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4"/>
  </p:sldMasterIdLst>
  <p:notesMasterIdLst>
    <p:notesMasterId r:id="rId18"/>
  </p:notesMasterIdLst>
  <p:sldIdLst>
    <p:sldId id="298" r:id="rId5"/>
    <p:sldId id="304" r:id="rId6"/>
    <p:sldId id="312" r:id="rId7"/>
    <p:sldId id="306" r:id="rId8"/>
    <p:sldId id="269" r:id="rId9"/>
    <p:sldId id="307" r:id="rId10"/>
    <p:sldId id="313" r:id="rId11"/>
    <p:sldId id="263" r:id="rId12"/>
    <p:sldId id="315" r:id="rId13"/>
    <p:sldId id="314" r:id="rId14"/>
    <p:sldId id="265" r:id="rId15"/>
    <p:sldId id="308" r:id="rId16"/>
    <p:sldId id="31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4EC9C6-ADE3-416B-AB43-788B5A1B4D6B}">
          <p14:sldIdLst>
            <p14:sldId id="298"/>
          </p14:sldIdLst>
        </p14:section>
        <p14:section name="Untitled Section" id="{797D37F9-8996-4D82-B0B7-8031A0A0F19C}">
          <p14:sldIdLst>
            <p14:sldId id="304"/>
            <p14:sldId id="312"/>
            <p14:sldId id="306"/>
            <p14:sldId id="269"/>
            <p14:sldId id="307"/>
            <p14:sldId id="313"/>
            <p14:sldId id="263"/>
            <p14:sldId id="315"/>
            <p14:sldId id="314"/>
            <p14:sldId id="265"/>
            <p14:sldId id="30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BA298-E000-4087-8C13-7E5404B0E2D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8BCC3D96-6608-49B8-B5BF-18BA785B5860}">
      <dgm:prSet/>
      <dgm:spPr/>
      <dgm:t>
        <a:bodyPr/>
        <a:lstStyle/>
        <a:p>
          <a:r>
            <a:rPr lang="en-US" b="0" i="0" dirty="0"/>
            <a:t>AI Process Improvement- Bottlenecks</a:t>
          </a:r>
          <a:endParaRPr lang="en-IN" dirty="0"/>
        </a:p>
      </dgm:t>
    </dgm:pt>
    <dgm:pt modelId="{C53B6870-7641-473B-890C-AF5DBF6679C0}" type="sibTrans" cxnId="{BB1B4683-6FD2-4DA4-9EEE-21C93A9B64E2}">
      <dgm:prSet/>
      <dgm:spPr/>
      <dgm:t>
        <a:bodyPr/>
        <a:lstStyle/>
        <a:p>
          <a:endParaRPr lang="en-IN"/>
        </a:p>
      </dgm:t>
    </dgm:pt>
    <dgm:pt modelId="{2CB13D5A-DFA7-4515-9E99-76446A1CE030}" type="parTrans" cxnId="{BB1B4683-6FD2-4DA4-9EEE-21C93A9B64E2}">
      <dgm:prSet/>
      <dgm:spPr/>
      <dgm:t>
        <a:bodyPr/>
        <a:lstStyle/>
        <a:p>
          <a:endParaRPr lang="en-IN"/>
        </a:p>
      </dgm:t>
    </dgm:pt>
    <dgm:pt modelId="{CBC96698-66FF-4B5D-A619-2416B6DB7007}">
      <dgm:prSet/>
      <dgm:spPr/>
      <dgm:t>
        <a:bodyPr/>
        <a:lstStyle/>
        <a:p>
          <a:r>
            <a:rPr lang="en-US" b="0" i="0" dirty="0"/>
            <a:t>ML Demand Forecasting</a:t>
          </a:r>
          <a:endParaRPr lang="en-IN" dirty="0"/>
        </a:p>
      </dgm:t>
    </dgm:pt>
    <dgm:pt modelId="{807C1AB2-BBC7-4261-9BF7-E6C184EA19C6}" type="sibTrans" cxnId="{22F4BEE9-45FF-4FC3-AA76-213B4476248A}">
      <dgm:prSet/>
      <dgm:spPr/>
      <dgm:t>
        <a:bodyPr/>
        <a:lstStyle/>
        <a:p>
          <a:endParaRPr lang="en-IN"/>
        </a:p>
      </dgm:t>
    </dgm:pt>
    <dgm:pt modelId="{8256E0A0-9209-4A0A-9AC1-153E1E6B54D3}" type="parTrans" cxnId="{22F4BEE9-45FF-4FC3-AA76-213B4476248A}">
      <dgm:prSet/>
      <dgm:spPr/>
      <dgm:t>
        <a:bodyPr/>
        <a:lstStyle/>
        <a:p>
          <a:endParaRPr lang="en-IN"/>
        </a:p>
      </dgm:t>
    </dgm:pt>
    <dgm:pt modelId="{B4161933-30E7-46C9-9556-D818F63862A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Predictive Maintenance AI- Analysis Report</a:t>
          </a:r>
        </a:p>
      </dgm:t>
    </dgm:pt>
    <dgm:pt modelId="{ED6D5B28-F6A4-4529-9746-E19A93280FCD}" type="parTrans" cxnId="{289896B3-4DD6-4DEE-9374-6350AF925501}">
      <dgm:prSet/>
      <dgm:spPr/>
      <dgm:t>
        <a:bodyPr/>
        <a:lstStyle/>
        <a:p>
          <a:endParaRPr lang="en-US"/>
        </a:p>
      </dgm:t>
    </dgm:pt>
    <dgm:pt modelId="{7AFDBD06-3679-42DD-9D3E-6FA0FB487756}" type="sibTrans" cxnId="{289896B3-4DD6-4DEE-9374-6350AF925501}">
      <dgm:prSet/>
      <dgm:spPr/>
      <dgm:t>
        <a:bodyPr/>
        <a:lstStyle/>
        <a:p>
          <a:endParaRPr lang="en-US"/>
        </a:p>
      </dgm:t>
    </dgm:pt>
    <dgm:pt modelId="{CF0E2A45-9961-4FFC-B406-6FFEB6572D2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ML EOQ Optimization- logistics and carry cost</a:t>
          </a:r>
        </a:p>
      </dgm:t>
    </dgm:pt>
    <dgm:pt modelId="{08F11AB5-E3C8-492A-B6A7-E3F193C035A2}" type="parTrans" cxnId="{D5254BDE-6E1B-47DA-92ED-4E83AD57AC48}">
      <dgm:prSet/>
      <dgm:spPr/>
      <dgm:t>
        <a:bodyPr/>
        <a:lstStyle/>
        <a:p>
          <a:endParaRPr lang="en-US"/>
        </a:p>
      </dgm:t>
    </dgm:pt>
    <dgm:pt modelId="{CF0D729E-8EF2-46B8-8608-C56E7D86200C}" type="sibTrans" cxnId="{D5254BDE-6E1B-47DA-92ED-4E83AD57AC48}">
      <dgm:prSet/>
      <dgm:spPr/>
      <dgm:t>
        <a:bodyPr/>
        <a:lstStyle/>
        <a:p>
          <a:endParaRPr lang="en-US"/>
        </a:p>
      </dgm:t>
    </dgm:pt>
    <dgm:pt modelId="{2BCD8400-9AB0-49E7-BDE9-E9A320328687}" type="pres">
      <dgm:prSet presAssocID="{54DBA298-E000-4087-8C13-7E5404B0E2D5}" presName="Name0" presStyleCnt="0">
        <dgm:presLayoutVars>
          <dgm:chMax val="7"/>
          <dgm:chPref val="7"/>
          <dgm:dir/>
        </dgm:presLayoutVars>
      </dgm:prSet>
      <dgm:spPr/>
    </dgm:pt>
    <dgm:pt modelId="{A0E4E801-13B0-4368-87F1-72BECE729DA9}" type="pres">
      <dgm:prSet presAssocID="{54DBA298-E000-4087-8C13-7E5404B0E2D5}" presName="Name1" presStyleCnt="0"/>
      <dgm:spPr/>
    </dgm:pt>
    <dgm:pt modelId="{13F0D059-1D66-4421-B179-3C2A173B2648}" type="pres">
      <dgm:prSet presAssocID="{54DBA298-E000-4087-8C13-7E5404B0E2D5}" presName="cycle" presStyleCnt="0"/>
      <dgm:spPr/>
    </dgm:pt>
    <dgm:pt modelId="{D5D2C78B-9FF3-4A6F-8B5C-90541B84DB68}" type="pres">
      <dgm:prSet presAssocID="{54DBA298-E000-4087-8C13-7E5404B0E2D5}" presName="srcNode" presStyleLbl="node1" presStyleIdx="0" presStyleCnt="4"/>
      <dgm:spPr/>
    </dgm:pt>
    <dgm:pt modelId="{5EC58C5E-9844-4335-BD8A-7BB00014FF38}" type="pres">
      <dgm:prSet presAssocID="{54DBA298-E000-4087-8C13-7E5404B0E2D5}" presName="conn" presStyleLbl="parChTrans1D2" presStyleIdx="0" presStyleCnt="1"/>
      <dgm:spPr/>
    </dgm:pt>
    <dgm:pt modelId="{6BA6979D-719F-4B7B-89A3-CF3B2E7DDB3E}" type="pres">
      <dgm:prSet presAssocID="{54DBA298-E000-4087-8C13-7E5404B0E2D5}" presName="extraNode" presStyleLbl="node1" presStyleIdx="0" presStyleCnt="4"/>
      <dgm:spPr/>
    </dgm:pt>
    <dgm:pt modelId="{F85C8AC6-6400-4443-B4EC-3EB2F60BF401}" type="pres">
      <dgm:prSet presAssocID="{54DBA298-E000-4087-8C13-7E5404B0E2D5}" presName="dstNode" presStyleLbl="node1" presStyleIdx="0" presStyleCnt="4"/>
      <dgm:spPr/>
    </dgm:pt>
    <dgm:pt modelId="{62EB5AF7-4D49-489A-B7E7-988D06B261DC}" type="pres">
      <dgm:prSet presAssocID="{CBC96698-66FF-4B5D-A619-2416B6DB7007}" presName="text_1" presStyleLbl="node1" presStyleIdx="0" presStyleCnt="4" custScaleX="97722" custScaleY="114112" custLinFactNeighborX="24514" custLinFactNeighborY="-1925">
        <dgm:presLayoutVars>
          <dgm:bulletEnabled val="1"/>
        </dgm:presLayoutVars>
      </dgm:prSet>
      <dgm:spPr/>
    </dgm:pt>
    <dgm:pt modelId="{C5A5105A-17FD-4A55-B75B-C0074D96E42D}" type="pres">
      <dgm:prSet presAssocID="{CBC96698-66FF-4B5D-A619-2416B6DB7007}" presName="accent_1" presStyleCnt="0"/>
      <dgm:spPr/>
    </dgm:pt>
    <dgm:pt modelId="{3A8F6D32-7437-4859-AB10-1EC38CFE388B}" type="pres">
      <dgm:prSet presAssocID="{CBC96698-66FF-4B5D-A619-2416B6DB7007}" presName="accentRepeatNode" presStyleLbl="solidFgAcc1" presStyleIdx="0" presStyleCnt="4" custScaleX="103615" custScaleY="108810" custLinFactNeighborX="662" custLinFactNeighborY="-3038"/>
      <dgm:spPr/>
    </dgm:pt>
    <dgm:pt modelId="{C814E52D-77A3-4057-94D9-A81BEC8DEE0D}" type="pres">
      <dgm:prSet presAssocID="{8BCC3D96-6608-49B8-B5BF-18BA785B5860}" presName="text_2" presStyleLbl="node1" presStyleIdx="1" presStyleCnt="4" custScaleY="136385">
        <dgm:presLayoutVars>
          <dgm:bulletEnabled val="1"/>
        </dgm:presLayoutVars>
      </dgm:prSet>
      <dgm:spPr/>
    </dgm:pt>
    <dgm:pt modelId="{0B842E28-8DBF-454C-930B-7A2449955523}" type="pres">
      <dgm:prSet presAssocID="{8BCC3D96-6608-49B8-B5BF-18BA785B5860}" presName="accent_2" presStyleCnt="0"/>
      <dgm:spPr/>
    </dgm:pt>
    <dgm:pt modelId="{4E6AFA2B-E725-4F3E-B055-5463715F005F}" type="pres">
      <dgm:prSet presAssocID="{8BCC3D96-6608-49B8-B5BF-18BA785B5860}" presName="accentRepeatNode" presStyleLbl="solidFgAcc1" presStyleIdx="1" presStyleCnt="4" custScaleX="105688" custScaleY="107350"/>
      <dgm:spPr/>
    </dgm:pt>
    <dgm:pt modelId="{5E2252FA-9874-4812-8D26-EB0B5302F3AB}" type="pres">
      <dgm:prSet presAssocID="{B4161933-30E7-46C9-9556-D818F63862AC}" presName="text_3" presStyleLbl="node1" presStyleIdx="2" presStyleCnt="4">
        <dgm:presLayoutVars>
          <dgm:bulletEnabled val="1"/>
        </dgm:presLayoutVars>
      </dgm:prSet>
      <dgm:spPr/>
    </dgm:pt>
    <dgm:pt modelId="{3968F665-FEBF-4DE1-967F-294AA21B0DD6}" type="pres">
      <dgm:prSet presAssocID="{B4161933-30E7-46C9-9556-D818F63862AC}" presName="accent_3" presStyleCnt="0"/>
      <dgm:spPr/>
    </dgm:pt>
    <dgm:pt modelId="{95595698-D6D6-4BAC-9A51-9DB28098839F}" type="pres">
      <dgm:prSet presAssocID="{B4161933-30E7-46C9-9556-D818F63862AC}" presName="accentRepeatNode" presStyleLbl="solidFgAcc1" presStyleIdx="2" presStyleCnt="4"/>
      <dgm:spPr/>
    </dgm:pt>
    <dgm:pt modelId="{F7548EAB-2D5E-48BA-8874-A2102A4460FF}" type="pres">
      <dgm:prSet presAssocID="{CF0E2A45-9961-4FFC-B406-6FFEB6572D29}" presName="text_4" presStyleLbl="node1" presStyleIdx="3" presStyleCnt="4">
        <dgm:presLayoutVars>
          <dgm:bulletEnabled val="1"/>
        </dgm:presLayoutVars>
      </dgm:prSet>
      <dgm:spPr/>
    </dgm:pt>
    <dgm:pt modelId="{4DBD87A9-094A-45A1-9BF8-33532EE500BB}" type="pres">
      <dgm:prSet presAssocID="{CF0E2A45-9961-4FFC-B406-6FFEB6572D29}" presName="accent_4" presStyleCnt="0"/>
      <dgm:spPr/>
    </dgm:pt>
    <dgm:pt modelId="{A57363B8-4940-4051-B82E-0966B0C4932D}" type="pres">
      <dgm:prSet presAssocID="{CF0E2A45-9961-4FFC-B406-6FFEB6572D29}" presName="accentRepeatNode" presStyleLbl="solidFgAcc1" presStyleIdx="3" presStyleCnt="4"/>
      <dgm:spPr/>
    </dgm:pt>
  </dgm:ptLst>
  <dgm:cxnLst>
    <dgm:cxn modelId="{3DF33528-78DA-4174-A082-D2E3BCA11C01}" type="presOf" srcId="{8BCC3D96-6608-49B8-B5BF-18BA785B5860}" destId="{C814E52D-77A3-4057-94D9-A81BEC8DEE0D}" srcOrd="0" destOrd="0" presId="urn:microsoft.com/office/officeart/2008/layout/VerticalCurvedList"/>
    <dgm:cxn modelId="{F386B63C-EB53-441E-88B0-644A0ED2C7F0}" type="presOf" srcId="{CF0E2A45-9961-4FFC-B406-6FFEB6572D29}" destId="{F7548EAB-2D5E-48BA-8874-A2102A4460FF}" srcOrd="0" destOrd="0" presId="urn:microsoft.com/office/officeart/2008/layout/VerticalCurvedList"/>
    <dgm:cxn modelId="{DE769F3E-EC71-454F-96E2-1BE99FF93C4C}" type="presOf" srcId="{CBC96698-66FF-4B5D-A619-2416B6DB7007}" destId="{62EB5AF7-4D49-489A-B7E7-988D06B261DC}" srcOrd="0" destOrd="0" presId="urn:microsoft.com/office/officeart/2008/layout/VerticalCurvedList"/>
    <dgm:cxn modelId="{EC84A081-D9DA-4AFE-82C2-A76E0598484F}" type="presOf" srcId="{B4161933-30E7-46C9-9556-D818F63862AC}" destId="{5E2252FA-9874-4812-8D26-EB0B5302F3AB}" srcOrd="0" destOrd="0" presId="urn:microsoft.com/office/officeart/2008/layout/VerticalCurvedList"/>
    <dgm:cxn modelId="{BB1B4683-6FD2-4DA4-9EEE-21C93A9B64E2}" srcId="{54DBA298-E000-4087-8C13-7E5404B0E2D5}" destId="{8BCC3D96-6608-49B8-B5BF-18BA785B5860}" srcOrd="1" destOrd="0" parTransId="{2CB13D5A-DFA7-4515-9E99-76446A1CE030}" sibTransId="{C53B6870-7641-473B-890C-AF5DBF6679C0}"/>
    <dgm:cxn modelId="{289896B3-4DD6-4DEE-9374-6350AF925501}" srcId="{54DBA298-E000-4087-8C13-7E5404B0E2D5}" destId="{B4161933-30E7-46C9-9556-D818F63862AC}" srcOrd="2" destOrd="0" parTransId="{ED6D5B28-F6A4-4529-9746-E19A93280FCD}" sibTransId="{7AFDBD06-3679-42DD-9D3E-6FA0FB487756}"/>
    <dgm:cxn modelId="{3F5F99B6-BA65-4E0A-AEBA-9511D409B46B}" type="presOf" srcId="{54DBA298-E000-4087-8C13-7E5404B0E2D5}" destId="{2BCD8400-9AB0-49E7-BDE9-E9A320328687}" srcOrd="0" destOrd="0" presId="urn:microsoft.com/office/officeart/2008/layout/VerticalCurvedList"/>
    <dgm:cxn modelId="{DE7FF1DC-97C4-4798-83AB-E8A0F00994A5}" type="presOf" srcId="{807C1AB2-BBC7-4261-9BF7-E6C184EA19C6}" destId="{5EC58C5E-9844-4335-BD8A-7BB00014FF38}" srcOrd="0" destOrd="0" presId="urn:microsoft.com/office/officeart/2008/layout/VerticalCurvedList"/>
    <dgm:cxn modelId="{D5254BDE-6E1B-47DA-92ED-4E83AD57AC48}" srcId="{54DBA298-E000-4087-8C13-7E5404B0E2D5}" destId="{CF0E2A45-9961-4FFC-B406-6FFEB6572D29}" srcOrd="3" destOrd="0" parTransId="{08F11AB5-E3C8-492A-B6A7-E3F193C035A2}" sibTransId="{CF0D729E-8EF2-46B8-8608-C56E7D86200C}"/>
    <dgm:cxn modelId="{22F4BEE9-45FF-4FC3-AA76-213B4476248A}" srcId="{54DBA298-E000-4087-8C13-7E5404B0E2D5}" destId="{CBC96698-66FF-4B5D-A619-2416B6DB7007}" srcOrd="0" destOrd="0" parTransId="{8256E0A0-9209-4A0A-9AC1-153E1E6B54D3}" sibTransId="{807C1AB2-BBC7-4261-9BF7-E6C184EA19C6}"/>
    <dgm:cxn modelId="{1775CCD6-7C50-46E4-BA61-1E75265558CC}" type="presParOf" srcId="{2BCD8400-9AB0-49E7-BDE9-E9A320328687}" destId="{A0E4E801-13B0-4368-87F1-72BECE729DA9}" srcOrd="0" destOrd="0" presId="urn:microsoft.com/office/officeart/2008/layout/VerticalCurvedList"/>
    <dgm:cxn modelId="{87DDF94A-95FB-4348-AC6F-8A137BF505A5}" type="presParOf" srcId="{A0E4E801-13B0-4368-87F1-72BECE729DA9}" destId="{13F0D059-1D66-4421-B179-3C2A173B2648}" srcOrd="0" destOrd="0" presId="urn:microsoft.com/office/officeart/2008/layout/VerticalCurvedList"/>
    <dgm:cxn modelId="{EF12B655-00FD-4A87-AF70-E9AA7F071AEE}" type="presParOf" srcId="{13F0D059-1D66-4421-B179-3C2A173B2648}" destId="{D5D2C78B-9FF3-4A6F-8B5C-90541B84DB68}" srcOrd="0" destOrd="0" presId="urn:microsoft.com/office/officeart/2008/layout/VerticalCurvedList"/>
    <dgm:cxn modelId="{570D1B90-FD3C-4B8A-804C-AB0E2FB381E0}" type="presParOf" srcId="{13F0D059-1D66-4421-B179-3C2A173B2648}" destId="{5EC58C5E-9844-4335-BD8A-7BB00014FF38}" srcOrd="1" destOrd="0" presId="urn:microsoft.com/office/officeart/2008/layout/VerticalCurvedList"/>
    <dgm:cxn modelId="{71EA2919-5374-4044-98B6-4362E413CD22}" type="presParOf" srcId="{13F0D059-1D66-4421-B179-3C2A173B2648}" destId="{6BA6979D-719F-4B7B-89A3-CF3B2E7DDB3E}" srcOrd="2" destOrd="0" presId="urn:microsoft.com/office/officeart/2008/layout/VerticalCurvedList"/>
    <dgm:cxn modelId="{13E7529D-C78D-4A19-A406-478F8E45A545}" type="presParOf" srcId="{13F0D059-1D66-4421-B179-3C2A173B2648}" destId="{F85C8AC6-6400-4443-B4EC-3EB2F60BF401}" srcOrd="3" destOrd="0" presId="urn:microsoft.com/office/officeart/2008/layout/VerticalCurvedList"/>
    <dgm:cxn modelId="{0BFD4D72-0586-49D7-ABD0-A3590DB6E505}" type="presParOf" srcId="{A0E4E801-13B0-4368-87F1-72BECE729DA9}" destId="{62EB5AF7-4D49-489A-B7E7-988D06B261DC}" srcOrd="1" destOrd="0" presId="urn:microsoft.com/office/officeart/2008/layout/VerticalCurvedList"/>
    <dgm:cxn modelId="{E3BC1C60-3688-4DEB-9E94-AB78F67C5AF3}" type="presParOf" srcId="{A0E4E801-13B0-4368-87F1-72BECE729DA9}" destId="{C5A5105A-17FD-4A55-B75B-C0074D96E42D}" srcOrd="2" destOrd="0" presId="urn:microsoft.com/office/officeart/2008/layout/VerticalCurvedList"/>
    <dgm:cxn modelId="{2DE25DA1-E746-4989-AC90-4A228559D90F}" type="presParOf" srcId="{C5A5105A-17FD-4A55-B75B-C0074D96E42D}" destId="{3A8F6D32-7437-4859-AB10-1EC38CFE388B}" srcOrd="0" destOrd="0" presId="urn:microsoft.com/office/officeart/2008/layout/VerticalCurvedList"/>
    <dgm:cxn modelId="{905301DB-44E6-405B-AD38-3745C3714B2A}" type="presParOf" srcId="{A0E4E801-13B0-4368-87F1-72BECE729DA9}" destId="{C814E52D-77A3-4057-94D9-A81BEC8DEE0D}" srcOrd="3" destOrd="0" presId="urn:microsoft.com/office/officeart/2008/layout/VerticalCurvedList"/>
    <dgm:cxn modelId="{75B85B1A-AF52-4379-8A63-D11C58A9F1DE}" type="presParOf" srcId="{A0E4E801-13B0-4368-87F1-72BECE729DA9}" destId="{0B842E28-8DBF-454C-930B-7A2449955523}" srcOrd="4" destOrd="0" presId="urn:microsoft.com/office/officeart/2008/layout/VerticalCurvedList"/>
    <dgm:cxn modelId="{FA767AD6-699A-4133-894B-BEE5DADDD0B4}" type="presParOf" srcId="{0B842E28-8DBF-454C-930B-7A2449955523}" destId="{4E6AFA2B-E725-4F3E-B055-5463715F005F}" srcOrd="0" destOrd="0" presId="urn:microsoft.com/office/officeart/2008/layout/VerticalCurvedList"/>
    <dgm:cxn modelId="{E63AF0B0-7572-425F-AA0D-5BDBC2B67BDC}" type="presParOf" srcId="{A0E4E801-13B0-4368-87F1-72BECE729DA9}" destId="{5E2252FA-9874-4812-8D26-EB0B5302F3AB}" srcOrd="5" destOrd="0" presId="urn:microsoft.com/office/officeart/2008/layout/VerticalCurvedList"/>
    <dgm:cxn modelId="{A670ED74-AC17-4397-965B-5AC8C84283F8}" type="presParOf" srcId="{A0E4E801-13B0-4368-87F1-72BECE729DA9}" destId="{3968F665-FEBF-4DE1-967F-294AA21B0DD6}" srcOrd="6" destOrd="0" presId="urn:microsoft.com/office/officeart/2008/layout/VerticalCurvedList"/>
    <dgm:cxn modelId="{7BF02872-C33A-4437-91A2-8FEDE8FE2FD2}" type="presParOf" srcId="{3968F665-FEBF-4DE1-967F-294AA21B0DD6}" destId="{95595698-D6D6-4BAC-9A51-9DB28098839F}" srcOrd="0" destOrd="0" presId="urn:microsoft.com/office/officeart/2008/layout/VerticalCurvedList"/>
    <dgm:cxn modelId="{3B591DFE-36C5-4317-A248-AFA866EC5387}" type="presParOf" srcId="{A0E4E801-13B0-4368-87F1-72BECE729DA9}" destId="{F7548EAB-2D5E-48BA-8874-A2102A4460FF}" srcOrd="7" destOrd="0" presId="urn:microsoft.com/office/officeart/2008/layout/VerticalCurvedList"/>
    <dgm:cxn modelId="{974609FE-87FE-4BB2-BE68-BA49825268EC}" type="presParOf" srcId="{A0E4E801-13B0-4368-87F1-72BECE729DA9}" destId="{4DBD87A9-094A-45A1-9BF8-33532EE500BB}" srcOrd="8" destOrd="0" presId="urn:microsoft.com/office/officeart/2008/layout/VerticalCurvedList"/>
    <dgm:cxn modelId="{43C0FAB8-052D-412F-90F8-533FA9D5B9FE}" type="presParOf" srcId="{4DBD87A9-094A-45A1-9BF8-33532EE500BB}" destId="{A57363B8-4940-4051-B82E-0966B0C4932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F5B71-F4DB-4EAD-88C0-703F7DEF88E5}" type="doc">
      <dgm:prSet loTypeId="urn:microsoft.com/office/officeart/2005/8/layout/hierarchy2" loCatId="hierarchy" qsTypeId="urn:microsoft.com/office/officeart/2005/8/quickstyle/3d5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09B8CF6E-17D1-440A-A0A6-E7CB9EE5F312}">
      <dgm:prSet phldrT="[Text]"/>
      <dgm:spPr/>
      <dgm:t>
        <a:bodyPr/>
        <a:lstStyle/>
        <a:p>
          <a:r>
            <a:rPr lang="en-US" dirty="0"/>
            <a:t>Value Proportion</a:t>
          </a:r>
        </a:p>
      </dgm:t>
    </dgm:pt>
    <dgm:pt modelId="{13A0AEEC-7A5C-4F89-B6D3-6F8A92322703}" type="parTrans" cxnId="{284FC930-CFF2-456D-99C8-7B8C32605BF1}">
      <dgm:prSet/>
      <dgm:spPr/>
      <dgm:t>
        <a:bodyPr/>
        <a:lstStyle/>
        <a:p>
          <a:endParaRPr lang="en-US"/>
        </a:p>
      </dgm:t>
    </dgm:pt>
    <dgm:pt modelId="{3AD74F18-1F9E-4D41-A1FC-32D581389AFE}" type="sibTrans" cxnId="{284FC930-CFF2-456D-99C8-7B8C32605BF1}">
      <dgm:prSet/>
      <dgm:spPr/>
      <dgm:t>
        <a:bodyPr/>
        <a:lstStyle/>
        <a:p>
          <a:endParaRPr lang="en-US"/>
        </a:p>
      </dgm:t>
    </dgm:pt>
    <dgm:pt modelId="{1B3F40E5-AF29-4F26-9D3C-E8423EF7BBF3}">
      <dgm:prSet phldrT="[Text]"/>
      <dgm:spPr/>
      <dgm:t>
        <a:bodyPr/>
        <a:lstStyle/>
        <a:p>
          <a:r>
            <a:rPr lang="en-US"/>
            <a:t>Vendor Relation Boost </a:t>
          </a:r>
          <a:endParaRPr lang="en-US" dirty="0"/>
        </a:p>
      </dgm:t>
    </dgm:pt>
    <dgm:pt modelId="{C3BB20BC-1C10-4C90-94DB-3848FF1B1611}" type="parTrans" cxnId="{1FBCA9A7-30E5-4348-B5DD-948084F40DEB}">
      <dgm:prSet/>
      <dgm:spPr/>
      <dgm:t>
        <a:bodyPr/>
        <a:lstStyle/>
        <a:p>
          <a:endParaRPr lang="en-US"/>
        </a:p>
      </dgm:t>
    </dgm:pt>
    <dgm:pt modelId="{17D9FEB2-E35A-417E-8823-15B6D5EB5239}" type="sibTrans" cxnId="{1FBCA9A7-30E5-4348-B5DD-948084F40DEB}">
      <dgm:prSet/>
      <dgm:spPr/>
      <dgm:t>
        <a:bodyPr/>
        <a:lstStyle/>
        <a:p>
          <a:endParaRPr lang="en-US"/>
        </a:p>
      </dgm:t>
    </dgm:pt>
    <dgm:pt modelId="{B6B578CF-CB05-434B-A24A-43C34F3A7DF1}">
      <dgm:prSet phldrT="[Text]"/>
      <dgm:spPr/>
      <dgm:t>
        <a:bodyPr/>
        <a:lstStyle/>
        <a:p>
          <a:r>
            <a:rPr lang="en-US" dirty="0"/>
            <a:t>cost-efficient Pricing</a:t>
          </a:r>
        </a:p>
      </dgm:t>
    </dgm:pt>
    <dgm:pt modelId="{62942D1E-95C7-40A0-A2DB-28BBDC96E14C}" type="parTrans" cxnId="{89823598-D498-4EBC-9707-3CF39257157B}">
      <dgm:prSet/>
      <dgm:spPr/>
      <dgm:t>
        <a:bodyPr/>
        <a:lstStyle/>
        <a:p>
          <a:endParaRPr lang="en-US"/>
        </a:p>
      </dgm:t>
    </dgm:pt>
    <dgm:pt modelId="{18564D8E-CADC-4568-88DE-E365C546C7DC}" type="sibTrans" cxnId="{89823598-D498-4EBC-9707-3CF39257157B}">
      <dgm:prSet/>
      <dgm:spPr/>
      <dgm:t>
        <a:bodyPr/>
        <a:lstStyle/>
        <a:p>
          <a:endParaRPr lang="en-US"/>
        </a:p>
      </dgm:t>
    </dgm:pt>
    <dgm:pt modelId="{AAB9C5CC-F41F-4DCE-9377-BE96E97F6672}">
      <dgm:prSet phldrT="[Text]"/>
      <dgm:spPr/>
      <dgm:t>
        <a:bodyPr/>
        <a:lstStyle/>
        <a:p>
          <a:r>
            <a:rPr lang="en-US"/>
            <a:t>Smart Classification</a:t>
          </a:r>
          <a:endParaRPr lang="en-US" dirty="0"/>
        </a:p>
      </dgm:t>
    </dgm:pt>
    <dgm:pt modelId="{44B83090-E8EF-4C42-8BBD-506637AD720E}" type="parTrans" cxnId="{7D11D8B8-E86F-4D8C-8501-023321634B05}">
      <dgm:prSet/>
      <dgm:spPr/>
      <dgm:t>
        <a:bodyPr/>
        <a:lstStyle/>
        <a:p>
          <a:endParaRPr lang="en-US"/>
        </a:p>
      </dgm:t>
    </dgm:pt>
    <dgm:pt modelId="{DBDDEBEF-2E70-4458-A9BD-5EFC5C18996B}" type="sibTrans" cxnId="{7D11D8B8-E86F-4D8C-8501-023321634B05}">
      <dgm:prSet/>
      <dgm:spPr/>
      <dgm:t>
        <a:bodyPr/>
        <a:lstStyle/>
        <a:p>
          <a:endParaRPr lang="en-US"/>
        </a:p>
      </dgm:t>
    </dgm:pt>
    <dgm:pt modelId="{C06C565B-C21D-4B3C-AADF-9639B80F99C1}" type="pres">
      <dgm:prSet presAssocID="{29DF5B71-F4DB-4EAD-88C0-703F7DEF88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98BEC85-EE4A-4D7E-9CA5-C215D186CE2D}" type="pres">
      <dgm:prSet presAssocID="{09B8CF6E-17D1-440A-A0A6-E7CB9EE5F312}" presName="root1" presStyleCnt="0"/>
      <dgm:spPr/>
    </dgm:pt>
    <dgm:pt modelId="{4D0B5C87-324F-40B1-8378-545561DACF1D}" type="pres">
      <dgm:prSet presAssocID="{09B8CF6E-17D1-440A-A0A6-E7CB9EE5F312}" presName="LevelOneTextNode" presStyleLbl="node0" presStyleIdx="0" presStyleCnt="1">
        <dgm:presLayoutVars>
          <dgm:chPref val="3"/>
        </dgm:presLayoutVars>
      </dgm:prSet>
      <dgm:spPr/>
    </dgm:pt>
    <dgm:pt modelId="{81F7891D-2B44-41E6-8282-CBBD070F0CB7}" type="pres">
      <dgm:prSet presAssocID="{09B8CF6E-17D1-440A-A0A6-E7CB9EE5F312}" presName="level2hierChild" presStyleCnt="0"/>
      <dgm:spPr/>
    </dgm:pt>
    <dgm:pt modelId="{A91B3DB0-1A0A-44D3-AE35-E299A862D66F}" type="pres">
      <dgm:prSet presAssocID="{C3BB20BC-1C10-4C90-94DB-3848FF1B1611}" presName="conn2-1" presStyleLbl="parChTrans1D2" presStyleIdx="0" presStyleCnt="3"/>
      <dgm:spPr/>
    </dgm:pt>
    <dgm:pt modelId="{5A929477-74D3-42EA-99F0-8923C7551DA8}" type="pres">
      <dgm:prSet presAssocID="{C3BB20BC-1C10-4C90-94DB-3848FF1B1611}" presName="connTx" presStyleLbl="parChTrans1D2" presStyleIdx="0" presStyleCnt="3"/>
      <dgm:spPr/>
    </dgm:pt>
    <dgm:pt modelId="{84C1A7EC-83A6-49BD-9E0D-4853CB7CCBF8}" type="pres">
      <dgm:prSet presAssocID="{1B3F40E5-AF29-4F26-9D3C-E8423EF7BBF3}" presName="root2" presStyleCnt="0"/>
      <dgm:spPr/>
    </dgm:pt>
    <dgm:pt modelId="{C8E81842-2B35-4A1A-A244-C4847BA83906}" type="pres">
      <dgm:prSet presAssocID="{1B3F40E5-AF29-4F26-9D3C-E8423EF7BBF3}" presName="LevelTwoTextNode" presStyleLbl="node2" presStyleIdx="0" presStyleCnt="3">
        <dgm:presLayoutVars>
          <dgm:chPref val="3"/>
        </dgm:presLayoutVars>
      </dgm:prSet>
      <dgm:spPr/>
    </dgm:pt>
    <dgm:pt modelId="{CE924E3E-CBC4-4A50-946A-A74869473433}" type="pres">
      <dgm:prSet presAssocID="{1B3F40E5-AF29-4F26-9D3C-E8423EF7BBF3}" presName="level3hierChild" presStyleCnt="0"/>
      <dgm:spPr/>
    </dgm:pt>
    <dgm:pt modelId="{E3D987ED-78EE-46A1-AE5B-D1234C5468AE}" type="pres">
      <dgm:prSet presAssocID="{62942D1E-95C7-40A0-A2DB-28BBDC96E14C}" presName="conn2-1" presStyleLbl="parChTrans1D2" presStyleIdx="1" presStyleCnt="3"/>
      <dgm:spPr/>
    </dgm:pt>
    <dgm:pt modelId="{0317C35D-7380-492D-AD0A-556EBBED6064}" type="pres">
      <dgm:prSet presAssocID="{62942D1E-95C7-40A0-A2DB-28BBDC96E14C}" presName="connTx" presStyleLbl="parChTrans1D2" presStyleIdx="1" presStyleCnt="3"/>
      <dgm:spPr/>
    </dgm:pt>
    <dgm:pt modelId="{EE44E3A9-0049-4FB8-8CD1-849DEBCCF47F}" type="pres">
      <dgm:prSet presAssocID="{B6B578CF-CB05-434B-A24A-43C34F3A7DF1}" presName="root2" presStyleCnt="0"/>
      <dgm:spPr/>
    </dgm:pt>
    <dgm:pt modelId="{7A04F474-AE80-4A1E-B162-D2F9B1E5DFF2}" type="pres">
      <dgm:prSet presAssocID="{B6B578CF-CB05-434B-A24A-43C34F3A7DF1}" presName="LevelTwoTextNode" presStyleLbl="node2" presStyleIdx="1" presStyleCnt="3">
        <dgm:presLayoutVars>
          <dgm:chPref val="3"/>
        </dgm:presLayoutVars>
      </dgm:prSet>
      <dgm:spPr/>
    </dgm:pt>
    <dgm:pt modelId="{F880902F-7F38-47CA-BAF6-8F7C58657A12}" type="pres">
      <dgm:prSet presAssocID="{B6B578CF-CB05-434B-A24A-43C34F3A7DF1}" presName="level3hierChild" presStyleCnt="0"/>
      <dgm:spPr/>
    </dgm:pt>
    <dgm:pt modelId="{22D930CE-BD82-4811-A1F0-0E815D8A4FEB}" type="pres">
      <dgm:prSet presAssocID="{44B83090-E8EF-4C42-8BBD-506637AD720E}" presName="conn2-1" presStyleLbl="parChTrans1D2" presStyleIdx="2" presStyleCnt="3"/>
      <dgm:spPr/>
    </dgm:pt>
    <dgm:pt modelId="{E5828C32-99F6-4049-9D6B-06CCCC3E0327}" type="pres">
      <dgm:prSet presAssocID="{44B83090-E8EF-4C42-8BBD-506637AD720E}" presName="connTx" presStyleLbl="parChTrans1D2" presStyleIdx="2" presStyleCnt="3"/>
      <dgm:spPr/>
    </dgm:pt>
    <dgm:pt modelId="{413D9C86-774C-46B3-B69C-75FE87696D2A}" type="pres">
      <dgm:prSet presAssocID="{AAB9C5CC-F41F-4DCE-9377-BE96E97F6672}" presName="root2" presStyleCnt="0"/>
      <dgm:spPr/>
    </dgm:pt>
    <dgm:pt modelId="{6039A397-9878-424F-A2F2-6181E4C5F510}" type="pres">
      <dgm:prSet presAssocID="{AAB9C5CC-F41F-4DCE-9377-BE96E97F6672}" presName="LevelTwoTextNode" presStyleLbl="node2" presStyleIdx="2" presStyleCnt="3">
        <dgm:presLayoutVars>
          <dgm:chPref val="3"/>
        </dgm:presLayoutVars>
      </dgm:prSet>
      <dgm:spPr/>
    </dgm:pt>
    <dgm:pt modelId="{152B0194-C0CA-4C07-9BDE-A25715B26904}" type="pres">
      <dgm:prSet presAssocID="{AAB9C5CC-F41F-4DCE-9377-BE96E97F6672}" presName="level3hierChild" presStyleCnt="0"/>
      <dgm:spPr/>
    </dgm:pt>
  </dgm:ptLst>
  <dgm:cxnLst>
    <dgm:cxn modelId="{6FCB0709-E64E-47F2-9007-31217941B9B6}" type="presOf" srcId="{09B8CF6E-17D1-440A-A0A6-E7CB9EE5F312}" destId="{4D0B5C87-324F-40B1-8378-545561DACF1D}" srcOrd="0" destOrd="0" presId="urn:microsoft.com/office/officeart/2005/8/layout/hierarchy2"/>
    <dgm:cxn modelId="{284FC930-CFF2-456D-99C8-7B8C32605BF1}" srcId="{29DF5B71-F4DB-4EAD-88C0-703F7DEF88E5}" destId="{09B8CF6E-17D1-440A-A0A6-E7CB9EE5F312}" srcOrd="0" destOrd="0" parTransId="{13A0AEEC-7A5C-4F89-B6D3-6F8A92322703}" sibTransId="{3AD74F18-1F9E-4D41-A1FC-32D581389AFE}"/>
    <dgm:cxn modelId="{BCBEA038-D2DA-49D4-9BF6-C0E545DADF76}" type="presOf" srcId="{AAB9C5CC-F41F-4DCE-9377-BE96E97F6672}" destId="{6039A397-9878-424F-A2F2-6181E4C5F510}" srcOrd="0" destOrd="0" presId="urn:microsoft.com/office/officeart/2005/8/layout/hierarchy2"/>
    <dgm:cxn modelId="{88025861-F2D9-405E-98FC-C4E5F15F394A}" type="presOf" srcId="{44B83090-E8EF-4C42-8BBD-506637AD720E}" destId="{E5828C32-99F6-4049-9D6B-06CCCC3E0327}" srcOrd="1" destOrd="0" presId="urn:microsoft.com/office/officeart/2005/8/layout/hierarchy2"/>
    <dgm:cxn modelId="{4BC62E63-5ED2-470A-86F6-56711BCC6F67}" type="presOf" srcId="{C3BB20BC-1C10-4C90-94DB-3848FF1B1611}" destId="{5A929477-74D3-42EA-99F0-8923C7551DA8}" srcOrd="1" destOrd="0" presId="urn:microsoft.com/office/officeart/2005/8/layout/hierarchy2"/>
    <dgm:cxn modelId="{B89D5A8A-3A02-43CB-8911-698A2A8DA793}" type="presOf" srcId="{62942D1E-95C7-40A0-A2DB-28BBDC96E14C}" destId="{E3D987ED-78EE-46A1-AE5B-D1234C5468AE}" srcOrd="0" destOrd="0" presId="urn:microsoft.com/office/officeart/2005/8/layout/hierarchy2"/>
    <dgm:cxn modelId="{89823598-D498-4EBC-9707-3CF39257157B}" srcId="{09B8CF6E-17D1-440A-A0A6-E7CB9EE5F312}" destId="{B6B578CF-CB05-434B-A24A-43C34F3A7DF1}" srcOrd="1" destOrd="0" parTransId="{62942D1E-95C7-40A0-A2DB-28BBDC96E14C}" sibTransId="{18564D8E-CADC-4568-88DE-E365C546C7DC}"/>
    <dgm:cxn modelId="{1FBCA9A7-30E5-4348-B5DD-948084F40DEB}" srcId="{09B8CF6E-17D1-440A-A0A6-E7CB9EE5F312}" destId="{1B3F40E5-AF29-4F26-9D3C-E8423EF7BBF3}" srcOrd="0" destOrd="0" parTransId="{C3BB20BC-1C10-4C90-94DB-3848FF1B1611}" sibTransId="{17D9FEB2-E35A-417E-8823-15B6D5EB5239}"/>
    <dgm:cxn modelId="{7D11D8B8-E86F-4D8C-8501-023321634B05}" srcId="{09B8CF6E-17D1-440A-A0A6-E7CB9EE5F312}" destId="{AAB9C5CC-F41F-4DCE-9377-BE96E97F6672}" srcOrd="2" destOrd="0" parTransId="{44B83090-E8EF-4C42-8BBD-506637AD720E}" sibTransId="{DBDDEBEF-2E70-4458-A9BD-5EFC5C18996B}"/>
    <dgm:cxn modelId="{608356C0-4C3A-4BF4-BA62-746D4BD5B12D}" type="presOf" srcId="{B6B578CF-CB05-434B-A24A-43C34F3A7DF1}" destId="{7A04F474-AE80-4A1E-B162-D2F9B1E5DFF2}" srcOrd="0" destOrd="0" presId="urn:microsoft.com/office/officeart/2005/8/layout/hierarchy2"/>
    <dgm:cxn modelId="{6279C8C9-0AEC-4C8E-ADD5-46B21984227B}" type="presOf" srcId="{1B3F40E5-AF29-4F26-9D3C-E8423EF7BBF3}" destId="{C8E81842-2B35-4A1A-A244-C4847BA83906}" srcOrd="0" destOrd="0" presId="urn:microsoft.com/office/officeart/2005/8/layout/hierarchy2"/>
    <dgm:cxn modelId="{0A4F4DCD-6710-4B1B-A560-FF62FC1FB943}" type="presOf" srcId="{44B83090-E8EF-4C42-8BBD-506637AD720E}" destId="{22D930CE-BD82-4811-A1F0-0E815D8A4FEB}" srcOrd="0" destOrd="0" presId="urn:microsoft.com/office/officeart/2005/8/layout/hierarchy2"/>
    <dgm:cxn modelId="{FFE63BE2-2D8A-4607-9B3D-899517ACBF36}" type="presOf" srcId="{C3BB20BC-1C10-4C90-94DB-3848FF1B1611}" destId="{A91B3DB0-1A0A-44D3-AE35-E299A862D66F}" srcOrd="0" destOrd="0" presId="urn:microsoft.com/office/officeart/2005/8/layout/hierarchy2"/>
    <dgm:cxn modelId="{865C23E6-7DA5-46A2-9CDE-52001D772CF6}" type="presOf" srcId="{29DF5B71-F4DB-4EAD-88C0-703F7DEF88E5}" destId="{C06C565B-C21D-4B3C-AADF-9639B80F99C1}" srcOrd="0" destOrd="0" presId="urn:microsoft.com/office/officeart/2005/8/layout/hierarchy2"/>
    <dgm:cxn modelId="{AB22E7F6-DE09-4656-A08F-F660598582C9}" type="presOf" srcId="{62942D1E-95C7-40A0-A2DB-28BBDC96E14C}" destId="{0317C35D-7380-492D-AD0A-556EBBED6064}" srcOrd="1" destOrd="0" presId="urn:microsoft.com/office/officeart/2005/8/layout/hierarchy2"/>
    <dgm:cxn modelId="{AE539CD6-6C25-40E8-9B57-4A0D149B320F}" type="presParOf" srcId="{C06C565B-C21D-4B3C-AADF-9639B80F99C1}" destId="{598BEC85-EE4A-4D7E-9CA5-C215D186CE2D}" srcOrd="0" destOrd="0" presId="urn:microsoft.com/office/officeart/2005/8/layout/hierarchy2"/>
    <dgm:cxn modelId="{A315BBD2-9E13-412C-9227-36087FEC2106}" type="presParOf" srcId="{598BEC85-EE4A-4D7E-9CA5-C215D186CE2D}" destId="{4D0B5C87-324F-40B1-8378-545561DACF1D}" srcOrd="0" destOrd="0" presId="urn:microsoft.com/office/officeart/2005/8/layout/hierarchy2"/>
    <dgm:cxn modelId="{EF0088FC-FE5E-4B3A-93B2-DB802AA54465}" type="presParOf" srcId="{598BEC85-EE4A-4D7E-9CA5-C215D186CE2D}" destId="{81F7891D-2B44-41E6-8282-CBBD070F0CB7}" srcOrd="1" destOrd="0" presId="urn:microsoft.com/office/officeart/2005/8/layout/hierarchy2"/>
    <dgm:cxn modelId="{79F93FEF-D30B-4525-A222-34015C45B59F}" type="presParOf" srcId="{81F7891D-2B44-41E6-8282-CBBD070F0CB7}" destId="{A91B3DB0-1A0A-44D3-AE35-E299A862D66F}" srcOrd="0" destOrd="0" presId="urn:microsoft.com/office/officeart/2005/8/layout/hierarchy2"/>
    <dgm:cxn modelId="{36F2275C-1673-4F20-BB0F-692C3312E76C}" type="presParOf" srcId="{A91B3DB0-1A0A-44D3-AE35-E299A862D66F}" destId="{5A929477-74D3-42EA-99F0-8923C7551DA8}" srcOrd="0" destOrd="0" presId="urn:microsoft.com/office/officeart/2005/8/layout/hierarchy2"/>
    <dgm:cxn modelId="{5994271D-AF6D-49AA-B549-B04B05980F50}" type="presParOf" srcId="{81F7891D-2B44-41E6-8282-CBBD070F0CB7}" destId="{84C1A7EC-83A6-49BD-9E0D-4853CB7CCBF8}" srcOrd="1" destOrd="0" presId="urn:microsoft.com/office/officeart/2005/8/layout/hierarchy2"/>
    <dgm:cxn modelId="{C0A8BB9B-AF04-498E-977C-F6C630E27EBB}" type="presParOf" srcId="{84C1A7EC-83A6-49BD-9E0D-4853CB7CCBF8}" destId="{C8E81842-2B35-4A1A-A244-C4847BA83906}" srcOrd="0" destOrd="0" presId="urn:microsoft.com/office/officeart/2005/8/layout/hierarchy2"/>
    <dgm:cxn modelId="{6DD44326-F89B-480D-8A5E-C98778D4F80A}" type="presParOf" srcId="{84C1A7EC-83A6-49BD-9E0D-4853CB7CCBF8}" destId="{CE924E3E-CBC4-4A50-946A-A74869473433}" srcOrd="1" destOrd="0" presId="urn:microsoft.com/office/officeart/2005/8/layout/hierarchy2"/>
    <dgm:cxn modelId="{E0B6C044-2112-428C-ACDB-185D94C300EC}" type="presParOf" srcId="{81F7891D-2B44-41E6-8282-CBBD070F0CB7}" destId="{E3D987ED-78EE-46A1-AE5B-D1234C5468AE}" srcOrd="2" destOrd="0" presId="urn:microsoft.com/office/officeart/2005/8/layout/hierarchy2"/>
    <dgm:cxn modelId="{FD094095-8B5D-4991-8805-579801F53275}" type="presParOf" srcId="{E3D987ED-78EE-46A1-AE5B-D1234C5468AE}" destId="{0317C35D-7380-492D-AD0A-556EBBED6064}" srcOrd="0" destOrd="0" presId="urn:microsoft.com/office/officeart/2005/8/layout/hierarchy2"/>
    <dgm:cxn modelId="{E30F583F-3676-4404-9EFC-88ACE42F2464}" type="presParOf" srcId="{81F7891D-2B44-41E6-8282-CBBD070F0CB7}" destId="{EE44E3A9-0049-4FB8-8CD1-849DEBCCF47F}" srcOrd="3" destOrd="0" presId="urn:microsoft.com/office/officeart/2005/8/layout/hierarchy2"/>
    <dgm:cxn modelId="{11FABD9C-3285-4297-8FEE-ABECE8E2B659}" type="presParOf" srcId="{EE44E3A9-0049-4FB8-8CD1-849DEBCCF47F}" destId="{7A04F474-AE80-4A1E-B162-D2F9B1E5DFF2}" srcOrd="0" destOrd="0" presId="urn:microsoft.com/office/officeart/2005/8/layout/hierarchy2"/>
    <dgm:cxn modelId="{59A469EA-52C3-42B3-822D-FCDF36324B81}" type="presParOf" srcId="{EE44E3A9-0049-4FB8-8CD1-849DEBCCF47F}" destId="{F880902F-7F38-47CA-BAF6-8F7C58657A12}" srcOrd="1" destOrd="0" presId="urn:microsoft.com/office/officeart/2005/8/layout/hierarchy2"/>
    <dgm:cxn modelId="{A97C7E8E-4A0B-4A4F-A2B6-DDD289B80EC9}" type="presParOf" srcId="{81F7891D-2B44-41E6-8282-CBBD070F0CB7}" destId="{22D930CE-BD82-4811-A1F0-0E815D8A4FEB}" srcOrd="4" destOrd="0" presId="urn:microsoft.com/office/officeart/2005/8/layout/hierarchy2"/>
    <dgm:cxn modelId="{031C90EC-F8C7-4388-A871-2C8189E9B292}" type="presParOf" srcId="{22D930CE-BD82-4811-A1F0-0E815D8A4FEB}" destId="{E5828C32-99F6-4049-9D6B-06CCCC3E0327}" srcOrd="0" destOrd="0" presId="urn:microsoft.com/office/officeart/2005/8/layout/hierarchy2"/>
    <dgm:cxn modelId="{7FE06E1C-8C4B-4985-8E95-DAD8142735B1}" type="presParOf" srcId="{81F7891D-2B44-41E6-8282-CBBD070F0CB7}" destId="{413D9C86-774C-46B3-B69C-75FE87696D2A}" srcOrd="5" destOrd="0" presId="urn:microsoft.com/office/officeart/2005/8/layout/hierarchy2"/>
    <dgm:cxn modelId="{79DFE606-470D-4524-ADEE-5280E33C4E5D}" type="presParOf" srcId="{413D9C86-774C-46B3-B69C-75FE87696D2A}" destId="{6039A397-9878-424F-A2F2-6181E4C5F510}" srcOrd="0" destOrd="0" presId="urn:microsoft.com/office/officeart/2005/8/layout/hierarchy2"/>
    <dgm:cxn modelId="{6182D731-8889-467D-8F51-8609A60002EE}" type="presParOf" srcId="{413D9C86-774C-46B3-B69C-75FE87696D2A}" destId="{152B0194-C0CA-4C07-9BDE-A25715B269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DF5B71-F4DB-4EAD-88C0-703F7DEF88E5}" type="doc">
      <dgm:prSet loTypeId="urn:microsoft.com/office/officeart/2005/8/layout/hierarchy2" loCatId="hierarchy" qsTypeId="urn:microsoft.com/office/officeart/2005/8/quickstyle/3d5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09B8CF6E-17D1-440A-A0A6-E7CB9EE5F312}">
      <dgm:prSet phldrT="[Text]" custT="1"/>
      <dgm:spPr/>
      <dgm:t>
        <a:bodyPr/>
        <a:lstStyle/>
        <a:p>
          <a:r>
            <a:rPr lang="en-US" sz="2200" dirty="0"/>
            <a:t>Target</a:t>
          </a:r>
          <a:r>
            <a:rPr lang="en-US" sz="2200" baseline="0" dirty="0"/>
            <a:t> Market</a:t>
          </a:r>
          <a:endParaRPr lang="en-US" sz="2200" dirty="0"/>
        </a:p>
      </dgm:t>
    </dgm:pt>
    <dgm:pt modelId="{13A0AEEC-7A5C-4F89-B6D3-6F8A92322703}" type="parTrans" cxnId="{284FC930-CFF2-456D-99C8-7B8C32605BF1}">
      <dgm:prSet/>
      <dgm:spPr/>
      <dgm:t>
        <a:bodyPr/>
        <a:lstStyle/>
        <a:p>
          <a:endParaRPr lang="en-US"/>
        </a:p>
      </dgm:t>
    </dgm:pt>
    <dgm:pt modelId="{3AD74F18-1F9E-4D41-A1FC-32D581389AFE}" type="sibTrans" cxnId="{284FC930-CFF2-456D-99C8-7B8C32605BF1}">
      <dgm:prSet/>
      <dgm:spPr/>
      <dgm:t>
        <a:bodyPr/>
        <a:lstStyle/>
        <a:p>
          <a:endParaRPr lang="en-US"/>
        </a:p>
      </dgm:t>
    </dgm:pt>
    <dgm:pt modelId="{1B3F40E5-AF29-4F26-9D3C-E8423EF7BBF3}">
      <dgm:prSet phldrT="[Text]" custT="1"/>
      <dgm:spPr/>
      <dgm:t>
        <a:bodyPr/>
        <a:lstStyle/>
        <a:p>
          <a:r>
            <a:rPr lang="en-US" sz="2200" dirty="0"/>
            <a:t>Beverage Industry</a:t>
          </a:r>
        </a:p>
      </dgm:t>
    </dgm:pt>
    <dgm:pt modelId="{C3BB20BC-1C10-4C90-94DB-3848FF1B1611}" type="parTrans" cxnId="{1FBCA9A7-30E5-4348-B5DD-948084F40DEB}">
      <dgm:prSet/>
      <dgm:spPr/>
      <dgm:t>
        <a:bodyPr/>
        <a:lstStyle/>
        <a:p>
          <a:endParaRPr lang="en-US"/>
        </a:p>
      </dgm:t>
    </dgm:pt>
    <dgm:pt modelId="{17D9FEB2-E35A-417E-8823-15B6D5EB5239}" type="sibTrans" cxnId="{1FBCA9A7-30E5-4348-B5DD-948084F40DEB}">
      <dgm:prSet/>
      <dgm:spPr/>
      <dgm:t>
        <a:bodyPr/>
        <a:lstStyle/>
        <a:p>
          <a:endParaRPr lang="en-US"/>
        </a:p>
      </dgm:t>
    </dgm:pt>
    <dgm:pt modelId="{AAB9C5CC-F41F-4DCE-9377-BE96E97F6672}">
      <dgm:prSet phldrT="[Text]" custT="1"/>
      <dgm:spPr/>
      <dgm:t>
        <a:bodyPr/>
        <a:lstStyle/>
        <a:p>
          <a:r>
            <a:rPr lang="en-US" sz="2200" dirty="0"/>
            <a:t>Cost Saver</a:t>
          </a:r>
        </a:p>
      </dgm:t>
    </dgm:pt>
    <dgm:pt modelId="{44B83090-E8EF-4C42-8BBD-506637AD720E}" type="parTrans" cxnId="{7D11D8B8-E86F-4D8C-8501-023321634B05}">
      <dgm:prSet/>
      <dgm:spPr/>
      <dgm:t>
        <a:bodyPr/>
        <a:lstStyle/>
        <a:p>
          <a:endParaRPr lang="en-US"/>
        </a:p>
      </dgm:t>
    </dgm:pt>
    <dgm:pt modelId="{DBDDEBEF-2E70-4458-A9BD-5EFC5C18996B}" type="sibTrans" cxnId="{7D11D8B8-E86F-4D8C-8501-023321634B05}">
      <dgm:prSet/>
      <dgm:spPr/>
      <dgm:t>
        <a:bodyPr/>
        <a:lstStyle/>
        <a:p>
          <a:endParaRPr lang="en-US"/>
        </a:p>
      </dgm:t>
    </dgm:pt>
    <dgm:pt modelId="{ED8ACE04-4AA5-47E7-8D78-5B07600267AC}" type="pres">
      <dgm:prSet presAssocID="{29DF5B71-F4DB-4EAD-88C0-703F7DEF88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8FF7B1A-F677-418F-A610-1597A4258D6F}" type="pres">
      <dgm:prSet presAssocID="{09B8CF6E-17D1-440A-A0A6-E7CB9EE5F312}" presName="root1" presStyleCnt="0"/>
      <dgm:spPr/>
    </dgm:pt>
    <dgm:pt modelId="{BE4E1F63-44E6-4177-BAD7-F983E4689517}" type="pres">
      <dgm:prSet presAssocID="{09B8CF6E-17D1-440A-A0A6-E7CB9EE5F312}" presName="LevelOneTextNode" presStyleLbl="node0" presStyleIdx="0" presStyleCnt="1" custLinFactNeighborX="22401" custLinFactNeighborY="-1694">
        <dgm:presLayoutVars>
          <dgm:chPref val="3"/>
        </dgm:presLayoutVars>
      </dgm:prSet>
      <dgm:spPr/>
    </dgm:pt>
    <dgm:pt modelId="{CD17937B-0151-4989-984A-6925907C62B6}" type="pres">
      <dgm:prSet presAssocID="{09B8CF6E-17D1-440A-A0A6-E7CB9EE5F312}" presName="level2hierChild" presStyleCnt="0"/>
      <dgm:spPr/>
    </dgm:pt>
    <dgm:pt modelId="{6CFF1508-9066-4211-8418-DB80CE82E4C0}" type="pres">
      <dgm:prSet presAssocID="{C3BB20BC-1C10-4C90-94DB-3848FF1B1611}" presName="conn2-1" presStyleLbl="parChTrans1D2" presStyleIdx="0" presStyleCnt="2"/>
      <dgm:spPr/>
    </dgm:pt>
    <dgm:pt modelId="{97551CC4-A994-43F1-9E6B-42255FBF2289}" type="pres">
      <dgm:prSet presAssocID="{C3BB20BC-1C10-4C90-94DB-3848FF1B1611}" presName="connTx" presStyleLbl="parChTrans1D2" presStyleIdx="0" presStyleCnt="2"/>
      <dgm:spPr/>
    </dgm:pt>
    <dgm:pt modelId="{7235397F-D6E4-4C0B-BEB5-15966CBC08DF}" type="pres">
      <dgm:prSet presAssocID="{1B3F40E5-AF29-4F26-9D3C-E8423EF7BBF3}" presName="root2" presStyleCnt="0"/>
      <dgm:spPr/>
    </dgm:pt>
    <dgm:pt modelId="{F6E0AC51-500F-418B-B0CA-C789CBB87177}" type="pres">
      <dgm:prSet presAssocID="{1B3F40E5-AF29-4F26-9D3C-E8423EF7BBF3}" presName="LevelTwoTextNode" presStyleLbl="node2" presStyleIdx="0" presStyleCnt="2">
        <dgm:presLayoutVars>
          <dgm:chPref val="3"/>
        </dgm:presLayoutVars>
      </dgm:prSet>
      <dgm:spPr/>
    </dgm:pt>
    <dgm:pt modelId="{DA75CE5D-761B-41C9-9F0E-BBD1DDB3F150}" type="pres">
      <dgm:prSet presAssocID="{1B3F40E5-AF29-4F26-9D3C-E8423EF7BBF3}" presName="level3hierChild" presStyleCnt="0"/>
      <dgm:spPr/>
    </dgm:pt>
    <dgm:pt modelId="{06A38EF8-DD01-4AFE-A38F-07CF588FA884}" type="pres">
      <dgm:prSet presAssocID="{44B83090-E8EF-4C42-8BBD-506637AD720E}" presName="conn2-1" presStyleLbl="parChTrans1D2" presStyleIdx="1" presStyleCnt="2"/>
      <dgm:spPr/>
    </dgm:pt>
    <dgm:pt modelId="{C886A4C6-D521-457D-B5D9-5199AF2E3521}" type="pres">
      <dgm:prSet presAssocID="{44B83090-E8EF-4C42-8BBD-506637AD720E}" presName="connTx" presStyleLbl="parChTrans1D2" presStyleIdx="1" presStyleCnt="2"/>
      <dgm:spPr/>
    </dgm:pt>
    <dgm:pt modelId="{A9788B40-68E2-4C36-B821-6AAF0C8E5700}" type="pres">
      <dgm:prSet presAssocID="{AAB9C5CC-F41F-4DCE-9377-BE96E97F6672}" presName="root2" presStyleCnt="0"/>
      <dgm:spPr/>
    </dgm:pt>
    <dgm:pt modelId="{93B696F2-D701-45B4-A7CA-BEA154D1CDA8}" type="pres">
      <dgm:prSet presAssocID="{AAB9C5CC-F41F-4DCE-9377-BE96E97F6672}" presName="LevelTwoTextNode" presStyleLbl="node2" presStyleIdx="1" presStyleCnt="2">
        <dgm:presLayoutVars>
          <dgm:chPref val="3"/>
        </dgm:presLayoutVars>
      </dgm:prSet>
      <dgm:spPr/>
    </dgm:pt>
    <dgm:pt modelId="{81F6332C-C382-45AC-B5D4-9FC1E311D1F2}" type="pres">
      <dgm:prSet presAssocID="{AAB9C5CC-F41F-4DCE-9377-BE96E97F6672}" presName="level3hierChild" presStyleCnt="0"/>
      <dgm:spPr/>
    </dgm:pt>
  </dgm:ptLst>
  <dgm:cxnLst>
    <dgm:cxn modelId="{4C13E516-E76C-4A3F-A0D3-E25D0023706F}" type="presOf" srcId="{1B3F40E5-AF29-4F26-9D3C-E8423EF7BBF3}" destId="{F6E0AC51-500F-418B-B0CA-C789CBB87177}" srcOrd="0" destOrd="0" presId="urn:microsoft.com/office/officeart/2005/8/layout/hierarchy2"/>
    <dgm:cxn modelId="{34ECF521-AD01-45F5-8E8D-E4821172D6B1}" type="presOf" srcId="{44B83090-E8EF-4C42-8BBD-506637AD720E}" destId="{C886A4C6-D521-457D-B5D9-5199AF2E3521}" srcOrd="1" destOrd="0" presId="urn:microsoft.com/office/officeart/2005/8/layout/hierarchy2"/>
    <dgm:cxn modelId="{800AC830-5351-450A-94D2-CA3AE0C40E7A}" type="presOf" srcId="{29DF5B71-F4DB-4EAD-88C0-703F7DEF88E5}" destId="{ED8ACE04-4AA5-47E7-8D78-5B07600267AC}" srcOrd="0" destOrd="0" presId="urn:microsoft.com/office/officeart/2005/8/layout/hierarchy2"/>
    <dgm:cxn modelId="{284FC930-CFF2-456D-99C8-7B8C32605BF1}" srcId="{29DF5B71-F4DB-4EAD-88C0-703F7DEF88E5}" destId="{09B8CF6E-17D1-440A-A0A6-E7CB9EE5F312}" srcOrd="0" destOrd="0" parTransId="{13A0AEEC-7A5C-4F89-B6D3-6F8A92322703}" sibTransId="{3AD74F18-1F9E-4D41-A1FC-32D581389AFE}"/>
    <dgm:cxn modelId="{72344564-00E0-42C3-B30B-A8663F6A3A76}" type="presOf" srcId="{C3BB20BC-1C10-4C90-94DB-3848FF1B1611}" destId="{6CFF1508-9066-4211-8418-DB80CE82E4C0}" srcOrd="0" destOrd="0" presId="urn:microsoft.com/office/officeart/2005/8/layout/hierarchy2"/>
    <dgm:cxn modelId="{9EE81A68-4936-4EAC-8267-825886C7A4AD}" type="presOf" srcId="{44B83090-E8EF-4C42-8BBD-506637AD720E}" destId="{06A38EF8-DD01-4AFE-A38F-07CF588FA884}" srcOrd="0" destOrd="0" presId="urn:microsoft.com/office/officeart/2005/8/layout/hierarchy2"/>
    <dgm:cxn modelId="{0E2F288D-67C0-43EE-BAFF-DB578EA1C6E8}" type="presOf" srcId="{AAB9C5CC-F41F-4DCE-9377-BE96E97F6672}" destId="{93B696F2-D701-45B4-A7CA-BEA154D1CDA8}" srcOrd="0" destOrd="0" presId="urn:microsoft.com/office/officeart/2005/8/layout/hierarchy2"/>
    <dgm:cxn modelId="{D106A4A1-9802-4DD7-8F05-617076AFDA40}" type="presOf" srcId="{09B8CF6E-17D1-440A-A0A6-E7CB9EE5F312}" destId="{BE4E1F63-44E6-4177-BAD7-F983E4689517}" srcOrd="0" destOrd="0" presId="urn:microsoft.com/office/officeart/2005/8/layout/hierarchy2"/>
    <dgm:cxn modelId="{1FBCA9A7-30E5-4348-B5DD-948084F40DEB}" srcId="{09B8CF6E-17D1-440A-A0A6-E7CB9EE5F312}" destId="{1B3F40E5-AF29-4F26-9D3C-E8423EF7BBF3}" srcOrd="0" destOrd="0" parTransId="{C3BB20BC-1C10-4C90-94DB-3848FF1B1611}" sibTransId="{17D9FEB2-E35A-417E-8823-15B6D5EB5239}"/>
    <dgm:cxn modelId="{7D11D8B8-E86F-4D8C-8501-023321634B05}" srcId="{09B8CF6E-17D1-440A-A0A6-E7CB9EE5F312}" destId="{AAB9C5CC-F41F-4DCE-9377-BE96E97F6672}" srcOrd="1" destOrd="0" parTransId="{44B83090-E8EF-4C42-8BBD-506637AD720E}" sibTransId="{DBDDEBEF-2E70-4458-A9BD-5EFC5C18996B}"/>
    <dgm:cxn modelId="{A8B50BE8-E725-44D9-983F-5B2DF1E7D55F}" type="presOf" srcId="{C3BB20BC-1C10-4C90-94DB-3848FF1B1611}" destId="{97551CC4-A994-43F1-9E6B-42255FBF2289}" srcOrd="1" destOrd="0" presId="urn:microsoft.com/office/officeart/2005/8/layout/hierarchy2"/>
    <dgm:cxn modelId="{B4482DCC-B1BC-4105-961B-A358EDD9CF31}" type="presParOf" srcId="{ED8ACE04-4AA5-47E7-8D78-5B07600267AC}" destId="{48FF7B1A-F677-418F-A610-1597A4258D6F}" srcOrd="0" destOrd="0" presId="urn:microsoft.com/office/officeart/2005/8/layout/hierarchy2"/>
    <dgm:cxn modelId="{638326AE-6A11-46AC-9154-62844A009D80}" type="presParOf" srcId="{48FF7B1A-F677-418F-A610-1597A4258D6F}" destId="{BE4E1F63-44E6-4177-BAD7-F983E4689517}" srcOrd="0" destOrd="0" presId="urn:microsoft.com/office/officeart/2005/8/layout/hierarchy2"/>
    <dgm:cxn modelId="{F9E7FB82-E518-41E0-992E-362462919C18}" type="presParOf" srcId="{48FF7B1A-F677-418F-A610-1597A4258D6F}" destId="{CD17937B-0151-4989-984A-6925907C62B6}" srcOrd="1" destOrd="0" presId="urn:microsoft.com/office/officeart/2005/8/layout/hierarchy2"/>
    <dgm:cxn modelId="{594D4046-E823-452A-B94E-C41824DCD931}" type="presParOf" srcId="{CD17937B-0151-4989-984A-6925907C62B6}" destId="{6CFF1508-9066-4211-8418-DB80CE82E4C0}" srcOrd="0" destOrd="0" presId="urn:microsoft.com/office/officeart/2005/8/layout/hierarchy2"/>
    <dgm:cxn modelId="{41EEBAA2-EA7D-4C23-828A-48261D696B4F}" type="presParOf" srcId="{6CFF1508-9066-4211-8418-DB80CE82E4C0}" destId="{97551CC4-A994-43F1-9E6B-42255FBF2289}" srcOrd="0" destOrd="0" presId="urn:microsoft.com/office/officeart/2005/8/layout/hierarchy2"/>
    <dgm:cxn modelId="{E2E1E697-04A4-40C7-8E7B-B9B11C920E10}" type="presParOf" srcId="{CD17937B-0151-4989-984A-6925907C62B6}" destId="{7235397F-D6E4-4C0B-BEB5-15966CBC08DF}" srcOrd="1" destOrd="0" presId="urn:microsoft.com/office/officeart/2005/8/layout/hierarchy2"/>
    <dgm:cxn modelId="{9F88AF14-7CFB-4A9D-8800-221ABC77DB16}" type="presParOf" srcId="{7235397F-D6E4-4C0B-BEB5-15966CBC08DF}" destId="{F6E0AC51-500F-418B-B0CA-C789CBB87177}" srcOrd="0" destOrd="0" presId="urn:microsoft.com/office/officeart/2005/8/layout/hierarchy2"/>
    <dgm:cxn modelId="{DCF85C97-D004-4DA2-B957-BB49588B8A5A}" type="presParOf" srcId="{7235397F-D6E4-4C0B-BEB5-15966CBC08DF}" destId="{DA75CE5D-761B-41C9-9F0E-BBD1DDB3F150}" srcOrd="1" destOrd="0" presId="urn:microsoft.com/office/officeart/2005/8/layout/hierarchy2"/>
    <dgm:cxn modelId="{D6756FFA-032F-4F03-8FB9-28C9FF94F91F}" type="presParOf" srcId="{CD17937B-0151-4989-984A-6925907C62B6}" destId="{06A38EF8-DD01-4AFE-A38F-07CF588FA884}" srcOrd="2" destOrd="0" presId="urn:microsoft.com/office/officeart/2005/8/layout/hierarchy2"/>
    <dgm:cxn modelId="{D03A88F5-BC35-4308-9E03-B463A514C8E9}" type="presParOf" srcId="{06A38EF8-DD01-4AFE-A38F-07CF588FA884}" destId="{C886A4C6-D521-457D-B5D9-5199AF2E3521}" srcOrd="0" destOrd="0" presId="urn:microsoft.com/office/officeart/2005/8/layout/hierarchy2"/>
    <dgm:cxn modelId="{95A37CBC-A0EA-488E-9FCB-1F9295C89F06}" type="presParOf" srcId="{CD17937B-0151-4989-984A-6925907C62B6}" destId="{A9788B40-68E2-4C36-B821-6AAF0C8E5700}" srcOrd="3" destOrd="0" presId="urn:microsoft.com/office/officeart/2005/8/layout/hierarchy2"/>
    <dgm:cxn modelId="{0DB504FE-066B-4020-9EFC-9F3A851AD62B}" type="presParOf" srcId="{A9788B40-68E2-4C36-B821-6AAF0C8E5700}" destId="{93B696F2-D701-45B4-A7CA-BEA154D1CDA8}" srcOrd="0" destOrd="0" presId="urn:microsoft.com/office/officeart/2005/8/layout/hierarchy2"/>
    <dgm:cxn modelId="{574C1854-738F-4050-A98A-1EB1147E7310}" type="presParOf" srcId="{A9788B40-68E2-4C36-B821-6AAF0C8E5700}" destId="{81F6332C-C382-45AC-B5D4-9FC1E311D1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ABDC86-EE89-49AA-A560-F1E1FE1F1717}" type="doc">
      <dgm:prSet loTypeId="urn:microsoft.com/office/officeart/2005/8/layout/vList3" loCatId="pictur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9E8121-0583-4AAB-A458-74611070E4D6}">
      <dgm:prSet phldrT="[Text]" custT="1"/>
      <dgm:spPr/>
      <dgm:t>
        <a:bodyPr/>
        <a:lstStyle/>
        <a:p>
          <a:r>
            <a:rPr lang="en-US" sz="2800" dirty="0"/>
            <a:t>1. Planning &amp; Research on Project</a:t>
          </a:r>
        </a:p>
        <a:p>
          <a:endParaRPr lang="en-US" sz="1800" dirty="0"/>
        </a:p>
      </dgm:t>
    </dgm:pt>
    <dgm:pt modelId="{E5F7EE4B-CED6-4BE5-800D-2E1CCB34E67E}" type="parTrans" cxnId="{4E67FDFD-8502-4CBB-AAA3-7CB6EA1BD991}">
      <dgm:prSet/>
      <dgm:spPr/>
      <dgm:t>
        <a:bodyPr/>
        <a:lstStyle/>
        <a:p>
          <a:endParaRPr lang="en-US"/>
        </a:p>
      </dgm:t>
    </dgm:pt>
    <dgm:pt modelId="{8F8956B3-2E15-4348-9D38-C83AEC1CCC3A}" type="sibTrans" cxnId="{4E67FDFD-8502-4CBB-AAA3-7CB6EA1BD991}">
      <dgm:prSet/>
      <dgm:spPr/>
      <dgm:t>
        <a:bodyPr/>
        <a:lstStyle/>
        <a:p>
          <a:endParaRPr lang="en-US"/>
        </a:p>
      </dgm:t>
    </dgm:pt>
    <dgm:pt modelId="{68EDBD62-E231-4214-806C-252CE3AFF241}">
      <dgm:prSet phldrT="[Text]" custT="1"/>
      <dgm:spPr/>
      <dgm:t>
        <a:bodyPr/>
        <a:lstStyle/>
        <a:p>
          <a:r>
            <a:rPr lang="en-US" sz="2800" dirty="0"/>
            <a:t>2. Design &amp; Architecture</a:t>
          </a:r>
        </a:p>
        <a:p>
          <a:endParaRPr lang="en-US" sz="2000" dirty="0"/>
        </a:p>
      </dgm:t>
    </dgm:pt>
    <dgm:pt modelId="{4DEC8E63-5672-4BE9-9489-D7A4EAD8A725}" type="parTrans" cxnId="{19922DF4-F7D8-4509-BEB6-B0A7DAEBBB2E}">
      <dgm:prSet/>
      <dgm:spPr/>
      <dgm:t>
        <a:bodyPr/>
        <a:lstStyle/>
        <a:p>
          <a:endParaRPr lang="en-US"/>
        </a:p>
      </dgm:t>
    </dgm:pt>
    <dgm:pt modelId="{2C60FAF9-AD89-473E-8CFD-6E3B1EE6B307}" type="sibTrans" cxnId="{19922DF4-F7D8-4509-BEB6-B0A7DAEBBB2E}">
      <dgm:prSet/>
      <dgm:spPr/>
      <dgm:t>
        <a:bodyPr/>
        <a:lstStyle/>
        <a:p>
          <a:endParaRPr lang="en-US"/>
        </a:p>
      </dgm:t>
    </dgm:pt>
    <dgm:pt modelId="{20F73E17-B954-4DE9-A378-100B70311E57}">
      <dgm:prSet phldrT="[Text]" custT="1"/>
      <dgm:spPr/>
      <dgm:t>
        <a:bodyPr/>
        <a:lstStyle/>
        <a:p>
          <a:r>
            <a:rPr lang="en-US" sz="2800" dirty="0"/>
            <a:t>3. Development of the Project</a:t>
          </a:r>
        </a:p>
        <a:p>
          <a:endParaRPr lang="en-US" sz="2000" dirty="0"/>
        </a:p>
      </dgm:t>
    </dgm:pt>
    <dgm:pt modelId="{8C81117A-2E3E-4831-9C0B-271E5052353E}" type="parTrans" cxnId="{B54F5EAA-9054-4094-83BB-DC25511BBA51}">
      <dgm:prSet/>
      <dgm:spPr/>
      <dgm:t>
        <a:bodyPr/>
        <a:lstStyle/>
        <a:p>
          <a:endParaRPr lang="en-US"/>
        </a:p>
      </dgm:t>
    </dgm:pt>
    <dgm:pt modelId="{145F2D68-7FF9-4188-B6AA-CB8C627523E1}" type="sibTrans" cxnId="{B54F5EAA-9054-4094-83BB-DC25511BBA51}">
      <dgm:prSet/>
      <dgm:spPr/>
      <dgm:t>
        <a:bodyPr/>
        <a:lstStyle/>
        <a:p>
          <a:endParaRPr lang="en-US"/>
        </a:p>
      </dgm:t>
    </dgm:pt>
    <dgm:pt modelId="{C4C40507-DC8B-4677-9C27-0CD9F1714F6B}">
      <dgm:prSet phldrT="[Text]" custT="1"/>
      <dgm:spPr/>
      <dgm:t>
        <a:bodyPr/>
        <a:lstStyle/>
        <a:p>
          <a:r>
            <a:rPr lang="en-US" sz="2800" dirty="0"/>
            <a:t>4. Testing &amp; Deployment</a:t>
          </a:r>
        </a:p>
        <a:p>
          <a:endParaRPr lang="en-US" sz="2000" dirty="0"/>
        </a:p>
      </dgm:t>
    </dgm:pt>
    <dgm:pt modelId="{0F09E237-D0EF-4F03-998B-108FC866673E}" type="parTrans" cxnId="{6DD1E14D-B972-4BDE-BDED-C9FCD3E1BCDC}">
      <dgm:prSet/>
      <dgm:spPr/>
      <dgm:t>
        <a:bodyPr/>
        <a:lstStyle/>
        <a:p>
          <a:endParaRPr lang="en-US"/>
        </a:p>
      </dgm:t>
    </dgm:pt>
    <dgm:pt modelId="{E148DC41-4781-4376-97C8-1B3B2C3877B8}" type="sibTrans" cxnId="{6DD1E14D-B972-4BDE-BDED-C9FCD3E1BCDC}">
      <dgm:prSet/>
      <dgm:spPr/>
      <dgm:t>
        <a:bodyPr/>
        <a:lstStyle/>
        <a:p>
          <a:endParaRPr lang="en-US"/>
        </a:p>
      </dgm:t>
    </dgm:pt>
    <dgm:pt modelId="{331672B9-20DA-484D-B30B-3037ABA9C0A4}">
      <dgm:prSet phldrT="[Text]" custT="1"/>
      <dgm:spPr/>
      <dgm:t>
        <a:bodyPr/>
        <a:lstStyle/>
        <a:p>
          <a:r>
            <a:rPr lang="en-US" sz="2800" dirty="0"/>
            <a:t>5. Monitor and Review</a:t>
          </a:r>
        </a:p>
        <a:p>
          <a:endParaRPr lang="en-US" sz="2000" dirty="0"/>
        </a:p>
      </dgm:t>
    </dgm:pt>
    <dgm:pt modelId="{97B57444-8FE7-440D-B639-A149A45FEFC6}" type="parTrans" cxnId="{8DAC3CBE-9907-4566-AE0B-43DEF1BDFF7A}">
      <dgm:prSet/>
      <dgm:spPr/>
      <dgm:t>
        <a:bodyPr/>
        <a:lstStyle/>
        <a:p>
          <a:endParaRPr lang="en-US"/>
        </a:p>
      </dgm:t>
    </dgm:pt>
    <dgm:pt modelId="{524DB8FF-221D-4456-A65A-D0214A60C046}" type="sibTrans" cxnId="{8DAC3CBE-9907-4566-AE0B-43DEF1BDFF7A}">
      <dgm:prSet/>
      <dgm:spPr/>
      <dgm:t>
        <a:bodyPr/>
        <a:lstStyle/>
        <a:p>
          <a:endParaRPr lang="en-US"/>
        </a:p>
      </dgm:t>
    </dgm:pt>
    <dgm:pt modelId="{22764C6A-924C-4EE4-8847-C3FC925AC83D}" type="pres">
      <dgm:prSet presAssocID="{39ABDC86-EE89-49AA-A560-F1E1FE1F1717}" presName="linearFlow" presStyleCnt="0">
        <dgm:presLayoutVars>
          <dgm:dir/>
          <dgm:resizeHandles val="exact"/>
        </dgm:presLayoutVars>
      </dgm:prSet>
      <dgm:spPr/>
    </dgm:pt>
    <dgm:pt modelId="{D2FA79C8-B437-497A-B4E4-5151EDB37CD0}" type="pres">
      <dgm:prSet presAssocID="{ED9E8121-0583-4AAB-A458-74611070E4D6}" presName="composite" presStyleCnt="0"/>
      <dgm:spPr/>
    </dgm:pt>
    <dgm:pt modelId="{1ED63DA9-A800-400D-A4CF-3C7E534EA7CD}" type="pres">
      <dgm:prSet presAssocID="{ED9E8121-0583-4AAB-A458-74611070E4D6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46B02779-D536-4852-AAFF-0F6283838B71}" type="pres">
      <dgm:prSet presAssocID="{ED9E8121-0583-4AAB-A458-74611070E4D6}" presName="txShp" presStyleLbl="node1" presStyleIdx="0" presStyleCnt="5">
        <dgm:presLayoutVars>
          <dgm:bulletEnabled val="1"/>
        </dgm:presLayoutVars>
      </dgm:prSet>
      <dgm:spPr/>
    </dgm:pt>
    <dgm:pt modelId="{5B438BE4-ED9F-42CA-81A8-476FD29C2267}" type="pres">
      <dgm:prSet presAssocID="{8F8956B3-2E15-4348-9D38-C83AEC1CCC3A}" presName="spacing" presStyleCnt="0"/>
      <dgm:spPr/>
    </dgm:pt>
    <dgm:pt modelId="{02B0424B-24C5-4203-999B-5D14B6BA1611}" type="pres">
      <dgm:prSet presAssocID="{68EDBD62-E231-4214-806C-252CE3AFF241}" presName="composite" presStyleCnt="0"/>
      <dgm:spPr/>
    </dgm:pt>
    <dgm:pt modelId="{F89098F5-B889-4883-8707-02D425C4F3B1}" type="pres">
      <dgm:prSet presAssocID="{68EDBD62-E231-4214-806C-252CE3AFF241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7931B889-2159-4652-A186-CF6D3E612E11}" type="pres">
      <dgm:prSet presAssocID="{68EDBD62-E231-4214-806C-252CE3AFF241}" presName="txShp" presStyleLbl="node1" presStyleIdx="1" presStyleCnt="5">
        <dgm:presLayoutVars>
          <dgm:bulletEnabled val="1"/>
        </dgm:presLayoutVars>
      </dgm:prSet>
      <dgm:spPr/>
    </dgm:pt>
    <dgm:pt modelId="{A6EB21A1-AE93-4149-9A80-5A6C98226075}" type="pres">
      <dgm:prSet presAssocID="{2C60FAF9-AD89-473E-8CFD-6E3B1EE6B307}" presName="spacing" presStyleCnt="0"/>
      <dgm:spPr/>
    </dgm:pt>
    <dgm:pt modelId="{68241025-2E6D-45E6-A8E4-A6B522573A59}" type="pres">
      <dgm:prSet presAssocID="{20F73E17-B954-4DE9-A378-100B70311E57}" presName="composite" presStyleCnt="0"/>
      <dgm:spPr/>
    </dgm:pt>
    <dgm:pt modelId="{8B228E70-597E-4A0E-B79D-2DA1B03FB5BC}" type="pres">
      <dgm:prSet presAssocID="{20F73E17-B954-4DE9-A378-100B70311E57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C9EE66E7-79A7-48B7-8ACB-221E2C97FECA}" type="pres">
      <dgm:prSet presAssocID="{20F73E17-B954-4DE9-A378-100B70311E57}" presName="txShp" presStyleLbl="node1" presStyleIdx="2" presStyleCnt="5">
        <dgm:presLayoutVars>
          <dgm:bulletEnabled val="1"/>
        </dgm:presLayoutVars>
      </dgm:prSet>
      <dgm:spPr/>
    </dgm:pt>
    <dgm:pt modelId="{39C49473-AE2C-4B80-BE86-6A10C1BA16D7}" type="pres">
      <dgm:prSet presAssocID="{145F2D68-7FF9-4188-B6AA-CB8C627523E1}" presName="spacing" presStyleCnt="0"/>
      <dgm:spPr/>
    </dgm:pt>
    <dgm:pt modelId="{6AEBE2AD-F83C-4AD6-AB2A-33796184C253}" type="pres">
      <dgm:prSet presAssocID="{C4C40507-DC8B-4677-9C27-0CD9F1714F6B}" presName="composite" presStyleCnt="0"/>
      <dgm:spPr/>
    </dgm:pt>
    <dgm:pt modelId="{A937F54C-1DFF-43CD-8425-76361C877EDD}" type="pres">
      <dgm:prSet presAssocID="{C4C40507-DC8B-4677-9C27-0CD9F1714F6B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9070D348-B018-4249-AC13-758D11530BCD}" type="pres">
      <dgm:prSet presAssocID="{C4C40507-DC8B-4677-9C27-0CD9F1714F6B}" presName="txShp" presStyleLbl="node1" presStyleIdx="3" presStyleCnt="5">
        <dgm:presLayoutVars>
          <dgm:bulletEnabled val="1"/>
        </dgm:presLayoutVars>
      </dgm:prSet>
      <dgm:spPr/>
    </dgm:pt>
    <dgm:pt modelId="{6624ECE2-A945-494F-A9A2-B0DA2693F709}" type="pres">
      <dgm:prSet presAssocID="{E148DC41-4781-4376-97C8-1B3B2C3877B8}" presName="spacing" presStyleCnt="0"/>
      <dgm:spPr/>
    </dgm:pt>
    <dgm:pt modelId="{157ED793-7AFD-44FB-A184-5E644B2FA85C}" type="pres">
      <dgm:prSet presAssocID="{331672B9-20DA-484D-B30B-3037ABA9C0A4}" presName="composite" presStyleCnt="0"/>
      <dgm:spPr/>
    </dgm:pt>
    <dgm:pt modelId="{0A1308CE-7DBD-42A7-8B8D-97D9D86E95EA}" type="pres">
      <dgm:prSet presAssocID="{331672B9-20DA-484D-B30B-3037ABA9C0A4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B7EF73EB-97BA-49FB-A49C-04939F26BC20}" type="pres">
      <dgm:prSet presAssocID="{331672B9-20DA-484D-B30B-3037ABA9C0A4}" presName="txShp" presStyleLbl="node1" presStyleIdx="4" presStyleCnt="5">
        <dgm:presLayoutVars>
          <dgm:bulletEnabled val="1"/>
        </dgm:presLayoutVars>
      </dgm:prSet>
      <dgm:spPr/>
    </dgm:pt>
  </dgm:ptLst>
  <dgm:cxnLst>
    <dgm:cxn modelId="{64C63F06-56EA-48D7-845E-6ED16EEBA31E}" type="presOf" srcId="{C4C40507-DC8B-4677-9C27-0CD9F1714F6B}" destId="{9070D348-B018-4249-AC13-758D11530BCD}" srcOrd="0" destOrd="0" presId="urn:microsoft.com/office/officeart/2005/8/layout/vList3"/>
    <dgm:cxn modelId="{86CB7423-F498-4087-8ED5-ACE4F1EE5141}" type="presOf" srcId="{68EDBD62-E231-4214-806C-252CE3AFF241}" destId="{7931B889-2159-4652-A186-CF6D3E612E11}" srcOrd="0" destOrd="0" presId="urn:microsoft.com/office/officeart/2005/8/layout/vList3"/>
    <dgm:cxn modelId="{6DD1E14D-B972-4BDE-BDED-C9FCD3E1BCDC}" srcId="{39ABDC86-EE89-49AA-A560-F1E1FE1F1717}" destId="{C4C40507-DC8B-4677-9C27-0CD9F1714F6B}" srcOrd="3" destOrd="0" parTransId="{0F09E237-D0EF-4F03-998B-108FC866673E}" sibTransId="{E148DC41-4781-4376-97C8-1B3B2C3877B8}"/>
    <dgm:cxn modelId="{791DFA56-4C6A-4792-A45E-FCF7CC1246D3}" type="presOf" srcId="{331672B9-20DA-484D-B30B-3037ABA9C0A4}" destId="{B7EF73EB-97BA-49FB-A49C-04939F26BC20}" srcOrd="0" destOrd="0" presId="urn:microsoft.com/office/officeart/2005/8/layout/vList3"/>
    <dgm:cxn modelId="{2E0406AA-9DFF-4A30-868B-8048C6FF996D}" type="presOf" srcId="{20F73E17-B954-4DE9-A378-100B70311E57}" destId="{C9EE66E7-79A7-48B7-8ACB-221E2C97FECA}" srcOrd="0" destOrd="0" presId="urn:microsoft.com/office/officeart/2005/8/layout/vList3"/>
    <dgm:cxn modelId="{B54F5EAA-9054-4094-83BB-DC25511BBA51}" srcId="{39ABDC86-EE89-49AA-A560-F1E1FE1F1717}" destId="{20F73E17-B954-4DE9-A378-100B70311E57}" srcOrd="2" destOrd="0" parTransId="{8C81117A-2E3E-4831-9C0B-271E5052353E}" sibTransId="{145F2D68-7FF9-4188-B6AA-CB8C627523E1}"/>
    <dgm:cxn modelId="{8DAC3CBE-9907-4566-AE0B-43DEF1BDFF7A}" srcId="{39ABDC86-EE89-49AA-A560-F1E1FE1F1717}" destId="{331672B9-20DA-484D-B30B-3037ABA9C0A4}" srcOrd="4" destOrd="0" parTransId="{97B57444-8FE7-440D-B639-A149A45FEFC6}" sibTransId="{524DB8FF-221D-4456-A65A-D0214A60C046}"/>
    <dgm:cxn modelId="{D9E46AE0-C8A6-4878-B2F8-D3EC6C7A830E}" type="presOf" srcId="{39ABDC86-EE89-49AA-A560-F1E1FE1F1717}" destId="{22764C6A-924C-4EE4-8847-C3FC925AC83D}" srcOrd="0" destOrd="0" presId="urn:microsoft.com/office/officeart/2005/8/layout/vList3"/>
    <dgm:cxn modelId="{19922DF4-F7D8-4509-BEB6-B0A7DAEBBB2E}" srcId="{39ABDC86-EE89-49AA-A560-F1E1FE1F1717}" destId="{68EDBD62-E231-4214-806C-252CE3AFF241}" srcOrd="1" destOrd="0" parTransId="{4DEC8E63-5672-4BE9-9489-D7A4EAD8A725}" sibTransId="{2C60FAF9-AD89-473E-8CFD-6E3B1EE6B307}"/>
    <dgm:cxn modelId="{AA5416FC-55F4-45E3-AB35-96469088E938}" type="presOf" srcId="{ED9E8121-0583-4AAB-A458-74611070E4D6}" destId="{46B02779-D536-4852-AAFF-0F6283838B71}" srcOrd="0" destOrd="0" presId="urn:microsoft.com/office/officeart/2005/8/layout/vList3"/>
    <dgm:cxn modelId="{4E67FDFD-8502-4CBB-AAA3-7CB6EA1BD991}" srcId="{39ABDC86-EE89-49AA-A560-F1E1FE1F1717}" destId="{ED9E8121-0583-4AAB-A458-74611070E4D6}" srcOrd="0" destOrd="0" parTransId="{E5F7EE4B-CED6-4BE5-800D-2E1CCB34E67E}" sibTransId="{8F8956B3-2E15-4348-9D38-C83AEC1CCC3A}"/>
    <dgm:cxn modelId="{849F918C-43C5-4341-95E1-98FED199E7AE}" type="presParOf" srcId="{22764C6A-924C-4EE4-8847-C3FC925AC83D}" destId="{D2FA79C8-B437-497A-B4E4-5151EDB37CD0}" srcOrd="0" destOrd="0" presId="urn:microsoft.com/office/officeart/2005/8/layout/vList3"/>
    <dgm:cxn modelId="{06DA73B0-B7E8-43E3-94E2-E0D3CF3DEC69}" type="presParOf" srcId="{D2FA79C8-B437-497A-B4E4-5151EDB37CD0}" destId="{1ED63DA9-A800-400D-A4CF-3C7E534EA7CD}" srcOrd="0" destOrd="0" presId="urn:microsoft.com/office/officeart/2005/8/layout/vList3"/>
    <dgm:cxn modelId="{1281060B-4A9B-4920-B9C9-6F2ACDF56E95}" type="presParOf" srcId="{D2FA79C8-B437-497A-B4E4-5151EDB37CD0}" destId="{46B02779-D536-4852-AAFF-0F6283838B71}" srcOrd="1" destOrd="0" presId="urn:microsoft.com/office/officeart/2005/8/layout/vList3"/>
    <dgm:cxn modelId="{9DB0687E-430A-4E2A-9256-FD3BCFD50CF8}" type="presParOf" srcId="{22764C6A-924C-4EE4-8847-C3FC925AC83D}" destId="{5B438BE4-ED9F-42CA-81A8-476FD29C2267}" srcOrd="1" destOrd="0" presId="urn:microsoft.com/office/officeart/2005/8/layout/vList3"/>
    <dgm:cxn modelId="{177DCF21-061A-4521-84B6-8F971EE92B03}" type="presParOf" srcId="{22764C6A-924C-4EE4-8847-C3FC925AC83D}" destId="{02B0424B-24C5-4203-999B-5D14B6BA1611}" srcOrd="2" destOrd="0" presId="urn:microsoft.com/office/officeart/2005/8/layout/vList3"/>
    <dgm:cxn modelId="{5CAFC574-7613-49C1-8D01-F9E097B2DD3A}" type="presParOf" srcId="{02B0424B-24C5-4203-999B-5D14B6BA1611}" destId="{F89098F5-B889-4883-8707-02D425C4F3B1}" srcOrd="0" destOrd="0" presId="urn:microsoft.com/office/officeart/2005/8/layout/vList3"/>
    <dgm:cxn modelId="{BDCD49FE-151E-4D88-9B5D-DDB444BEA813}" type="presParOf" srcId="{02B0424B-24C5-4203-999B-5D14B6BA1611}" destId="{7931B889-2159-4652-A186-CF6D3E612E11}" srcOrd="1" destOrd="0" presId="urn:microsoft.com/office/officeart/2005/8/layout/vList3"/>
    <dgm:cxn modelId="{6FD5A23E-AB50-49FC-BDB6-51E5047DFF33}" type="presParOf" srcId="{22764C6A-924C-4EE4-8847-C3FC925AC83D}" destId="{A6EB21A1-AE93-4149-9A80-5A6C98226075}" srcOrd="3" destOrd="0" presId="urn:microsoft.com/office/officeart/2005/8/layout/vList3"/>
    <dgm:cxn modelId="{A8C9EC00-C088-454C-938D-22A580B5D143}" type="presParOf" srcId="{22764C6A-924C-4EE4-8847-C3FC925AC83D}" destId="{68241025-2E6D-45E6-A8E4-A6B522573A59}" srcOrd="4" destOrd="0" presId="urn:microsoft.com/office/officeart/2005/8/layout/vList3"/>
    <dgm:cxn modelId="{4112D31C-F59E-4E14-9F59-15934C0911DB}" type="presParOf" srcId="{68241025-2E6D-45E6-A8E4-A6B522573A59}" destId="{8B228E70-597E-4A0E-B79D-2DA1B03FB5BC}" srcOrd="0" destOrd="0" presId="urn:microsoft.com/office/officeart/2005/8/layout/vList3"/>
    <dgm:cxn modelId="{163E47BA-3F6D-46A3-BB7E-BFAFABAB83D3}" type="presParOf" srcId="{68241025-2E6D-45E6-A8E4-A6B522573A59}" destId="{C9EE66E7-79A7-48B7-8ACB-221E2C97FECA}" srcOrd="1" destOrd="0" presId="urn:microsoft.com/office/officeart/2005/8/layout/vList3"/>
    <dgm:cxn modelId="{7675A0F0-7BC5-420F-9032-EAA3463CD525}" type="presParOf" srcId="{22764C6A-924C-4EE4-8847-C3FC925AC83D}" destId="{39C49473-AE2C-4B80-BE86-6A10C1BA16D7}" srcOrd="5" destOrd="0" presId="urn:microsoft.com/office/officeart/2005/8/layout/vList3"/>
    <dgm:cxn modelId="{7083CF09-30CC-4AA1-9DE6-3CB5FB3892B9}" type="presParOf" srcId="{22764C6A-924C-4EE4-8847-C3FC925AC83D}" destId="{6AEBE2AD-F83C-4AD6-AB2A-33796184C253}" srcOrd="6" destOrd="0" presId="urn:microsoft.com/office/officeart/2005/8/layout/vList3"/>
    <dgm:cxn modelId="{68A0AF6D-AE13-4DB1-88CB-9DEDE2D34D3A}" type="presParOf" srcId="{6AEBE2AD-F83C-4AD6-AB2A-33796184C253}" destId="{A937F54C-1DFF-43CD-8425-76361C877EDD}" srcOrd="0" destOrd="0" presId="urn:microsoft.com/office/officeart/2005/8/layout/vList3"/>
    <dgm:cxn modelId="{5CE3B100-1E8E-44E1-93BC-6B64C3E2A21F}" type="presParOf" srcId="{6AEBE2AD-F83C-4AD6-AB2A-33796184C253}" destId="{9070D348-B018-4249-AC13-758D11530BCD}" srcOrd="1" destOrd="0" presId="urn:microsoft.com/office/officeart/2005/8/layout/vList3"/>
    <dgm:cxn modelId="{153636A2-F6ED-4D4C-9671-E801634EAE63}" type="presParOf" srcId="{22764C6A-924C-4EE4-8847-C3FC925AC83D}" destId="{6624ECE2-A945-494F-A9A2-B0DA2693F709}" srcOrd="7" destOrd="0" presId="urn:microsoft.com/office/officeart/2005/8/layout/vList3"/>
    <dgm:cxn modelId="{AA6D340A-5931-4B19-83D7-E3E3A23AC27E}" type="presParOf" srcId="{22764C6A-924C-4EE4-8847-C3FC925AC83D}" destId="{157ED793-7AFD-44FB-A184-5E644B2FA85C}" srcOrd="8" destOrd="0" presId="urn:microsoft.com/office/officeart/2005/8/layout/vList3"/>
    <dgm:cxn modelId="{EB3DBBCD-5FC4-4CA9-BFA5-52F35D8B1186}" type="presParOf" srcId="{157ED793-7AFD-44FB-A184-5E644B2FA85C}" destId="{0A1308CE-7DBD-42A7-8B8D-97D9D86E95EA}" srcOrd="0" destOrd="0" presId="urn:microsoft.com/office/officeart/2005/8/layout/vList3"/>
    <dgm:cxn modelId="{324E0C00-AFE7-451C-BE3D-A63519214D05}" type="presParOf" srcId="{157ED793-7AFD-44FB-A184-5E644B2FA85C}" destId="{B7EF73EB-97BA-49FB-A49C-04939F26BC2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C55BB0-7237-4365-AB86-37A217738FFD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4F147-B268-46D3-A8C4-96E37AAFBC46}">
      <dgm:prSet phldrT="[Text]"/>
      <dgm:spPr/>
      <dgm:t>
        <a:bodyPr/>
        <a:lstStyle/>
        <a:p>
          <a:r>
            <a:rPr lang="en-IN" dirty="0"/>
            <a:t>GitHub for code repository and version control.</a:t>
          </a:r>
          <a:endParaRPr lang="en-US" dirty="0"/>
        </a:p>
      </dgm:t>
    </dgm:pt>
    <dgm:pt modelId="{EB6E0710-846D-4526-A0FD-F0BD5C3E43B1}" type="parTrans" cxnId="{28D0AA43-88B6-4626-88A2-870A994EF3D6}">
      <dgm:prSet/>
      <dgm:spPr/>
      <dgm:t>
        <a:bodyPr/>
        <a:lstStyle/>
        <a:p>
          <a:endParaRPr lang="en-US"/>
        </a:p>
      </dgm:t>
    </dgm:pt>
    <dgm:pt modelId="{0E3407E4-0456-4A2D-8E13-F0C077FC5960}" type="sibTrans" cxnId="{28D0AA43-88B6-4626-88A2-870A994EF3D6}">
      <dgm:prSet/>
      <dgm:spPr/>
      <dgm:t>
        <a:bodyPr/>
        <a:lstStyle/>
        <a:p>
          <a:endParaRPr lang="en-US"/>
        </a:p>
      </dgm:t>
    </dgm:pt>
    <dgm:pt modelId="{AF12C30E-542F-4892-BF5F-BF60CAE6A62C}">
      <dgm:prSet phldrT="[Text]"/>
      <dgm:spPr/>
      <dgm:t>
        <a:bodyPr/>
        <a:lstStyle/>
        <a:p>
          <a:r>
            <a:rPr lang="en-US" dirty="0"/>
            <a:t>Python and SQL for coding.</a:t>
          </a:r>
        </a:p>
      </dgm:t>
    </dgm:pt>
    <dgm:pt modelId="{780AE727-91F8-49E5-983D-C7D3EC73A557}" type="parTrans" cxnId="{334A8905-F806-4FC5-BB6A-C39F996C148B}">
      <dgm:prSet/>
      <dgm:spPr/>
      <dgm:t>
        <a:bodyPr/>
        <a:lstStyle/>
        <a:p>
          <a:endParaRPr lang="en-US"/>
        </a:p>
      </dgm:t>
    </dgm:pt>
    <dgm:pt modelId="{CEB76B9E-4568-47B7-A3B6-DC1BC1B24AB8}" type="sibTrans" cxnId="{334A8905-F806-4FC5-BB6A-C39F996C148B}">
      <dgm:prSet/>
      <dgm:spPr/>
      <dgm:t>
        <a:bodyPr/>
        <a:lstStyle/>
        <a:p>
          <a:endParaRPr lang="en-US"/>
        </a:p>
      </dgm:t>
    </dgm:pt>
    <dgm:pt modelId="{F2698422-B30A-4C2D-8162-F6EE4F46B04D}">
      <dgm:prSet phldrT="[Text]"/>
      <dgm:spPr/>
      <dgm:t>
        <a:bodyPr/>
        <a:lstStyle/>
        <a:p>
          <a:r>
            <a:rPr lang="en-US" dirty="0" err="1"/>
            <a:t>FastAPI</a:t>
          </a:r>
          <a:r>
            <a:rPr lang="en-US" dirty="0"/>
            <a:t> For Model API Creation</a:t>
          </a:r>
        </a:p>
      </dgm:t>
    </dgm:pt>
    <dgm:pt modelId="{6395F00A-3B88-42BC-AE6B-A018AEEF104F}" type="parTrans" cxnId="{FFA34FBB-6E03-48AA-84A7-7DA075B2C252}">
      <dgm:prSet/>
      <dgm:spPr/>
      <dgm:t>
        <a:bodyPr/>
        <a:lstStyle/>
        <a:p>
          <a:endParaRPr lang="en-US"/>
        </a:p>
      </dgm:t>
    </dgm:pt>
    <dgm:pt modelId="{287FFD8C-1D19-4039-96D7-96719E7ED031}" type="sibTrans" cxnId="{FFA34FBB-6E03-48AA-84A7-7DA075B2C252}">
      <dgm:prSet/>
      <dgm:spPr/>
      <dgm:t>
        <a:bodyPr/>
        <a:lstStyle/>
        <a:p>
          <a:endParaRPr lang="en-US"/>
        </a:p>
      </dgm:t>
    </dgm:pt>
    <dgm:pt modelId="{53D73F33-BB76-4CD9-BBF5-56E144B7A505}">
      <dgm:prSet phldrT="[Text]"/>
      <dgm:spPr/>
      <dgm:t>
        <a:bodyPr/>
        <a:lstStyle/>
        <a:p>
          <a:r>
            <a:rPr lang="en-US" dirty="0"/>
            <a:t>Office For PPT, data store, and Documentation</a:t>
          </a:r>
        </a:p>
      </dgm:t>
    </dgm:pt>
    <dgm:pt modelId="{B99377EB-3142-460A-AF66-4E6F464A2D73}" type="parTrans" cxnId="{DB477DF0-B8DF-4D81-9042-52215C9F3F32}">
      <dgm:prSet/>
      <dgm:spPr/>
      <dgm:t>
        <a:bodyPr/>
        <a:lstStyle/>
        <a:p>
          <a:endParaRPr lang="en-US"/>
        </a:p>
      </dgm:t>
    </dgm:pt>
    <dgm:pt modelId="{9511B52B-E9A7-4EE2-944C-3DBD1F4FD55E}" type="sibTrans" cxnId="{DB477DF0-B8DF-4D81-9042-52215C9F3F32}">
      <dgm:prSet/>
      <dgm:spPr/>
      <dgm:t>
        <a:bodyPr/>
        <a:lstStyle/>
        <a:p>
          <a:endParaRPr lang="en-US"/>
        </a:p>
      </dgm:t>
    </dgm:pt>
    <dgm:pt modelId="{BF164A6C-CA9E-4EA1-80A9-4195ECCF7370}" type="pres">
      <dgm:prSet presAssocID="{07C55BB0-7237-4365-AB86-37A217738FFD}" presName="Name0" presStyleCnt="0">
        <dgm:presLayoutVars>
          <dgm:dir/>
          <dgm:resizeHandles val="exact"/>
        </dgm:presLayoutVars>
      </dgm:prSet>
      <dgm:spPr/>
    </dgm:pt>
    <dgm:pt modelId="{4EC7ECC5-2CF5-4678-8C06-9D987AEE40FC}" type="pres">
      <dgm:prSet presAssocID="{F8E4F147-B268-46D3-A8C4-96E37AAFBC46}" presName="compNode" presStyleCnt="0"/>
      <dgm:spPr/>
    </dgm:pt>
    <dgm:pt modelId="{17144AE8-5A16-4D51-88E3-66E99429F668}" type="pres">
      <dgm:prSet presAssocID="{F8E4F147-B268-46D3-A8C4-96E37AAFBC46}" presName="pictRect" presStyleLbl="node1" presStyleIdx="0" presStyleCnt="4" custLinFactNeighborX="-39652" custLinFactNeighborY="47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35BD66F6-5418-43AF-80B4-0A5D61D3ABCB}" type="pres">
      <dgm:prSet presAssocID="{F8E4F147-B268-46D3-A8C4-96E37AAFBC46}" presName="textRect" presStyleLbl="revTx" presStyleIdx="0" presStyleCnt="4" custLinFactNeighborX="-32188" custLinFactNeighborY="10059">
        <dgm:presLayoutVars>
          <dgm:bulletEnabled val="1"/>
        </dgm:presLayoutVars>
      </dgm:prSet>
      <dgm:spPr/>
    </dgm:pt>
    <dgm:pt modelId="{BA30F4CA-1CFF-410D-B4A6-082ED5D3154E}" type="pres">
      <dgm:prSet presAssocID="{0E3407E4-0456-4A2D-8E13-F0C077FC5960}" presName="sibTrans" presStyleLbl="sibTrans2D1" presStyleIdx="0" presStyleCnt="0"/>
      <dgm:spPr/>
    </dgm:pt>
    <dgm:pt modelId="{BF85B2D2-D82B-4434-956F-D9AB3DB85F89}" type="pres">
      <dgm:prSet presAssocID="{AF12C30E-542F-4892-BF5F-BF60CAE6A62C}" presName="compNode" presStyleCnt="0"/>
      <dgm:spPr/>
    </dgm:pt>
    <dgm:pt modelId="{7BD62C5F-F400-4EC7-962F-785C92C6ACA1}" type="pres">
      <dgm:prSet presAssocID="{AF12C30E-542F-4892-BF5F-BF60CAE6A62C}" presName="pictRect" presStyleLbl="node1" presStyleIdx="1" presStyleCnt="4" custLinFactNeighborX="-26590" custLinFactNeighborY="203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32B87154-8FBD-4089-B20E-F2B02908D1D9}" type="pres">
      <dgm:prSet presAssocID="{AF12C30E-542F-4892-BF5F-BF60CAE6A62C}" presName="textRect" presStyleLbl="revTx" presStyleIdx="1" presStyleCnt="4" custLinFactNeighborX="-20479" custLinFactNeighborY="12890">
        <dgm:presLayoutVars>
          <dgm:bulletEnabled val="1"/>
        </dgm:presLayoutVars>
      </dgm:prSet>
      <dgm:spPr/>
    </dgm:pt>
    <dgm:pt modelId="{9E74A661-5A96-4B7C-A052-A0A687905E64}" type="pres">
      <dgm:prSet presAssocID="{CEB76B9E-4568-47B7-A3B6-DC1BC1B24AB8}" presName="sibTrans" presStyleLbl="sibTrans2D1" presStyleIdx="0" presStyleCnt="0"/>
      <dgm:spPr/>
    </dgm:pt>
    <dgm:pt modelId="{453B8470-5377-4F2A-8544-9BD4A52D86F0}" type="pres">
      <dgm:prSet presAssocID="{F2698422-B30A-4C2D-8162-F6EE4F46B04D}" presName="compNode" presStyleCnt="0"/>
      <dgm:spPr/>
    </dgm:pt>
    <dgm:pt modelId="{74F2D8D3-3902-45D9-994B-04BBA4B29990}" type="pres">
      <dgm:prSet presAssocID="{F2698422-B30A-4C2D-8162-F6EE4F46B04D}" presName="pictRect" presStyleLbl="node1" presStyleIdx="2" presStyleCnt="4" custLinFactNeighborX="9903" custLinFactNeighborY="13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9931E096-646E-471D-A601-03E4518378FA}" type="pres">
      <dgm:prSet presAssocID="{F2698422-B30A-4C2D-8162-F6EE4F46B04D}" presName="textRect" presStyleLbl="revTx" presStyleIdx="2" presStyleCnt="4" custLinFactNeighborX="11521" custLinFactNeighborY="-2768">
        <dgm:presLayoutVars>
          <dgm:bulletEnabled val="1"/>
        </dgm:presLayoutVars>
      </dgm:prSet>
      <dgm:spPr/>
    </dgm:pt>
    <dgm:pt modelId="{908560C1-F69F-443F-9B81-7DCE35E39270}" type="pres">
      <dgm:prSet presAssocID="{287FFD8C-1D19-4039-96D7-96719E7ED031}" presName="sibTrans" presStyleLbl="sibTrans2D1" presStyleIdx="0" presStyleCnt="0"/>
      <dgm:spPr/>
    </dgm:pt>
    <dgm:pt modelId="{FCA9E8B9-9DD0-4B52-81AF-6B71D2EF3C8E}" type="pres">
      <dgm:prSet presAssocID="{53D73F33-BB76-4CD9-BBF5-56E144B7A505}" presName="compNode" presStyleCnt="0"/>
      <dgm:spPr/>
    </dgm:pt>
    <dgm:pt modelId="{FBB85643-A2E4-45F8-9080-D2751424660C}" type="pres">
      <dgm:prSet presAssocID="{53D73F33-BB76-4CD9-BBF5-56E144B7A505}" presName="pictRect" presStyleLbl="node1" presStyleIdx="3" presStyleCnt="4" custScaleX="140219" custLinFactNeighborX="-55980" custLinFactNeighborY="-2019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CFF8C4FF-D3E4-4D2D-9723-E4B838002296}" type="pres">
      <dgm:prSet presAssocID="{53D73F33-BB76-4CD9-BBF5-56E144B7A505}" presName="textRect" presStyleLbl="revTx" presStyleIdx="3" presStyleCnt="4" custScaleX="129862" custLinFactNeighborX="-51781" custLinFactNeighborY="-37753">
        <dgm:presLayoutVars>
          <dgm:bulletEnabled val="1"/>
        </dgm:presLayoutVars>
      </dgm:prSet>
      <dgm:spPr/>
    </dgm:pt>
  </dgm:ptLst>
  <dgm:cxnLst>
    <dgm:cxn modelId="{334A8905-F806-4FC5-BB6A-C39F996C148B}" srcId="{07C55BB0-7237-4365-AB86-37A217738FFD}" destId="{AF12C30E-542F-4892-BF5F-BF60CAE6A62C}" srcOrd="1" destOrd="0" parTransId="{780AE727-91F8-49E5-983D-C7D3EC73A557}" sibTransId="{CEB76B9E-4568-47B7-A3B6-DC1BC1B24AB8}"/>
    <dgm:cxn modelId="{51D3F55D-5678-4986-AC1C-168EC3BCCA4A}" type="presOf" srcId="{F8E4F147-B268-46D3-A8C4-96E37AAFBC46}" destId="{35BD66F6-5418-43AF-80B4-0A5D61D3ABCB}" srcOrd="0" destOrd="0" presId="urn:microsoft.com/office/officeart/2005/8/layout/pList1"/>
    <dgm:cxn modelId="{28D0AA43-88B6-4626-88A2-870A994EF3D6}" srcId="{07C55BB0-7237-4365-AB86-37A217738FFD}" destId="{F8E4F147-B268-46D3-A8C4-96E37AAFBC46}" srcOrd="0" destOrd="0" parTransId="{EB6E0710-846D-4526-A0FD-F0BD5C3E43B1}" sibTransId="{0E3407E4-0456-4A2D-8E13-F0C077FC5960}"/>
    <dgm:cxn modelId="{BA91AE51-53E1-4D37-890E-2493A4F0E367}" type="presOf" srcId="{F2698422-B30A-4C2D-8162-F6EE4F46B04D}" destId="{9931E096-646E-471D-A601-03E4518378FA}" srcOrd="0" destOrd="0" presId="urn:microsoft.com/office/officeart/2005/8/layout/pList1"/>
    <dgm:cxn modelId="{3EAC257B-D274-4E6B-8DD4-2862E7FA31D4}" type="presOf" srcId="{CEB76B9E-4568-47B7-A3B6-DC1BC1B24AB8}" destId="{9E74A661-5A96-4B7C-A052-A0A687905E64}" srcOrd="0" destOrd="0" presId="urn:microsoft.com/office/officeart/2005/8/layout/pList1"/>
    <dgm:cxn modelId="{DB8F3183-A9F9-423B-9C94-2177B136BD6E}" type="presOf" srcId="{AF12C30E-542F-4892-BF5F-BF60CAE6A62C}" destId="{32B87154-8FBD-4089-B20E-F2B02908D1D9}" srcOrd="0" destOrd="0" presId="urn:microsoft.com/office/officeart/2005/8/layout/pList1"/>
    <dgm:cxn modelId="{A16E6D8A-A9DD-4031-A0C7-138BC91B4E29}" type="presOf" srcId="{07C55BB0-7237-4365-AB86-37A217738FFD}" destId="{BF164A6C-CA9E-4EA1-80A9-4195ECCF7370}" srcOrd="0" destOrd="0" presId="urn:microsoft.com/office/officeart/2005/8/layout/pList1"/>
    <dgm:cxn modelId="{D10992B1-6353-49DC-BDE3-2FEECB4EC5E9}" type="presOf" srcId="{53D73F33-BB76-4CD9-BBF5-56E144B7A505}" destId="{CFF8C4FF-D3E4-4D2D-9723-E4B838002296}" srcOrd="0" destOrd="0" presId="urn:microsoft.com/office/officeart/2005/8/layout/pList1"/>
    <dgm:cxn modelId="{FFA34FBB-6E03-48AA-84A7-7DA075B2C252}" srcId="{07C55BB0-7237-4365-AB86-37A217738FFD}" destId="{F2698422-B30A-4C2D-8162-F6EE4F46B04D}" srcOrd="2" destOrd="0" parTransId="{6395F00A-3B88-42BC-AE6B-A018AEEF104F}" sibTransId="{287FFD8C-1D19-4039-96D7-96719E7ED031}"/>
    <dgm:cxn modelId="{6C1D82C0-C5A9-48EA-B0D0-CC9D7662C25D}" type="presOf" srcId="{0E3407E4-0456-4A2D-8E13-F0C077FC5960}" destId="{BA30F4CA-1CFF-410D-B4A6-082ED5D3154E}" srcOrd="0" destOrd="0" presId="urn:microsoft.com/office/officeart/2005/8/layout/pList1"/>
    <dgm:cxn modelId="{DB477DF0-B8DF-4D81-9042-52215C9F3F32}" srcId="{07C55BB0-7237-4365-AB86-37A217738FFD}" destId="{53D73F33-BB76-4CD9-BBF5-56E144B7A505}" srcOrd="3" destOrd="0" parTransId="{B99377EB-3142-460A-AF66-4E6F464A2D73}" sibTransId="{9511B52B-E9A7-4EE2-944C-3DBD1F4FD55E}"/>
    <dgm:cxn modelId="{BFC7A0FC-8511-4734-A893-7D64572F06D8}" type="presOf" srcId="{287FFD8C-1D19-4039-96D7-96719E7ED031}" destId="{908560C1-F69F-443F-9B81-7DCE35E39270}" srcOrd="0" destOrd="0" presId="urn:microsoft.com/office/officeart/2005/8/layout/pList1"/>
    <dgm:cxn modelId="{70A42B53-DCB0-48BB-9730-84D9D931C16C}" type="presParOf" srcId="{BF164A6C-CA9E-4EA1-80A9-4195ECCF7370}" destId="{4EC7ECC5-2CF5-4678-8C06-9D987AEE40FC}" srcOrd="0" destOrd="0" presId="urn:microsoft.com/office/officeart/2005/8/layout/pList1"/>
    <dgm:cxn modelId="{D98BA2EE-3855-49AA-8462-A0D0CD0033D0}" type="presParOf" srcId="{4EC7ECC5-2CF5-4678-8C06-9D987AEE40FC}" destId="{17144AE8-5A16-4D51-88E3-66E99429F668}" srcOrd="0" destOrd="0" presId="urn:microsoft.com/office/officeart/2005/8/layout/pList1"/>
    <dgm:cxn modelId="{33222349-B47C-4321-85DA-56F038981A9E}" type="presParOf" srcId="{4EC7ECC5-2CF5-4678-8C06-9D987AEE40FC}" destId="{35BD66F6-5418-43AF-80B4-0A5D61D3ABCB}" srcOrd="1" destOrd="0" presId="urn:microsoft.com/office/officeart/2005/8/layout/pList1"/>
    <dgm:cxn modelId="{3EAA1FB3-0CFE-4FBE-A05B-B3CD1C12DA7F}" type="presParOf" srcId="{BF164A6C-CA9E-4EA1-80A9-4195ECCF7370}" destId="{BA30F4CA-1CFF-410D-B4A6-082ED5D3154E}" srcOrd="1" destOrd="0" presId="urn:microsoft.com/office/officeart/2005/8/layout/pList1"/>
    <dgm:cxn modelId="{855DC116-4028-4BAE-9291-65F7122E51F1}" type="presParOf" srcId="{BF164A6C-CA9E-4EA1-80A9-4195ECCF7370}" destId="{BF85B2D2-D82B-4434-956F-D9AB3DB85F89}" srcOrd="2" destOrd="0" presId="urn:microsoft.com/office/officeart/2005/8/layout/pList1"/>
    <dgm:cxn modelId="{99AED323-8E39-49DD-9CF4-BF13333DA07F}" type="presParOf" srcId="{BF85B2D2-D82B-4434-956F-D9AB3DB85F89}" destId="{7BD62C5F-F400-4EC7-962F-785C92C6ACA1}" srcOrd="0" destOrd="0" presId="urn:microsoft.com/office/officeart/2005/8/layout/pList1"/>
    <dgm:cxn modelId="{79771E59-FCF6-4B44-B1E0-C0BF6625500D}" type="presParOf" srcId="{BF85B2D2-D82B-4434-956F-D9AB3DB85F89}" destId="{32B87154-8FBD-4089-B20E-F2B02908D1D9}" srcOrd="1" destOrd="0" presId="urn:microsoft.com/office/officeart/2005/8/layout/pList1"/>
    <dgm:cxn modelId="{62CC0F56-A79A-43ED-9465-2E372E2A4B40}" type="presParOf" srcId="{BF164A6C-CA9E-4EA1-80A9-4195ECCF7370}" destId="{9E74A661-5A96-4B7C-A052-A0A687905E64}" srcOrd="3" destOrd="0" presId="urn:microsoft.com/office/officeart/2005/8/layout/pList1"/>
    <dgm:cxn modelId="{51A5C675-BE83-434D-A53B-40811AE4FAD5}" type="presParOf" srcId="{BF164A6C-CA9E-4EA1-80A9-4195ECCF7370}" destId="{453B8470-5377-4F2A-8544-9BD4A52D86F0}" srcOrd="4" destOrd="0" presId="urn:microsoft.com/office/officeart/2005/8/layout/pList1"/>
    <dgm:cxn modelId="{7BB45AF2-4326-4AD0-8495-EF732EFE8D8A}" type="presParOf" srcId="{453B8470-5377-4F2A-8544-9BD4A52D86F0}" destId="{74F2D8D3-3902-45D9-994B-04BBA4B29990}" srcOrd="0" destOrd="0" presId="urn:microsoft.com/office/officeart/2005/8/layout/pList1"/>
    <dgm:cxn modelId="{A3510EC8-19CE-4FF4-954E-7BFA2F6ECD16}" type="presParOf" srcId="{453B8470-5377-4F2A-8544-9BD4A52D86F0}" destId="{9931E096-646E-471D-A601-03E4518378FA}" srcOrd="1" destOrd="0" presId="urn:microsoft.com/office/officeart/2005/8/layout/pList1"/>
    <dgm:cxn modelId="{D06BE543-FF8A-4E7B-A35B-29733F42EE67}" type="presParOf" srcId="{BF164A6C-CA9E-4EA1-80A9-4195ECCF7370}" destId="{908560C1-F69F-443F-9B81-7DCE35E39270}" srcOrd="5" destOrd="0" presId="urn:microsoft.com/office/officeart/2005/8/layout/pList1"/>
    <dgm:cxn modelId="{91A90CC8-B819-4510-B9A0-DCE19062E4AA}" type="presParOf" srcId="{BF164A6C-CA9E-4EA1-80A9-4195ECCF7370}" destId="{FCA9E8B9-9DD0-4B52-81AF-6B71D2EF3C8E}" srcOrd="6" destOrd="0" presId="urn:microsoft.com/office/officeart/2005/8/layout/pList1"/>
    <dgm:cxn modelId="{7DA2174F-5A25-484F-B5F6-9EC180D2DF25}" type="presParOf" srcId="{FCA9E8B9-9DD0-4B52-81AF-6B71D2EF3C8E}" destId="{FBB85643-A2E4-45F8-9080-D2751424660C}" srcOrd="0" destOrd="0" presId="urn:microsoft.com/office/officeart/2005/8/layout/pList1"/>
    <dgm:cxn modelId="{B204C76C-C444-4EBA-8841-3CF97263E0B9}" type="presParOf" srcId="{FCA9E8B9-9DD0-4B52-81AF-6B71D2EF3C8E}" destId="{CFF8C4FF-D3E4-4D2D-9723-E4B83800229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58C5E-9844-4335-BD8A-7BB00014FF38}">
      <dsp:nvSpPr>
        <dsp:cNvPr id="0" name=""/>
        <dsp:cNvSpPr/>
      </dsp:nvSpPr>
      <dsp:spPr>
        <a:xfrm>
          <a:off x="-4422328" y="-678258"/>
          <a:ext cx="5268483" cy="5268483"/>
        </a:xfrm>
        <a:prstGeom prst="blockArc">
          <a:avLst>
            <a:gd name="adj1" fmla="val 18900000"/>
            <a:gd name="adj2" fmla="val 2700000"/>
            <a:gd name="adj3" fmla="val 410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B5AF7-4D49-489A-B7E7-988D06B261DC}">
      <dsp:nvSpPr>
        <dsp:cNvPr id="0" name=""/>
        <dsp:cNvSpPr/>
      </dsp:nvSpPr>
      <dsp:spPr>
        <a:xfrm>
          <a:off x="638944" y="246702"/>
          <a:ext cx="6130465" cy="686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ML Demand Forecasting</a:t>
          </a:r>
          <a:endParaRPr lang="en-IN" sz="2400" kern="1200" dirty="0"/>
        </a:p>
      </dsp:txBody>
      <dsp:txXfrm>
        <a:off x="638944" y="246702"/>
        <a:ext cx="6130465" cy="686745"/>
      </dsp:txXfrm>
    </dsp:sp>
    <dsp:sp modelId="{3A8F6D32-7437-4859-AB10-1EC38CFE388B}">
      <dsp:nvSpPr>
        <dsp:cNvPr id="0" name=""/>
        <dsp:cNvSpPr/>
      </dsp:nvSpPr>
      <dsp:spPr>
        <a:xfrm>
          <a:off x="58499" y="169533"/>
          <a:ext cx="779465" cy="8185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4E52D-77A3-4057-94D9-A81BEC8DEE0D}">
      <dsp:nvSpPr>
        <dsp:cNvPr id="0" name=""/>
        <dsp:cNvSpPr/>
      </dsp:nvSpPr>
      <dsp:spPr>
        <a:xfrm>
          <a:off x="788287" y="1094148"/>
          <a:ext cx="5928337" cy="820788"/>
        </a:xfrm>
        <a:prstGeom prst="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AI Process Improvement- Bottlenecks</a:t>
          </a:r>
          <a:endParaRPr lang="en-IN" sz="2400" kern="1200" dirty="0"/>
        </a:p>
      </dsp:txBody>
      <dsp:txXfrm>
        <a:off x="788287" y="1094148"/>
        <a:ext cx="5928337" cy="820788"/>
      </dsp:txXfrm>
    </dsp:sp>
    <dsp:sp modelId="{4E6AFA2B-E725-4F3E-B055-5463715F005F}">
      <dsp:nvSpPr>
        <dsp:cNvPr id="0" name=""/>
        <dsp:cNvSpPr/>
      </dsp:nvSpPr>
      <dsp:spPr>
        <a:xfrm>
          <a:off x="390757" y="1100760"/>
          <a:ext cx="795060" cy="8075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252FA-9874-4812-8D26-EB0B5302F3AB}">
      <dsp:nvSpPr>
        <dsp:cNvPr id="0" name=""/>
        <dsp:cNvSpPr/>
      </dsp:nvSpPr>
      <dsp:spPr>
        <a:xfrm>
          <a:off x="788287" y="2106515"/>
          <a:ext cx="5928337" cy="601817"/>
        </a:xfrm>
        <a:prstGeom prst="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0" i="0" kern="1200" dirty="0"/>
            <a:t>Predictive Maintenance AI- Analysis Report</a:t>
          </a:r>
        </a:p>
      </dsp:txBody>
      <dsp:txXfrm>
        <a:off x="788287" y="2106515"/>
        <a:ext cx="5928337" cy="601817"/>
      </dsp:txXfrm>
    </dsp:sp>
    <dsp:sp modelId="{95595698-D6D6-4BAC-9A51-9DB28098839F}">
      <dsp:nvSpPr>
        <dsp:cNvPr id="0" name=""/>
        <dsp:cNvSpPr/>
      </dsp:nvSpPr>
      <dsp:spPr>
        <a:xfrm>
          <a:off x="412151" y="2031288"/>
          <a:ext cx="752271" cy="7522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48EAB-2D5E-48BA-8874-A2102A4460FF}">
      <dsp:nvSpPr>
        <dsp:cNvPr id="0" name=""/>
        <dsp:cNvSpPr/>
      </dsp:nvSpPr>
      <dsp:spPr>
        <a:xfrm>
          <a:off x="443252" y="3009397"/>
          <a:ext cx="6273372" cy="601817"/>
        </a:xfrm>
        <a:prstGeom prst="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69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0" i="0" kern="1200" dirty="0"/>
            <a:t>ML EOQ Optimization- logistics and carry cost</a:t>
          </a:r>
        </a:p>
      </dsp:txBody>
      <dsp:txXfrm>
        <a:off x="443252" y="3009397"/>
        <a:ext cx="6273372" cy="601817"/>
      </dsp:txXfrm>
    </dsp:sp>
    <dsp:sp modelId="{A57363B8-4940-4051-B82E-0966B0C4932D}">
      <dsp:nvSpPr>
        <dsp:cNvPr id="0" name=""/>
        <dsp:cNvSpPr/>
      </dsp:nvSpPr>
      <dsp:spPr>
        <a:xfrm>
          <a:off x="67116" y="2934170"/>
          <a:ext cx="752271" cy="7522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B5C87-324F-40B1-8378-545561DACF1D}">
      <dsp:nvSpPr>
        <dsp:cNvPr id="0" name=""/>
        <dsp:cNvSpPr/>
      </dsp:nvSpPr>
      <dsp:spPr>
        <a:xfrm>
          <a:off x="493284" y="1178356"/>
          <a:ext cx="2046445" cy="1023222"/>
        </a:xfrm>
        <a:prstGeom prst="roundRect">
          <a:avLst>
            <a:gd name="adj" fmla="val 10000"/>
          </a:avLst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Value Proportion</a:t>
          </a:r>
        </a:p>
      </dsp:txBody>
      <dsp:txXfrm>
        <a:off x="523253" y="1208325"/>
        <a:ext cx="1986507" cy="963284"/>
      </dsp:txXfrm>
    </dsp:sp>
    <dsp:sp modelId="{A91B3DB0-1A0A-44D3-AE35-E299A862D66F}">
      <dsp:nvSpPr>
        <dsp:cNvPr id="0" name=""/>
        <dsp:cNvSpPr/>
      </dsp:nvSpPr>
      <dsp:spPr>
        <a:xfrm rot="18289469">
          <a:off x="2232306" y="1074368"/>
          <a:ext cx="143342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33424" y="27246"/>
              </a:lnTo>
            </a:path>
          </a:pathLst>
        </a:custGeom>
        <a:noFill/>
        <a:ln w="15875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3182" y="1065778"/>
        <a:ext cx="71671" cy="71671"/>
      </dsp:txXfrm>
    </dsp:sp>
    <dsp:sp modelId="{C8E81842-2B35-4A1A-A244-C4847BA83906}">
      <dsp:nvSpPr>
        <dsp:cNvPr id="0" name=""/>
        <dsp:cNvSpPr/>
      </dsp:nvSpPr>
      <dsp:spPr>
        <a:xfrm>
          <a:off x="3358307" y="1650"/>
          <a:ext cx="2046445" cy="102322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Vendor Relation Boost </a:t>
          </a:r>
          <a:endParaRPr lang="en-US" sz="2600" kern="1200" dirty="0"/>
        </a:p>
      </dsp:txBody>
      <dsp:txXfrm>
        <a:off x="3388276" y="31619"/>
        <a:ext cx="1986507" cy="963284"/>
      </dsp:txXfrm>
    </dsp:sp>
    <dsp:sp modelId="{E3D987ED-78EE-46A1-AE5B-D1234C5468AE}">
      <dsp:nvSpPr>
        <dsp:cNvPr id="0" name=""/>
        <dsp:cNvSpPr/>
      </dsp:nvSpPr>
      <dsp:spPr>
        <a:xfrm>
          <a:off x="2539729" y="1662721"/>
          <a:ext cx="81857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18578" y="27246"/>
              </a:lnTo>
            </a:path>
          </a:pathLst>
        </a:custGeom>
        <a:noFill/>
        <a:ln w="15875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8554" y="1669503"/>
        <a:ext cx="40928" cy="40928"/>
      </dsp:txXfrm>
    </dsp:sp>
    <dsp:sp modelId="{7A04F474-AE80-4A1E-B162-D2F9B1E5DFF2}">
      <dsp:nvSpPr>
        <dsp:cNvPr id="0" name=""/>
        <dsp:cNvSpPr/>
      </dsp:nvSpPr>
      <dsp:spPr>
        <a:xfrm>
          <a:off x="3358307" y="1178356"/>
          <a:ext cx="2046445" cy="102322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cost-efficient Pricing</a:t>
          </a:r>
        </a:p>
      </dsp:txBody>
      <dsp:txXfrm>
        <a:off x="3388276" y="1208325"/>
        <a:ext cx="1986507" cy="963284"/>
      </dsp:txXfrm>
    </dsp:sp>
    <dsp:sp modelId="{22D930CE-BD82-4811-A1F0-0E815D8A4FEB}">
      <dsp:nvSpPr>
        <dsp:cNvPr id="0" name=""/>
        <dsp:cNvSpPr/>
      </dsp:nvSpPr>
      <dsp:spPr>
        <a:xfrm rot="3310531">
          <a:off x="2232306" y="2251074"/>
          <a:ext cx="143342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33424" y="27246"/>
              </a:lnTo>
            </a:path>
          </a:pathLst>
        </a:custGeom>
        <a:noFill/>
        <a:ln w="15875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3182" y="2242484"/>
        <a:ext cx="71671" cy="71671"/>
      </dsp:txXfrm>
    </dsp:sp>
    <dsp:sp modelId="{6039A397-9878-424F-A2F2-6181E4C5F510}">
      <dsp:nvSpPr>
        <dsp:cNvPr id="0" name=""/>
        <dsp:cNvSpPr/>
      </dsp:nvSpPr>
      <dsp:spPr>
        <a:xfrm>
          <a:off x="3358307" y="2355062"/>
          <a:ext cx="2046445" cy="1023222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Smart Classification</a:t>
          </a:r>
          <a:endParaRPr lang="en-US" sz="2600" kern="1200" dirty="0"/>
        </a:p>
      </dsp:txBody>
      <dsp:txXfrm>
        <a:off x="3388276" y="2385031"/>
        <a:ext cx="1986507" cy="963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E1F63-44E6-4177-BAD7-F983E4689517}">
      <dsp:nvSpPr>
        <dsp:cNvPr id="0" name=""/>
        <dsp:cNvSpPr/>
      </dsp:nvSpPr>
      <dsp:spPr>
        <a:xfrm>
          <a:off x="538475" y="890031"/>
          <a:ext cx="2397093" cy="1198546"/>
        </a:xfrm>
        <a:prstGeom prst="roundRect">
          <a:avLst>
            <a:gd name="adj" fmla="val 10000"/>
          </a:avLst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Target</a:t>
          </a:r>
          <a:r>
            <a:rPr lang="en-US" sz="2200" kern="1200" baseline="0" dirty="0"/>
            <a:t> Market</a:t>
          </a:r>
          <a:endParaRPr lang="en-US" sz="2200" kern="1200" dirty="0"/>
        </a:p>
      </dsp:txBody>
      <dsp:txXfrm>
        <a:off x="573579" y="925135"/>
        <a:ext cx="2326885" cy="1128338"/>
      </dsp:txXfrm>
    </dsp:sp>
    <dsp:sp modelId="{6CFF1508-9066-4211-8418-DB80CE82E4C0}">
      <dsp:nvSpPr>
        <dsp:cNvPr id="0" name=""/>
        <dsp:cNvSpPr/>
      </dsp:nvSpPr>
      <dsp:spPr>
        <a:xfrm rot="18134429">
          <a:off x="2751106" y="1119147"/>
          <a:ext cx="790787" cy="71455"/>
        </a:xfrm>
        <a:custGeom>
          <a:avLst/>
          <a:gdLst/>
          <a:ahLst/>
          <a:cxnLst/>
          <a:rect l="0" t="0" r="0" b="0"/>
          <a:pathLst>
            <a:path>
              <a:moveTo>
                <a:pt x="0" y="35727"/>
              </a:moveTo>
              <a:lnTo>
                <a:pt x="790787" y="35727"/>
              </a:lnTo>
            </a:path>
          </a:pathLst>
        </a:custGeom>
        <a:noFill/>
        <a:ln w="15875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6730" y="1135104"/>
        <a:ext cx="39539" cy="39539"/>
      </dsp:txXfrm>
    </dsp:sp>
    <dsp:sp modelId="{F6E0AC51-500F-418B-B0CA-C789CBB87177}">
      <dsp:nvSpPr>
        <dsp:cNvPr id="0" name=""/>
        <dsp:cNvSpPr/>
      </dsp:nvSpPr>
      <dsp:spPr>
        <a:xfrm>
          <a:off x="3357432" y="221170"/>
          <a:ext cx="2397093" cy="1198546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Beverage Industry</a:t>
          </a:r>
        </a:p>
      </dsp:txBody>
      <dsp:txXfrm>
        <a:off x="3392536" y="256274"/>
        <a:ext cx="2326885" cy="1128338"/>
      </dsp:txXfrm>
    </dsp:sp>
    <dsp:sp modelId="{06A38EF8-DD01-4AFE-A38F-07CF588FA884}">
      <dsp:nvSpPr>
        <dsp:cNvPr id="0" name=""/>
        <dsp:cNvSpPr/>
      </dsp:nvSpPr>
      <dsp:spPr>
        <a:xfrm rot="3555803">
          <a:off x="2733791" y="1808311"/>
          <a:ext cx="825417" cy="71455"/>
        </a:xfrm>
        <a:custGeom>
          <a:avLst/>
          <a:gdLst/>
          <a:ahLst/>
          <a:cxnLst/>
          <a:rect l="0" t="0" r="0" b="0"/>
          <a:pathLst>
            <a:path>
              <a:moveTo>
                <a:pt x="0" y="35727"/>
              </a:moveTo>
              <a:lnTo>
                <a:pt x="825417" y="35727"/>
              </a:lnTo>
            </a:path>
          </a:pathLst>
        </a:custGeom>
        <a:noFill/>
        <a:ln w="15875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5864" y="1823403"/>
        <a:ext cx="41270" cy="41270"/>
      </dsp:txXfrm>
    </dsp:sp>
    <dsp:sp modelId="{93B696F2-D701-45B4-A7CA-BEA154D1CDA8}">
      <dsp:nvSpPr>
        <dsp:cNvPr id="0" name=""/>
        <dsp:cNvSpPr/>
      </dsp:nvSpPr>
      <dsp:spPr>
        <a:xfrm>
          <a:off x="3357432" y="1599499"/>
          <a:ext cx="2397093" cy="1198546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Cost Saver</a:t>
          </a:r>
        </a:p>
      </dsp:txBody>
      <dsp:txXfrm>
        <a:off x="3392536" y="1634603"/>
        <a:ext cx="2326885" cy="1128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02779-D536-4852-AAFF-0F6283838B71}">
      <dsp:nvSpPr>
        <dsp:cNvPr id="0" name=""/>
        <dsp:cNvSpPr/>
      </dsp:nvSpPr>
      <dsp:spPr>
        <a:xfrm rot="10800000">
          <a:off x="2092416" y="554"/>
          <a:ext cx="7484892" cy="8284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344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Planning &amp; Research on Project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2299540" y="554"/>
        <a:ext cx="7277768" cy="828497"/>
      </dsp:txXfrm>
    </dsp:sp>
    <dsp:sp modelId="{1ED63DA9-A800-400D-A4CF-3C7E534EA7CD}">
      <dsp:nvSpPr>
        <dsp:cNvPr id="0" name=""/>
        <dsp:cNvSpPr/>
      </dsp:nvSpPr>
      <dsp:spPr>
        <a:xfrm>
          <a:off x="1678168" y="554"/>
          <a:ext cx="828497" cy="82849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931B889-2159-4652-A186-CF6D3E612E11}">
      <dsp:nvSpPr>
        <dsp:cNvPr id="0" name=""/>
        <dsp:cNvSpPr/>
      </dsp:nvSpPr>
      <dsp:spPr>
        <a:xfrm rot="10800000">
          <a:off x="2092416" y="1076364"/>
          <a:ext cx="7484892" cy="82849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344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Design &amp; Architecture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2299540" y="1076364"/>
        <a:ext cx="7277768" cy="828497"/>
      </dsp:txXfrm>
    </dsp:sp>
    <dsp:sp modelId="{F89098F5-B889-4883-8707-02D425C4F3B1}">
      <dsp:nvSpPr>
        <dsp:cNvPr id="0" name=""/>
        <dsp:cNvSpPr/>
      </dsp:nvSpPr>
      <dsp:spPr>
        <a:xfrm>
          <a:off x="1678168" y="1076364"/>
          <a:ext cx="828497" cy="82849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EE66E7-79A7-48B7-8ACB-221E2C97FECA}">
      <dsp:nvSpPr>
        <dsp:cNvPr id="0" name=""/>
        <dsp:cNvSpPr/>
      </dsp:nvSpPr>
      <dsp:spPr>
        <a:xfrm rot="10800000">
          <a:off x="2092416" y="2152175"/>
          <a:ext cx="7484892" cy="828497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344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Development of the Project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2299540" y="2152175"/>
        <a:ext cx="7277768" cy="828497"/>
      </dsp:txXfrm>
    </dsp:sp>
    <dsp:sp modelId="{8B228E70-597E-4A0E-B79D-2DA1B03FB5BC}">
      <dsp:nvSpPr>
        <dsp:cNvPr id="0" name=""/>
        <dsp:cNvSpPr/>
      </dsp:nvSpPr>
      <dsp:spPr>
        <a:xfrm>
          <a:off x="1678168" y="2152175"/>
          <a:ext cx="828497" cy="82849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070D348-B018-4249-AC13-758D11530BCD}">
      <dsp:nvSpPr>
        <dsp:cNvPr id="0" name=""/>
        <dsp:cNvSpPr/>
      </dsp:nvSpPr>
      <dsp:spPr>
        <a:xfrm rot="10800000">
          <a:off x="2092416" y="3227985"/>
          <a:ext cx="7484892" cy="82849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344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Testing &amp; Deployment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2299540" y="3227985"/>
        <a:ext cx="7277768" cy="828497"/>
      </dsp:txXfrm>
    </dsp:sp>
    <dsp:sp modelId="{A937F54C-1DFF-43CD-8425-76361C877EDD}">
      <dsp:nvSpPr>
        <dsp:cNvPr id="0" name=""/>
        <dsp:cNvSpPr/>
      </dsp:nvSpPr>
      <dsp:spPr>
        <a:xfrm>
          <a:off x="1678168" y="3227985"/>
          <a:ext cx="828497" cy="82849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F73EB-97BA-49FB-A49C-04939F26BC20}">
      <dsp:nvSpPr>
        <dsp:cNvPr id="0" name=""/>
        <dsp:cNvSpPr/>
      </dsp:nvSpPr>
      <dsp:spPr>
        <a:xfrm rot="10800000">
          <a:off x="2092416" y="4303796"/>
          <a:ext cx="7484892" cy="828497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5344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5. Monitor and Review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2299540" y="4303796"/>
        <a:ext cx="7277768" cy="828497"/>
      </dsp:txXfrm>
    </dsp:sp>
    <dsp:sp modelId="{0A1308CE-7DBD-42A7-8B8D-97D9D86E95EA}">
      <dsp:nvSpPr>
        <dsp:cNvPr id="0" name=""/>
        <dsp:cNvSpPr/>
      </dsp:nvSpPr>
      <dsp:spPr>
        <a:xfrm>
          <a:off x="1678168" y="4303796"/>
          <a:ext cx="828497" cy="828497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44AE8-5A16-4D51-88E3-66E99429F668}">
      <dsp:nvSpPr>
        <dsp:cNvPr id="0" name=""/>
        <dsp:cNvSpPr/>
      </dsp:nvSpPr>
      <dsp:spPr>
        <a:xfrm>
          <a:off x="529562" y="73096"/>
          <a:ext cx="2227428" cy="153469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D66F6-5418-43AF-80B4-0A5D61D3ABCB}">
      <dsp:nvSpPr>
        <dsp:cNvPr id="0" name=""/>
        <dsp:cNvSpPr/>
      </dsp:nvSpPr>
      <dsp:spPr>
        <a:xfrm>
          <a:off x="695817" y="1618190"/>
          <a:ext cx="2227428" cy="82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GitHub for code repository and version control.</a:t>
          </a:r>
          <a:endParaRPr lang="en-US" sz="1600" kern="1200" dirty="0"/>
        </a:p>
      </dsp:txBody>
      <dsp:txXfrm>
        <a:off x="695817" y="1618190"/>
        <a:ext cx="2227428" cy="826375"/>
      </dsp:txXfrm>
    </dsp:sp>
    <dsp:sp modelId="{7BD62C5F-F400-4EC7-962F-785C92C6ACA1}">
      <dsp:nvSpPr>
        <dsp:cNvPr id="0" name=""/>
        <dsp:cNvSpPr/>
      </dsp:nvSpPr>
      <dsp:spPr>
        <a:xfrm>
          <a:off x="3270774" y="31537"/>
          <a:ext cx="2227428" cy="1534698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87154-8FBD-4089-B20E-F2B02908D1D9}">
      <dsp:nvSpPr>
        <dsp:cNvPr id="0" name=""/>
        <dsp:cNvSpPr/>
      </dsp:nvSpPr>
      <dsp:spPr>
        <a:xfrm>
          <a:off x="3406892" y="1641585"/>
          <a:ext cx="2227428" cy="82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 and SQL for coding.</a:t>
          </a:r>
        </a:p>
      </dsp:txBody>
      <dsp:txXfrm>
        <a:off x="3406892" y="1641585"/>
        <a:ext cx="2227428" cy="826375"/>
      </dsp:txXfrm>
    </dsp:sp>
    <dsp:sp modelId="{74F2D8D3-3902-45D9-994B-04BBA4B29990}">
      <dsp:nvSpPr>
        <dsp:cNvPr id="0" name=""/>
        <dsp:cNvSpPr/>
      </dsp:nvSpPr>
      <dsp:spPr>
        <a:xfrm>
          <a:off x="6533894" y="2439"/>
          <a:ext cx="2227428" cy="1534698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1E096-646E-471D-A601-03E4518378FA}">
      <dsp:nvSpPr>
        <dsp:cNvPr id="0" name=""/>
        <dsp:cNvSpPr/>
      </dsp:nvSpPr>
      <dsp:spPr>
        <a:xfrm>
          <a:off x="6569934" y="1512191"/>
          <a:ext cx="2227428" cy="82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FastAPI</a:t>
          </a:r>
          <a:r>
            <a:rPr lang="en-US" sz="1600" kern="1200" dirty="0"/>
            <a:t> For Model API Creation</a:t>
          </a:r>
        </a:p>
      </dsp:txBody>
      <dsp:txXfrm>
        <a:off x="6569934" y="1512191"/>
        <a:ext cx="2227428" cy="826375"/>
      </dsp:txXfrm>
    </dsp:sp>
    <dsp:sp modelId="{FBB85643-A2E4-45F8-9080-D2751424660C}">
      <dsp:nvSpPr>
        <dsp:cNvPr id="0" name=""/>
        <dsp:cNvSpPr/>
      </dsp:nvSpPr>
      <dsp:spPr>
        <a:xfrm>
          <a:off x="2168208" y="2274221"/>
          <a:ext cx="3123277" cy="1534698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8C4FF-D3E4-4D2D-9723-E4B838002296}">
      <dsp:nvSpPr>
        <dsp:cNvPr id="0" name=""/>
        <dsp:cNvSpPr/>
      </dsp:nvSpPr>
      <dsp:spPr>
        <a:xfrm>
          <a:off x="2377085" y="3806900"/>
          <a:ext cx="2892583" cy="82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Office For PPT, data store, and Documentation</a:t>
          </a:r>
        </a:p>
      </dsp:txBody>
      <dsp:txXfrm>
        <a:off x="2377085" y="3806900"/>
        <a:ext cx="2892583" cy="82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F01-19BB-4E6E-A0B9-ADAC14121555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9A7D-6474-4666-921C-9DA0B0855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0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7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1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42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0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0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6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0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2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3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25C5E1-582B-B1DD-EA0C-DEBDED38545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572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- General Use</a:t>
            </a:r>
          </a:p>
        </p:txBody>
      </p:sp>
    </p:spTree>
    <p:extLst>
      <p:ext uri="{BB962C8B-B14F-4D97-AF65-F5344CB8AC3E}">
        <p14:creationId xmlns:p14="http://schemas.microsoft.com/office/powerpoint/2010/main" val="306184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uite.com/portal/resource/articles/inventory-management/inventory.shtm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kaggle.com/datasets/bhanupratapbiswas/inventory-analysis-case-stu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randviewresearch.com/industry-analysis/alcoholic-drinks-market-report" TargetMode="External"/><Relationship Id="rId5" Type="http://schemas.openxmlformats.org/officeDocument/2006/relationships/hyperlink" Target="https://www.sculpturehospitality.com/blog/70-of-bar-losses-are-at-retail-value-inventory-control" TargetMode="External"/><Relationship Id="rId4" Type="http://schemas.openxmlformats.org/officeDocument/2006/relationships/hyperlink" Target="https://www.fcbco.com/blog/the-state-of-inventory-and-its-impact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Analysis on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Spirit Stock.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76944"/>
          </a:xfrm>
        </p:spPr>
        <p:txBody>
          <a:bodyPr>
            <a:normAutofit fontScale="77500" lnSpcReduction="20000"/>
          </a:bodyPr>
          <a:lstStyle/>
          <a:p>
            <a:endParaRPr lang="en-US" sz="800" dirty="0">
              <a:solidFill>
                <a:srgbClr val="FFFFFF"/>
              </a:solidFill>
            </a:endParaRPr>
          </a:p>
          <a:p>
            <a:r>
              <a:rPr lang="en-US" sz="2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US" sz="2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Sumit Ghosh.</a:t>
            </a:r>
          </a:p>
          <a:p>
            <a:r>
              <a:rPr lang="en-US" sz="2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Pravallika Jammula.</a:t>
            </a:r>
          </a:p>
          <a:p>
            <a:r>
              <a:rPr lang="en-US" sz="2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YEllAvula Lakshmi SaAthvika.</a:t>
            </a:r>
          </a:p>
          <a:p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C573A-94B9-77F1-07AC-3FF43E14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703" y="92011"/>
            <a:ext cx="2241163" cy="10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70D49D-A534-73D4-5326-F7DEAE0A0B4D}"/>
              </a:ext>
            </a:extLst>
          </p:cNvPr>
          <p:cNvSpPr txBox="1"/>
          <p:nvPr/>
        </p:nvSpPr>
        <p:spPr>
          <a:xfrm>
            <a:off x="1402337" y="677779"/>
            <a:ext cx="8271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Expertise and Contribution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85CCC-6345-DCE1-F1EF-E331E722379D}"/>
              </a:ext>
            </a:extLst>
          </p:cNvPr>
          <p:cNvSpPr txBox="1"/>
          <p:nvPr/>
        </p:nvSpPr>
        <p:spPr>
          <a:xfrm>
            <a:off x="1589807" y="2588917"/>
            <a:ext cx="880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Ghosh- Backend implementation using python and 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Pravallika Jammula- Full Stack Developer.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Yellavula Lakshmi Saathvika- User Interface Design and 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D014E-7D2B-FA63-FA18-C4B2988B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095" y="145484"/>
            <a:ext cx="1937265" cy="9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17"/>
            <a:ext cx="10515600" cy="1278194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100" dirty="0"/>
              <a:t>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514369417"/>
              </p:ext>
            </p:extLst>
          </p:nvPr>
        </p:nvGraphicFramePr>
        <p:xfrm>
          <a:off x="1119238" y="1691148"/>
          <a:ext cx="9953523" cy="4945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0467" y="3989204"/>
            <a:ext cx="1812420" cy="11651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90467" y="5387313"/>
            <a:ext cx="2123767" cy="73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WhatsApp For communication and File sharing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5FABB-28A2-F392-4D9C-54B09127C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3527" y="145484"/>
            <a:ext cx="2241833" cy="10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0386-400E-D453-3C6F-9AE99CE6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01D9-3A41-1E19-198D-DD6BD932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https://www.kaggle.com/datasets/bhanupratapbiswas/inventory-analysis-case-study</a:t>
            </a:r>
            <a:endParaRPr lang="en-IN" sz="2800" b="1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https://www.netsuite.com/portal/resource/articles/inventory-management/inventory.shtml</a:t>
            </a:r>
            <a:endParaRPr lang="en-IN" sz="2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https://www.fcbco.com/blog/the-state-of-inventory-and-its-impacts</a:t>
            </a: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https://www.sculpturehospitality.com/blog/70-of-bar-losses-are-at-retail-value-inventory-control</a:t>
            </a: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https://www.grandviewresearch.com/industry-analysis/alcoholic-drinks-market-report</a:t>
            </a: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1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https://cashflowinventory.com/blog/inventory-cost/</a:t>
            </a:r>
          </a:p>
          <a:p>
            <a:r>
              <a:rPr lang="en-IN" sz="21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oogle.com/url?sa=i&amp;url=https%3A%2F%2Fwww.supermarketnews.com%2Fissues-trends%2Fconsumers-say-1-5-items-they-want-buy-out-stock-their-local-retailer&amp;psig=AOvVaw0i0BWSaA9XbBHLkURHH35w&amp;ust=1708039086519000&amp;source=images&amp;cd=vfe&amp;opi=89978449&amp;ved=0CBMQjhxqFwoTCIiuqcn7q4QDFQAAAAAdAAAAABAD</a:t>
            </a:r>
            <a:endParaRPr lang="en-IN" sz="21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E500B-37AD-FEAF-9B4D-3A70A7DC2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0023" y="145484"/>
            <a:ext cx="1975337" cy="9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DA891F-4282-7740-1CF3-3E23CBA1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23" y="145484"/>
            <a:ext cx="1975337" cy="9302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C95DAB-1DB2-09EB-E005-D3A6583B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194" y="1963479"/>
            <a:ext cx="5169689" cy="29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2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2930-72E9-8184-DA57-ACB9E156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062" y="509155"/>
            <a:ext cx="9034692" cy="761239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Addressed</a:t>
            </a:r>
          </a:p>
        </p:txBody>
      </p:sp>
      <p:pic>
        <p:nvPicPr>
          <p:cNvPr id="2054" name="Picture 6" descr="Types of Inventory Costs">
            <a:extLst>
              <a:ext uri="{FF2B5EF4-FFF2-40B4-BE49-F238E27FC236}">
                <a16:creationId xmlns:a16="http://schemas.microsoft.com/office/drawing/2014/main" id="{80371558-DA8D-7CC4-3517-B954A30FEA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442" y="1900364"/>
            <a:ext cx="3428746" cy="27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601CEE8-3AD8-F125-DAAD-73991DB27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86" y="1954926"/>
            <a:ext cx="3124348" cy="276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arehouseTWO - Insights (Featured Articles) - 5 Tips on How Not to Repeat  This Year's Inventory Write-Off Next Year">
            <a:extLst>
              <a:ext uri="{FF2B5EF4-FFF2-40B4-BE49-F238E27FC236}">
                <a16:creationId xmlns:a16="http://schemas.microsoft.com/office/drawing/2014/main" id="{D84D6384-05C4-BE43-3D56-5753D412A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47" y="1954926"/>
            <a:ext cx="3631091" cy="26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2F2431-71FE-33C9-5BC7-F1936C6ED97D}"/>
              </a:ext>
            </a:extLst>
          </p:cNvPr>
          <p:cNvSpPr txBox="1"/>
          <p:nvPr/>
        </p:nvSpPr>
        <p:spPr>
          <a:xfrm>
            <a:off x="1419662" y="5057663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stock levels like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inventory.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6F348-7EB4-2593-65B1-B199AB44CC08}"/>
              </a:ext>
            </a:extLst>
          </p:cNvPr>
          <p:cNvSpPr txBox="1"/>
          <p:nvPr/>
        </p:nvSpPr>
        <p:spPr>
          <a:xfrm>
            <a:off x="4612946" y="5057663"/>
            <a:ext cx="3240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Stock-outs leads to customer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Dissatisfaction.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D0B66-0669-A6EE-6E59-830DCF311F34}"/>
              </a:ext>
            </a:extLst>
          </p:cNvPr>
          <p:cNvSpPr txBox="1"/>
          <p:nvPr/>
        </p:nvSpPr>
        <p:spPr>
          <a:xfrm>
            <a:off x="8071046" y="5035218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Inventory Costs from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Inaccuracies.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ED84C-9492-89A6-0223-BE86A2CB7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229" y="145484"/>
            <a:ext cx="2189131" cy="10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4EE4-1A19-B2A3-0A6C-A7F9270CB1F0}"/>
              </a:ext>
            </a:extLst>
          </p:cNvPr>
          <p:cNvSpPr txBox="1">
            <a:spLocks/>
          </p:cNvSpPr>
          <p:nvPr/>
        </p:nvSpPr>
        <p:spPr>
          <a:xfrm>
            <a:off x="1066800" y="547513"/>
            <a:ext cx="10058400" cy="7651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7D4104E5-9E0F-F71E-FDAF-B2DAFACB4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494813"/>
              </p:ext>
            </p:extLst>
          </p:nvPr>
        </p:nvGraphicFramePr>
        <p:xfrm>
          <a:off x="5070764" y="1633403"/>
          <a:ext cx="6769410" cy="3911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793FD08-F4D2-6439-170C-17A54E1DE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9" y="1633403"/>
            <a:ext cx="3798805" cy="3798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F262E-A982-8FFE-92E4-07F41A8B89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1080" y="145484"/>
            <a:ext cx="1924280" cy="9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EE4766-67DA-EF2A-29C7-F4CA3ADA69FA}"/>
              </a:ext>
            </a:extLst>
          </p:cNvPr>
          <p:cNvSpPr/>
          <p:nvPr/>
        </p:nvSpPr>
        <p:spPr>
          <a:xfrm>
            <a:off x="325579" y="2852303"/>
            <a:ext cx="2289465" cy="23379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Inventory Stock Datasets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415EA-B8F8-C39D-ED12-1DB223A6B7AF}"/>
              </a:ext>
            </a:extLst>
          </p:cNvPr>
          <p:cNvSpPr txBox="1"/>
          <p:nvPr/>
        </p:nvSpPr>
        <p:spPr>
          <a:xfrm>
            <a:off x="1122218" y="2311978"/>
            <a:ext cx="68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0F0BE-4023-AC61-56F2-7E00041914E6}"/>
              </a:ext>
            </a:extLst>
          </p:cNvPr>
          <p:cNvSpPr/>
          <p:nvPr/>
        </p:nvSpPr>
        <p:spPr>
          <a:xfrm>
            <a:off x="4558144" y="2852302"/>
            <a:ext cx="2289465" cy="23379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Algorithms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D81F2DD-E23D-3FC0-42C9-8D3ABCC19283}"/>
              </a:ext>
            </a:extLst>
          </p:cNvPr>
          <p:cNvSpPr/>
          <p:nvPr/>
        </p:nvSpPr>
        <p:spPr>
          <a:xfrm>
            <a:off x="2615044" y="3382241"/>
            <a:ext cx="1943100" cy="1278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Through DBMS like SQL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C6D92B-6B9B-1DEA-B70F-4118B7E5DFB2}"/>
              </a:ext>
            </a:extLst>
          </p:cNvPr>
          <p:cNvSpPr txBox="1"/>
          <p:nvPr/>
        </p:nvSpPr>
        <p:spPr>
          <a:xfrm>
            <a:off x="5301093" y="2311978"/>
            <a:ext cx="8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8D5B467-6A42-0867-A44A-CBF0C44C05AB}"/>
              </a:ext>
            </a:extLst>
          </p:cNvPr>
          <p:cNvSpPr/>
          <p:nvPr/>
        </p:nvSpPr>
        <p:spPr>
          <a:xfrm>
            <a:off x="6847609" y="3382241"/>
            <a:ext cx="2161308" cy="1465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of Fast API, Python,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7F88B3-4846-BBEA-E6C1-425FA08A3FBF}"/>
              </a:ext>
            </a:extLst>
          </p:cNvPr>
          <p:cNvSpPr/>
          <p:nvPr/>
        </p:nvSpPr>
        <p:spPr>
          <a:xfrm>
            <a:off x="9008917" y="2852302"/>
            <a:ext cx="2389909" cy="233795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Stock Analysis &amp; 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4F995-272F-D368-12FE-46A88D3A3C63}"/>
              </a:ext>
            </a:extLst>
          </p:cNvPr>
          <p:cNvSpPr txBox="1"/>
          <p:nvPr/>
        </p:nvSpPr>
        <p:spPr>
          <a:xfrm>
            <a:off x="9694717" y="231197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E8D41-7EC9-5A7D-9006-6016B1B63B9B}"/>
              </a:ext>
            </a:extLst>
          </p:cNvPr>
          <p:cNvSpPr txBox="1"/>
          <p:nvPr/>
        </p:nvSpPr>
        <p:spPr>
          <a:xfrm>
            <a:off x="665018" y="742318"/>
            <a:ext cx="9855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Conceptualization and Justification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6384E-85DC-702A-A09A-444F2F40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756" y="145484"/>
            <a:ext cx="2083604" cy="9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3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6A382-560B-7FA9-C91A-A0B674D8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EF2AC16-1EA8-9178-02F7-08CD93C01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629103"/>
              </p:ext>
            </p:extLst>
          </p:nvPr>
        </p:nvGraphicFramePr>
        <p:xfrm>
          <a:off x="5815445" y="2823443"/>
          <a:ext cx="5898037" cy="337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27BDC4BF-AC35-0CEC-A935-EB61866C0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660611"/>
              </p:ext>
            </p:extLst>
          </p:nvPr>
        </p:nvGraphicFramePr>
        <p:xfrm>
          <a:off x="197963" y="3007150"/>
          <a:ext cx="5756028" cy="3019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E45464-4AFA-1919-71B5-C17CCFE70B1B}"/>
              </a:ext>
            </a:extLst>
          </p:cNvPr>
          <p:cNvSpPr/>
          <p:nvPr/>
        </p:nvSpPr>
        <p:spPr>
          <a:xfrm>
            <a:off x="4458880" y="372369"/>
            <a:ext cx="2941162" cy="161668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58B12-D225-72B3-0E98-B41D4FF3CC38}"/>
              </a:ext>
            </a:extLst>
          </p:cNvPr>
          <p:cNvSpPr txBox="1"/>
          <p:nvPr/>
        </p:nvSpPr>
        <p:spPr>
          <a:xfrm>
            <a:off x="4939552" y="831633"/>
            <a:ext cx="20724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 &amp; Value Proportion </a:t>
            </a:r>
          </a:p>
          <a:p>
            <a:endParaRPr lang="en-US" dirty="0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15DDE6AA-089F-3FBD-3F81-E926DD331515}"/>
              </a:ext>
            </a:extLst>
          </p:cNvPr>
          <p:cNvSpPr/>
          <p:nvPr/>
        </p:nvSpPr>
        <p:spPr>
          <a:xfrm rot="10800000">
            <a:off x="2524926" y="831633"/>
            <a:ext cx="1527142" cy="1904214"/>
          </a:xfrm>
          <a:prstGeom prst="bent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9CEEDE36-1F96-DCA6-4EC3-CED6F31498F9}"/>
              </a:ext>
            </a:extLst>
          </p:cNvPr>
          <p:cNvSpPr/>
          <p:nvPr/>
        </p:nvSpPr>
        <p:spPr>
          <a:xfrm rot="10800000" flipH="1">
            <a:off x="7610851" y="831633"/>
            <a:ext cx="1427996" cy="1977666"/>
          </a:xfrm>
          <a:prstGeom prst="bentUpArrow">
            <a:avLst>
              <a:gd name="adj1" fmla="val 27126"/>
              <a:gd name="adj2" fmla="val 25000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B8D5B4-3A1E-5CE2-626D-F41EFBE943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85200" y="145484"/>
            <a:ext cx="1880159" cy="8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1A62-E49A-06FC-2A25-529B1715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726233-84AE-A4DA-E7BA-7A70C1C0C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13" y="2158305"/>
            <a:ext cx="5203887" cy="2718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1E824-8E30-F1CF-E5B3-CEAEB5A65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61" y="2248405"/>
            <a:ext cx="5251232" cy="2538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6BA7F9-68CA-59F7-957F-8F08C2CD5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070" y="145484"/>
            <a:ext cx="2077289" cy="9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9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business model&#10;&#10;Description automatically generated">
            <a:extLst>
              <a:ext uri="{FF2B5EF4-FFF2-40B4-BE49-F238E27FC236}">
                <a16:creationId xmlns:a16="http://schemas.microsoft.com/office/drawing/2014/main" id="{87D4FDDD-ADA5-5A4E-E1CD-6BA99633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1" y="1682309"/>
            <a:ext cx="10133582" cy="4094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8CB36-2C7F-1464-CE55-B2740C921418}"/>
              </a:ext>
            </a:extLst>
          </p:cNvPr>
          <p:cNvSpPr txBox="1"/>
          <p:nvPr/>
        </p:nvSpPr>
        <p:spPr>
          <a:xfrm>
            <a:off x="3751118" y="851312"/>
            <a:ext cx="4540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3DAC7C-D46D-67EC-CF71-E0494D1D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480" y="145484"/>
            <a:ext cx="1987880" cy="9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3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987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199" y="1356853"/>
          <a:ext cx="11255478" cy="5132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6E7D4A4-D86F-7CE8-40A8-5AB47164A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0494" y="145484"/>
            <a:ext cx="2184866" cy="10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7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95A5-FA55-B92F-49DE-A51B714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Offerings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AB621-B61C-D34A-AA64-E91BCEAE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095" y="145484"/>
            <a:ext cx="1937265" cy="912351"/>
          </a:xfrm>
          <a:prstGeom prst="rect">
            <a:avLst/>
          </a:prstGeom>
        </p:spPr>
      </p:pic>
      <p:pic>
        <p:nvPicPr>
          <p:cNvPr id="1028" name="Picture 4" descr="IWSR Drinks Market Analysis (@TheIWSR) / X">
            <a:extLst>
              <a:ext uri="{FF2B5EF4-FFF2-40B4-BE49-F238E27FC236}">
                <a16:creationId xmlns:a16="http://schemas.microsoft.com/office/drawing/2014/main" id="{9ABFA216-8245-2AD8-9B08-671F82CA7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52298"/>
            <a:ext cx="2560320" cy="20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ielsen Retail Analytics - YouTube">
            <a:extLst>
              <a:ext uri="{FF2B5EF4-FFF2-40B4-BE49-F238E27FC236}">
                <a16:creationId xmlns:a16="http://schemas.microsoft.com/office/drawing/2014/main" id="{4711CB5D-2CAD-C784-BFD3-CC6529BB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641" y="2149236"/>
            <a:ext cx="3068297" cy="15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everage Metrics">
            <a:extLst>
              <a:ext uri="{FF2B5EF4-FFF2-40B4-BE49-F238E27FC236}">
                <a16:creationId xmlns:a16="http://schemas.microsoft.com/office/drawing/2014/main" id="{CF9028AC-0FC2-99E8-7CC2-E27E008EE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5" y="2322785"/>
            <a:ext cx="332858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me - Wine Intelligence">
            <a:extLst>
              <a:ext uri="{FF2B5EF4-FFF2-40B4-BE49-F238E27FC236}">
                <a16:creationId xmlns:a16="http://schemas.microsoft.com/office/drawing/2014/main" id="{3F2128FD-16E3-5F86-9F36-74F4B8ED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631" y="3877661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ISCUS Values - Distilled Spirits Council of the United States">
            <a:extLst>
              <a:ext uri="{FF2B5EF4-FFF2-40B4-BE49-F238E27FC236}">
                <a16:creationId xmlns:a16="http://schemas.microsoft.com/office/drawing/2014/main" id="{CDE6EDA6-0E81-3208-53B9-3AC71555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04" y="3877661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450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697</TotalTime>
  <Words>343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Inventory Analysis on Spirit Stock.</vt:lpstr>
      <vt:lpstr>Pain Addressed</vt:lpstr>
      <vt:lpstr>PowerPoint Presentation</vt:lpstr>
      <vt:lpstr>PowerPoint Presentation</vt:lpstr>
      <vt:lpstr>PowerPoint Presentation</vt:lpstr>
      <vt:lpstr>Market Research</vt:lpstr>
      <vt:lpstr>PowerPoint Presentation</vt:lpstr>
      <vt:lpstr>Development Plan</vt:lpstr>
      <vt:lpstr>Current Offerings</vt:lpstr>
      <vt:lpstr>PowerPoint Presentation</vt:lpstr>
      <vt:lpstr>Collaborative Tools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Analysis on Spirit Stock Analytics</dc:title>
  <dc:creator>Pravallika Jammula</dc:creator>
  <cp:lastModifiedBy>Pravallika Jammula</cp:lastModifiedBy>
  <cp:revision>26</cp:revision>
  <dcterms:created xsi:type="dcterms:W3CDTF">2024-02-14T17:21:00Z</dcterms:created>
  <dcterms:modified xsi:type="dcterms:W3CDTF">2024-02-26T04:28:35Z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8c544ca-bb84-4280-906e-934547e1d30c_Enabled">
    <vt:lpwstr>true</vt:lpwstr>
  </property>
  <property fmtid="{D5CDD505-2E9C-101B-9397-08002B2CF9AE}" pid="4" name="MSIP_Label_a8c544ca-bb84-4280-906e-934547e1d30c_SetDate">
    <vt:lpwstr>2024-02-14T17:29:50Z</vt:lpwstr>
  </property>
  <property fmtid="{D5CDD505-2E9C-101B-9397-08002B2CF9AE}" pid="5" name="MSIP_Label_a8c544ca-bb84-4280-906e-934547e1d30c_Method">
    <vt:lpwstr>Standard</vt:lpwstr>
  </property>
  <property fmtid="{D5CDD505-2E9C-101B-9397-08002B2CF9AE}" pid="6" name="MSIP_Label_a8c544ca-bb84-4280-906e-934547e1d30c_Name">
    <vt:lpwstr>Internal - General Use</vt:lpwstr>
  </property>
  <property fmtid="{D5CDD505-2E9C-101B-9397-08002B2CF9AE}" pid="7" name="MSIP_Label_a8c544ca-bb84-4280-906e-934547e1d30c_SiteId">
    <vt:lpwstr>258ac4e4-146a-411e-9dc8-79a9e12fd6da</vt:lpwstr>
  </property>
  <property fmtid="{D5CDD505-2E9C-101B-9397-08002B2CF9AE}" pid="8" name="MSIP_Label_a8c544ca-bb84-4280-906e-934547e1d30c_ActionId">
    <vt:lpwstr>28149c94-91d9-4a40-a682-e2b04ee9950d</vt:lpwstr>
  </property>
  <property fmtid="{D5CDD505-2E9C-101B-9397-08002B2CF9AE}" pid="9" name="MSIP_Label_a8c544ca-bb84-4280-906e-934547e1d30c_ContentBits">
    <vt:lpwstr>2</vt:lpwstr>
  </property>
  <property fmtid="{D5CDD505-2E9C-101B-9397-08002B2CF9AE}" pid="10" name="ClassificationContentMarkingFooterLocations">
    <vt:lpwstr>Retrospect:11</vt:lpwstr>
  </property>
  <property fmtid="{D5CDD505-2E9C-101B-9397-08002B2CF9AE}" pid="11" name="ClassificationContentMarkingFooterText">
    <vt:lpwstr>Internal - General Use</vt:lpwstr>
  </property>
</Properties>
</file>