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39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8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1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3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8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4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1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5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8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918280-5493-4BA0-A9F3-889132522CA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DF7435-1F4F-4A81-BF9F-45B587451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4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B772-B1E4-7D9A-373E-DB94054C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006" y="1868129"/>
            <a:ext cx="7472517" cy="1560871"/>
          </a:xfrm>
        </p:spPr>
        <p:txBody>
          <a:bodyPr>
            <a:normAutofit/>
          </a:bodyPr>
          <a:lstStyle/>
          <a:p>
            <a:r>
              <a:rPr lang="en-IN" sz="4000" dirty="0"/>
              <a:t>WEEKLY  PROGRESS 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98AC-3F54-EAB6-A868-58B53945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0" y="3588774"/>
            <a:ext cx="4697360" cy="14748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K.SATHVIKA PADMAVATHI</a:t>
            </a:r>
          </a:p>
          <a:p>
            <a:pPr algn="l"/>
            <a:r>
              <a:rPr lang="en-IN" dirty="0"/>
              <a:t>217Z1A0593</a:t>
            </a:r>
          </a:p>
          <a:p>
            <a:pPr algn="l"/>
            <a:r>
              <a:rPr lang="en-IN" dirty="0"/>
              <a:t>CSEB</a:t>
            </a:r>
          </a:p>
        </p:txBody>
      </p:sp>
    </p:spTree>
    <p:extLst>
      <p:ext uri="{BB962C8B-B14F-4D97-AF65-F5344CB8AC3E}">
        <p14:creationId xmlns:p14="http://schemas.microsoft.com/office/powerpoint/2010/main" val="30312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1F35-CC0C-69E9-5418-EEC76174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 REPORT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06B-7CFF-34E8-CB12-AA3701A52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409025"/>
              </p:ext>
            </p:extLst>
          </p:nvPr>
        </p:nvGraphicFramePr>
        <p:xfrm>
          <a:off x="1219098" y="1619146"/>
          <a:ext cx="10296000" cy="485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965453751"/>
                    </a:ext>
                  </a:extLst>
                </a:gridCol>
                <a:gridCol w="1364554">
                  <a:extLst>
                    <a:ext uri="{9D8B030D-6E8A-4147-A177-3AD203B41FA5}">
                      <a16:colId xmlns:a16="http://schemas.microsoft.com/office/drawing/2014/main" val="1586231994"/>
                    </a:ext>
                  </a:extLst>
                </a:gridCol>
                <a:gridCol w="979384">
                  <a:extLst>
                    <a:ext uri="{9D8B030D-6E8A-4147-A177-3AD203B41FA5}">
                      <a16:colId xmlns:a16="http://schemas.microsoft.com/office/drawing/2014/main" val="1325177637"/>
                    </a:ext>
                  </a:extLst>
                </a:gridCol>
                <a:gridCol w="900243">
                  <a:extLst>
                    <a:ext uri="{9D8B030D-6E8A-4147-A177-3AD203B41FA5}">
                      <a16:colId xmlns:a16="http://schemas.microsoft.com/office/drawing/2014/main" val="752441147"/>
                    </a:ext>
                  </a:extLst>
                </a:gridCol>
                <a:gridCol w="1009062">
                  <a:extLst>
                    <a:ext uri="{9D8B030D-6E8A-4147-A177-3AD203B41FA5}">
                      <a16:colId xmlns:a16="http://schemas.microsoft.com/office/drawing/2014/main" val="3085226712"/>
                    </a:ext>
                  </a:extLst>
                </a:gridCol>
                <a:gridCol w="1018956">
                  <a:extLst>
                    <a:ext uri="{9D8B030D-6E8A-4147-A177-3AD203B41FA5}">
                      <a16:colId xmlns:a16="http://schemas.microsoft.com/office/drawing/2014/main" val="167301383"/>
                    </a:ext>
                  </a:extLst>
                </a:gridCol>
                <a:gridCol w="979384">
                  <a:extLst>
                    <a:ext uri="{9D8B030D-6E8A-4147-A177-3AD203B41FA5}">
                      <a16:colId xmlns:a16="http://schemas.microsoft.com/office/drawing/2014/main" val="2895017645"/>
                    </a:ext>
                  </a:extLst>
                </a:gridCol>
                <a:gridCol w="1009063">
                  <a:extLst>
                    <a:ext uri="{9D8B030D-6E8A-4147-A177-3AD203B41FA5}">
                      <a16:colId xmlns:a16="http://schemas.microsoft.com/office/drawing/2014/main" val="3666768568"/>
                    </a:ext>
                  </a:extLst>
                </a:gridCol>
                <a:gridCol w="1018955">
                  <a:extLst>
                    <a:ext uri="{9D8B030D-6E8A-4147-A177-3AD203B41FA5}">
                      <a16:colId xmlns:a16="http://schemas.microsoft.com/office/drawing/2014/main" val="1479288032"/>
                    </a:ext>
                  </a:extLst>
                </a:gridCol>
                <a:gridCol w="986799">
                  <a:extLst>
                    <a:ext uri="{9D8B030D-6E8A-4147-A177-3AD203B41FA5}">
                      <a16:colId xmlns:a16="http://schemas.microsoft.com/office/drawing/2014/main" val="126935118"/>
                    </a:ext>
                  </a:extLst>
                </a:gridCol>
              </a:tblGrid>
              <a:tr h="6319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/>
                        <a:t>Proficiency before the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/>
                        <a:t>proficiency after the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19549"/>
                  </a:ext>
                </a:extLst>
              </a:tr>
              <a:tr h="657696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87223"/>
                  </a:ext>
                </a:extLst>
              </a:tr>
              <a:tr h="6576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009"/>
                  </a:ext>
                </a:extLst>
              </a:tr>
              <a:tr h="65769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XML,JSON,HTML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30893"/>
                  </a:ext>
                </a:extLst>
              </a:tr>
              <a:tr h="65769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 </a:t>
                      </a:r>
                      <a:r>
                        <a:rPr lang="en-IN" dirty="0" err="1"/>
                        <a:t>sql</a:t>
                      </a:r>
                      <a:r>
                        <a:rPr lang="en-IN" dirty="0"/>
                        <a:t>,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47734"/>
                  </a:ext>
                </a:extLst>
              </a:tr>
              <a:tr h="93956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Joins, xml to </a:t>
                      </a:r>
                      <a:r>
                        <a:rPr lang="en-IN" dirty="0" err="1"/>
                        <a:t>json</a:t>
                      </a:r>
                      <a:r>
                        <a:rPr lang="en-IN" dirty="0"/>
                        <a:t>, DBMS queries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01874"/>
                  </a:ext>
                </a:extLst>
              </a:tr>
              <a:tr h="65769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Workato</a:t>
                      </a:r>
                      <a:r>
                        <a:rPr lang="en-IN" dirty="0"/>
                        <a:t> registration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8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7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7977-7662-5334-79C7-255350F5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DDF3-A04B-FB39-9259-BF20DF4A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987" y="2467897"/>
            <a:ext cx="8187813" cy="370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26408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66</TotalTime>
  <Words>73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WEEKLY  PROGRESS  REPORT</vt:lpstr>
      <vt:lpstr>PROGRESS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 PROGRESS  REPORT</dc:title>
  <dc:creator>Karamsetty Sathvika Padmavathi</dc:creator>
  <cp:lastModifiedBy>Karamsetty Sathvika Padmavathi</cp:lastModifiedBy>
  <cp:revision>1</cp:revision>
  <dcterms:created xsi:type="dcterms:W3CDTF">2024-05-27T00:27:11Z</dcterms:created>
  <dcterms:modified xsi:type="dcterms:W3CDTF">2024-05-27T01:34:11Z</dcterms:modified>
</cp:coreProperties>
</file>