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4" r:id="rId4"/>
    <p:sldId id="258" r:id="rId5"/>
    <p:sldId id="257" r:id="rId6"/>
    <p:sldId id="271" r:id="rId7"/>
    <p:sldId id="262" r:id="rId8"/>
    <p:sldId id="263" r:id="rId9"/>
    <p:sldId id="265" r:id="rId10"/>
    <p:sldId id="272" r:id="rId11"/>
    <p:sldId id="27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313" y="108177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</a:rPr>
              <a:t>Development of GENDER CLASSIFICATION using RANDOM FOREST  AND MONGODB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9325" y="4699635"/>
            <a:ext cx="7312660" cy="1581150"/>
          </a:xfrm>
        </p:spPr>
        <p:txBody>
          <a:bodyPr>
            <a:normAutofit lnSpcReduction="20000"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members :</a:t>
            </a:r>
            <a:endParaRPr lang="en-US" sz="1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B.VAMSI KRISHNA - (CH.EN.U4CSE20008)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KV.PRIYANKA VARMA -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(CH.EN.U4CSE20038)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P.SATHVIKA REDDY - (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CH.EN.U4CSE20047)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  <a:p>
            <a:pPr algn="l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12130" y="3469640"/>
            <a:ext cx="1555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TEAM 6</a:t>
            </a: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Implemented </a:t>
            </a:r>
            <a:r>
              <a:rPr lang="en-US" altLang="en-IN" dirty="0"/>
              <a:t>Gender Classification</a:t>
            </a:r>
            <a:r>
              <a:rPr lang="en-IN" dirty="0"/>
              <a:t>  using machine learning Algorithm Random Forest Classifier.</a:t>
            </a:r>
            <a:r>
              <a:rPr lang="en-US" dirty="0"/>
              <a:t> In order to increase the dataset's predictive accuracy, the Random Forest classifier uses a variety of decision trees on different subsets of the input data.</a:t>
            </a:r>
            <a:endParaRPr lang="en-US" dirty="0"/>
          </a:p>
          <a:p>
            <a:r>
              <a:rPr lang="en-US" dirty="0"/>
              <a:t>In comparison to other algorithms, it requires less training time. Even with the enormous dataset, it operates effectively and predicts the outcome with a high degree of accuracy. When a significant amount of the data is absent, accuracy can still be maintained.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https://machinelearningmastery.com/train-test-split-for-evaluating-machine-learning-algorithms/</a:t>
            </a:r>
            <a:endParaRPr lang="en-US" dirty="0"/>
          </a:p>
          <a:p>
            <a:r>
              <a:rPr lang="en-IN" dirty="0"/>
              <a:t>https://www.codewithharry.com/blogpost/mongodb</a:t>
            </a:r>
            <a:r>
              <a:rPr lang="en-US" altLang="en-IN" dirty="0"/>
              <a:t>/</a:t>
            </a:r>
            <a:endParaRPr lang="en-US" altLang="en-IN" dirty="0"/>
          </a:p>
          <a:p>
            <a:r>
              <a:rPr lang="en-US" dirty="0"/>
              <a:t>https://www.kaggle.com/datasets/cashutosh/gender-classification-dataset</a:t>
            </a:r>
            <a:endParaRPr lang="en-US" dirty="0"/>
          </a:p>
          <a:p>
            <a:r>
              <a:rPr lang="en-IN" dirty="0"/>
              <a:t>https://hevodata.com/learn/jupyter-notebook-mongodb/</a:t>
            </a:r>
            <a:endParaRPr lang="en-IN" dirty="0"/>
          </a:p>
          <a:p>
            <a:r>
              <a:rPr lang="en-IN" dirty="0"/>
              <a:t>https://pythontutor.com/visualize.html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476" y="2417197"/>
            <a:ext cx="5526158" cy="128811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83" y="2097088"/>
            <a:ext cx="9905999" cy="3541714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OF APPROCH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 AND ARCHITECTURE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RESULT/OUTPUT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REFERENECES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is about gender classification system bases on an individual’s facial characteristics.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Previously, classification consumes lot of time and lot of resources such as human experts. which is very expensive. Because every human has their own opinion.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28" y="39677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AIM 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16835" y="2097088"/>
            <a:ext cx="2250220" cy="8934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&amp; DYNAMIC NATURE</a:t>
            </a:r>
            <a:endParaRPr lang="en-IN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16835" y="3212328"/>
            <a:ext cx="2250220" cy="28783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 testing consumes lot of time so we go for this .</a:t>
            </a:r>
            <a:endParaRPr lang="en-IN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2991016" y="2064715"/>
            <a:ext cx="2250220" cy="8934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 DATA PROCESSING</a:t>
            </a:r>
            <a:endParaRPr lang="en-IN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5825656" y="2080901"/>
            <a:ext cx="2250220" cy="8934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IMPROVISED ACCURACY </a:t>
            </a:r>
            <a:endParaRPr lang="en-IN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8609014" y="2064713"/>
            <a:ext cx="2250220" cy="8934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OF OPTIMAL ALGORITHM</a:t>
            </a:r>
            <a:endParaRPr lang="en-IN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2991016" y="3212328"/>
            <a:ext cx="2250220" cy="28783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Selecting efficient  features and  predicting for vast amount of data. Development of tools that can Detect automatically.</a:t>
            </a:r>
            <a:endParaRPr lang="en-IN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5800015" y="3212328"/>
            <a:ext cx="2250220" cy="28783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decrease the manual burden and improve  the classification accuracy.</a:t>
            </a:r>
            <a:endParaRPr lang="en-IN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629987" y="3212328"/>
            <a:ext cx="2250220" cy="28783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Optimal algorithms like Random </a:t>
            </a:r>
            <a:r>
              <a:rPr lang="en-IN" dirty="0"/>
              <a:t>Forest </a:t>
            </a:r>
            <a:endParaRPr lang="en-US" dirty="0"/>
          </a:p>
          <a:p>
            <a:pPr algn="ctr"/>
            <a:r>
              <a:rPr lang="en-US" dirty="0"/>
              <a:t>Which preforms well than other algorithms.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the gender classification on the basis of given features.</a:t>
            </a: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contains the data.</a:t>
            </a: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Machine learning models,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gender classification using features.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29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 FLOW APPROACH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4460" y="2303822"/>
            <a:ext cx="94030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 from the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Analyzing and Data Pre-processing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Train Dataset and Test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 and Feature Scaling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Implementation of model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classification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28" y="27813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PROPOSED ALGORITHM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815" y="1589727"/>
            <a:ext cx="4038950" cy="46486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461273" cy="731311"/>
          </a:xfrm>
        </p:spPr>
        <p:txBody>
          <a:bodyPr/>
          <a:lstStyle/>
          <a:p>
            <a:r>
              <a:rPr lang="en-IN" dirty="0"/>
              <a:t>PROPOSED ARCHITECTURE</a:t>
            </a:r>
            <a:endParaRPr lang="en-IN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141413" y="3581400"/>
            <a:ext cx="1971901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 Train Dataset </a:t>
            </a:r>
            <a:endParaRPr lang="en-IN" sz="18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475413" y="3568547"/>
            <a:ext cx="1971901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Dataset</a:t>
            </a:r>
            <a:endParaRPr lang="en-IN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3200400" y="4285495"/>
            <a:ext cx="3352800" cy="59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Feature Selection  and Feature Scaling </a:t>
            </a:r>
            <a:endParaRPr lang="en-IN" sz="18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3200400" y="5212518"/>
            <a:ext cx="3352800" cy="59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Selection and Implementation of model</a:t>
            </a:r>
            <a:endParaRPr lang="en-IN" sz="18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3200400" y="6086621"/>
            <a:ext cx="3352800" cy="59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IN" sz="1800" dirty="0"/>
              <a:t>Gender classification</a:t>
            </a:r>
            <a:endParaRPr lang="en-IN" sz="1800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3113314" y="2610833"/>
            <a:ext cx="3352800" cy="59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Data Analyzing and Data Pre-processing </a:t>
            </a:r>
            <a:endParaRPr lang="en-IN" sz="1800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3113314" y="1640267"/>
            <a:ext cx="3352800" cy="59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Collection of data from the </a:t>
            </a:r>
            <a:r>
              <a:rPr lang="en-US" altLang="en-IN" sz="1800" dirty="0"/>
              <a:t>mongoDB</a:t>
            </a:r>
            <a:endParaRPr lang="en-US" altLang="en-IN" sz="1800" dirty="0"/>
          </a:p>
        </p:txBody>
      </p:sp>
      <p:cxnSp>
        <p:nvCxnSpPr>
          <p:cNvPr id="23" name="Straight Arrow Connector 22"/>
          <p:cNvCxnSpPr>
            <a:stCxn id="16" idx="2"/>
            <a:endCxn id="14" idx="0"/>
          </p:cNvCxnSpPr>
          <p:nvPr/>
        </p:nvCxnSpPr>
        <p:spPr>
          <a:xfrm>
            <a:off x="4789714" y="2238982"/>
            <a:ext cx="0" cy="37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1"/>
          </p:cNvCxnSpPr>
          <p:nvPr/>
        </p:nvCxnSpPr>
        <p:spPr>
          <a:xfrm flipH="1" flipV="1">
            <a:off x="2127363" y="2910190"/>
            <a:ext cx="9859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466114" y="2910190"/>
            <a:ext cx="9952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" idx="0"/>
          </p:cNvCxnSpPr>
          <p:nvPr/>
        </p:nvCxnSpPr>
        <p:spPr>
          <a:xfrm>
            <a:off x="2127363" y="2910190"/>
            <a:ext cx="1" cy="67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0"/>
          </p:cNvCxnSpPr>
          <p:nvPr/>
        </p:nvCxnSpPr>
        <p:spPr>
          <a:xfrm>
            <a:off x="7461364" y="2910190"/>
            <a:ext cx="0" cy="65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1"/>
          </p:cNvCxnSpPr>
          <p:nvPr/>
        </p:nvCxnSpPr>
        <p:spPr>
          <a:xfrm>
            <a:off x="2127363" y="4584852"/>
            <a:ext cx="10730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553200" y="4584852"/>
            <a:ext cx="908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</p:cNvCxnSpPr>
          <p:nvPr/>
        </p:nvCxnSpPr>
        <p:spPr>
          <a:xfrm flipH="1">
            <a:off x="2127363" y="4180114"/>
            <a:ext cx="1" cy="404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</p:cNvCxnSpPr>
          <p:nvPr/>
        </p:nvCxnSpPr>
        <p:spPr>
          <a:xfrm flipH="1">
            <a:off x="7461363" y="4167261"/>
            <a:ext cx="1" cy="417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2"/>
            <a:endCxn id="12" idx="0"/>
          </p:cNvCxnSpPr>
          <p:nvPr/>
        </p:nvCxnSpPr>
        <p:spPr>
          <a:xfrm>
            <a:off x="4876800" y="4884210"/>
            <a:ext cx="0" cy="32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2"/>
          </p:cNvCxnSpPr>
          <p:nvPr/>
        </p:nvCxnSpPr>
        <p:spPr>
          <a:xfrm>
            <a:off x="4876800" y="5811233"/>
            <a:ext cx="0" cy="32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OUTPUT/RESULT 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1730" y="1879600"/>
            <a:ext cx="4878705" cy="1317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0435" y="4153535"/>
            <a:ext cx="4889500" cy="14008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2555</Words>
  <Application>WPS Presentation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Rockwell</vt:lpstr>
      <vt:lpstr>Times New Roman</vt:lpstr>
      <vt:lpstr>Tahoma</vt:lpstr>
      <vt:lpstr>Microsoft YaHei</vt:lpstr>
      <vt:lpstr>Arial Unicode MS</vt:lpstr>
      <vt:lpstr>Tw Cen MT</vt:lpstr>
      <vt:lpstr>Calibri</vt:lpstr>
      <vt:lpstr>Circuit</vt:lpstr>
      <vt:lpstr>Development of GENDER CLASSIFICATION using RANDOM FOREST  AND MONGODB</vt:lpstr>
      <vt:lpstr>Agenda</vt:lpstr>
      <vt:lpstr>Introduction</vt:lpstr>
      <vt:lpstr>AIM </vt:lpstr>
      <vt:lpstr>OBJECTIVEs</vt:lpstr>
      <vt:lpstr>PROCESS FLOW APPROACH</vt:lpstr>
      <vt:lpstr>PROPOSED ALGORITHM</vt:lpstr>
      <vt:lpstr>PROPOSED ARCHITECTURE</vt:lpstr>
      <vt:lpstr>OUTPUT/RESULT 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&lt;WINE CLASSIFICATION&gt;</dc:title>
  <dc:creator>P SATHVIKA REDDY  - [CH.EN.U4CSE20047]</dc:creator>
  <cp:lastModifiedBy>sathv</cp:lastModifiedBy>
  <cp:revision>17</cp:revision>
  <dcterms:created xsi:type="dcterms:W3CDTF">2022-10-21T04:48:00Z</dcterms:created>
  <dcterms:modified xsi:type="dcterms:W3CDTF">2023-05-08T17:24:17Z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89725F2614164C5FAAD9533095965F51</vt:lpwstr>
  </property>
  <property fmtid="{D5CDD505-2E9C-101B-9397-08002B2CF9AE}" pid="4" name="KSOProductBuildVer">
    <vt:lpwstr>1033-11.2.0.11537</vt:lpwstr>
  </property>
</Properties>
</file>