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9B63422-DEE8-4714-BEB3-E95C47D69D1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47CB939-3AB3-4EDC-B4F6-2CA759F3BF7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8229600" cy="22098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FFC000"/>
                </a:solidFill>
              </a:rPr>
              <a:t>CHILD LABOUR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3766" y="5105400"/>
            <a:ext cx="6560234" cy="17526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PRESENTED BY </a:t>
            </a:r>
          </a:p>
          <a:p>
            <a:r>
              <a:rPr lang="en-GB" sz="2000" dirty="0" smtClean="0"/>
              <a:t>LOKESH SAI .N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CHILD LABOUR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91818</dc:creator>
  <cp:lastModifiedBy>91818</cp:lastModifiedBy>
  <cp:revision>5</cp:revision>
  <dcterms:created xsi:type="dcterms:W3CDTF">2023-06-18T06:01:32Z</dcterms:created>
  <dcterms:modified xsi:type="dcterms:W3CDTF">2023-06-18T06:47:21Z</dcterms:modified>
</cp:coreProperties>
</file>