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0" r:id="rId6"/>
    <p:sldId id="264" r:id="rId7"/>
    <p:sldId id="265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46453"/>
  </p:normalViewPr>
  <p:slideViewPr>
    <p:cSldViewPr snapToGrid="0">
      <p:cViewPr varScale="1">
        <p:scale>
          <a:sx n="54" d="100"/>
          <a:sy n="54" d="100"/>
        </p:scale>
        <p:origin x="2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6B0F7-33EA-4A1C-A5E9-27599A4D9B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085570-6266-4685-8195-2D45A4DFC755}">
      <dgm:prSet/>
      <dgm:spPr/>
      <dgm:t>
        <a:bodyPr/>
        <a:lstStyle/>
        <a:p>
          <a:r>
            <a:rPr lang="en-US" b="1" i="0"/>
            <a:t>Do weather conditions affect flight ticket prices?</a:t>
          </a:r>
          <a:endParaRPr lang="en-US"/>
        </a:p>
      </dgm:t>
    </dgm:pt>
    <dgm:pt modelId="{87E3EFA5-9797-4F13-AE0F-620BC06C84FF}" type="parTrans" cxnId="{EED3DC81-8DFA-4DB9-A25F-233C978B7189}">
      <dgm:prSet/>
      <dgm:spPr/>
      <dgm:t>
        <a:bodyPr/>
        <a:lstStyle/>
        <a:p>
          <a:endParaRPr lang="en-US"/>
        </a:p>
      </dgm:t>
    </dgm:pt>
    <dgm:pt modelId="{8887716E-5936-43ED-8424-DCDCEFFCC97E}" type="sibTrans" cxnId="{EED3DC81-8DFA-4DB9-A25F-233C978B7189}">
      <dgm:prSet/>
      <dgm:spPr/>
      <dgm:t>
        <a:bodyPr/>
        <a:lstStyle/>
        <a:p>
          <a:endParaRPr lang="en-US"/>
        </a:p>
      </dgm:t>
    </dgm:pt>
    <dgm:pt modelId="{7A261220-3191-461E-BC9F-5471BE264C16}">
      <dgm:prSet/>
      <dgm:spPr/>
      <dgm:t>
        <a:bodyPr/>
        <a:lstStyle/>
        <a:p>
          <a:r>
            <a:rPr lang="en-US" b="1" i="0"/>
            <a:t>Does the holiday season have high ticket prices?</a:t>
          </a:r>
          <a:endParaRPr lang="en-US"/>
        </a:p>
      </dgm:t>
    </dgm:pt>
    <dgm:pt modelId="{E5DFF01C-CA2F-408D-B29E-8DEC328E23CA}" type="parTrans" cxnId="{1F784B81-5D16-4D15-81E9-3DFE4140B007}">
      <dgm:prSet/>
      <dgm:spPr/>
      <dgm:t>
        <a:bodyPr/>
        <a:lstStyle/>
        <a:p>
          <a:endParaRPr lang="en-US"/>
        </a:p>
      </dgm:t>
    </dgm:pt>
    <dgm:pt modelId="{35CD10A0-DBF0-4EDA-B01D-3079C024A048}" type="sibTrans" cxnId="{1F784B81-5D16-4D15-81E9-3DFE4140B007}">
      <dgm:prSet/>
      <dgm:spPr/>
      <dgm:t>
        <a:bodyPr/>
        <a:lstStyle/>
        <a:p>
          <a:endParaRPr lang="en-US"/>
        </a:p>
      </dgm:t>
    </dgm:pt>
    <dgm:pt modelId="{130EA92E-A56C-4DB4-A9C6-5AABCED2521A}">
      <dgm:prSet/>
      <dgm:spPr/>
      <dgm:t>
        <a:bodyPr/>
        <a:lstStyle/>
        <a:p>
          <a:r>
            <a:rPr lang="en-US" b="1" i="0"/>
            <a:t>Does advance booking yield lower prices?</a:t>
          </a:r>
          <a:endParaRPr lang="en-US"/>
        </a:p>
      </dgm:t>
    </dgm:pt>
    <dgm:pt modelId="{235E4502-3D6B-49F8-AF30-DDA0C241CFAE}" type="parTrans" cxnId="{5BA9701A-07D8-4305-9863-D4EAF514242C}">
      <dgm:prSet/>
      <dgm:spPr/>
      <dgm:t>
        <a:bodyPr/>
        <a:lstStyle/>
        <a:p>
          <a:endParaRPr lang="en-US"/>
        </a:p>
      </dgm:t>
    </dgm:pt>
    <dgm:pt modelId="{5A0C884A-D200-483D-9C7E-98711BDBDF0D}" type="sibTrans" cxnId="{5BA9701A-07D8-4305-9863-D4EAF514242C}">
      <dgm:prSet/>
      <dgm:spPr/>
      <dgm:t>
        <a:bodyPr/>
        <a:lstStyle/>
        <a:p>
          <a:endParaRPr lang="en-US"/>
        </a:p>
      </dgm:t>
    </dgm:pt>
    <dgm:pt modelId="{85CED418-829D-4FD5-A1B6-56B7D911076F}">
      <dgm:prSet/>
      <dgm:spPr/>
      <dgm:t>
        <a:bodyPr/>
        <a:lstStyle/>
        <a:p>
          <a:r>
            <a:rPr lang="en-US" b="1" i="0"/>
            <a:t>How do in-flight add-ons ( like meals, Wi-Fi, and entertainment) affect the price?</a:t>
          </a:r>
          <a:endParaRPr lang="en-US"/>
        </a:p>
      </dgm:t>
    </dgm:pt>
    <dgm:pt modelId="{D6B49882-6A91-4B31-9FDF-304A8E009098}" type="parTrans" cxnId="{77111E54-FD7B-4268-BC78-F17B27F96FE6}">
      <dgm:prSet/>
      <dgm:spPr/>
      <dgm:t>
        <a:bodyPr/>
        <a:lstStyle/>
        <a:p>
          <a:endParaRPr lang="en-US"/>
        </a:p>
      </dgm:t>
    </dgm:pt>
    <dgm:pt modelId="{E12FCBE7-6A46-460E-9F46-8B153CFF8FC4}" type="sibTrans" cxnId="{77111E54-FD7B-4268-BC78-F17B27F96FE6}">
      <dgm:prSet/>
      <dgm:spPr/>
      <dgm:t>
        <a:bodyPr/>
        <a:lstStyle/>
        <a:p>
          <a:endParaRPr lang="en-US"/>
        </a:p>
      </dgm:t>
    </dgm:pt>
    <dgm:pt modelId="{43346DC4-405F-409B-BE23-E96933B53595}">
      <dgm:prSet/>
      <dgm:spPr/>
      <dgm:t>
        <a:bodyPr/>
        <a:lstStyle/>
        <a:p>
          <a:r>
            <a:rPr lang="en-US" b="1" i="0"/>
            <a:t>Does luggage allowance have a relationship with the price of the ticket?</a:t>
          </a:r>
          <a:endParaRPr lang="en-US"/>
        </a:p>
      </dgm:t>
    </dgm:pt>
    <dgm:pt modelId="{C2758A29-41AF-4EE6-9B41-A4C216E87064}" type="parTrans" cxnId="{54C5E0E4-F266-4109-AB8B-3D409731E32E}">
      <dgm:prSet/>
      <dgm:spPr/>
      <dgm:t>
        <a:bodyPr/>
        <a:lstStyle/>
        <a:p>
          <a:endParaRPr lang="en-US"/>
        </a:p>
      </dgm:t>
    </dgm:pt>
    <dgm:pt modelId="{6EFCB7F2-913C-4E23-A66E-6D2DD773DBB5}" type="sibTrans" cxnId="{54C5E0E4-F266-4109-AB8B-3D409731E32E}">
      <dgm:prSet/>
      <dgm:spPr/>
      <dgm:t>
        <a:bodyPr/>
        <a:lstStyle/>
        <a:p>
          <a:endParaRPr lang="en-US"/>
        </a:p>
      </dgm:t>
    </dgm:pt>
    <dgm:pt modelId="{345B1D64-7E58-444B-A92C-17A322D38E81}" type="pres">
      <dgm:prSet presAssocID="{4876B0F7-33EA-4A1C-A5E9-27599A4D9B9F}" presName="root" presStyleCnt="0">
        <dgm:presLayoutVars>
          <dgm:dir/>
          <dgm:resizeHandles val="exact"/>
        </dgm:presLayoutVars>
      </dgm:prSet>
      <dgm:spPr/>
    </dgm:pt>
    <dgm:pt modelId="{0881C576-86AE-46D1-97FB-806C6A2E3ED7}" type="pres">
      <dgm:prSet presAssocID="{4876B0F7-33EA-4A1C-A5E9-27599A4D9B9F}" presName="container" presStyleCnt="0">
        <dgm:presLayoutVars>
          <dgm:dir/>
          <dgm:resizeHandles val="exact"/>
        </dgm:presLayoutVars>
      </dgm:prSet>
      <dgm:spPr/>
    </dgm:pt>
    <dgm:pt modelId="{F54D12AB-EBE1-4EF4-9D7C-25ACB8DEBBA4}" type="pres">
      <dgm:prSet presAssocID="{54085570-6266-4685-8195-2D45A4DFC755}" presName="compNode" presStyleCnt="0"/>
      <dgm:spPr/>
    </dgm:pt>
    <dgm:pt modelId="{78C5358C-0DE0-4FC3-B942-A8C862978B56}" type="pres">
      <dgm:prSet presAssocID="{54085570-6266-4685-8195-2D45A4DFC755}" presName="iconBgRect" presStyleLbl="bgShp" presStyleIdx="0" presStyleCnt="5"/>
      <dgm:spPr/>
    </dgm:pt>
    <dgm:pt modelId="{A99360ED-1BDA-43AD-83B1-B8C1F0A736EF}" type="pres">
      <dgm:prSet presAssocID="{54085570-6266-4685-8195-2D45A4DFC7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9B360B5C-53E2-42DD-A037-5AD2C1BA3B1B}" type="pres">
      <dgm:prSet presAssocID="{54085570-6266-4685-8195-2D45A4DFC755}" presName="spaceRect" presStyleCnt="0"/>
      <dgm:spPr/>
    </dgm:pt>
    <dgm:pt modelId="{605CD83D-EFDF-401E-AF72-1D5755F53267}" type="pres">
      <dgm:prSet presAssocID="{54085570-6266-4685-8195-2D45A4DFC755}" presName="textRect" presStyleLbl="revTx" presStyleIdx="0" presStyleCnt="5">
        <dgm:presLayoutVars>
          <dgm:chMax val="1"/>
          <dgm:chPref val="1"/>
        </dgm:presLayoutVars>
      </dgm:prSet>
      <dgm:spPr/>
    </dgm:pt>
    <dgm:pt modelId="{52314B6D-BCD4-4D6C-9589-6CB41AB0F08D}" type="pres">
      <dgm:prSet presAssocID="{8887716E-5936-43ED-8424-DCDCEFFCC97E}" presName="sibTrans" presStyleLbl="sibTrans2D1" presStyleIdx="0" presStyleCnt="0"/>
      <dgm:spPr/>
    </dgm:pt>
    <dgm:pt modelId="{F50887C1-C4E0-41B5-85F1-5BAB79BA4567}" type="pres">
      <dgm:prSet presAssocID="{7A261220-3191-461E-BC9F-5471BE264C16}" presName="compNode" presStyleCnt="0"/>
      <dgm:spPr/>
    </dgm:pt>
    <dgm:pt modelId="{F0AD1C21-311F-4A95-A862-82268BF64FA1}" type="pres">
      <dgm:prSet presAssocID="{7A261220-3191-461E-BC9F-5471BE264C16}" presName="iconBgRect" presStyleLbl="bgShp" presStyleIdx="1" presStyleCnt="5"/>
      <dgm:spPr/>
    </dgm:pt>
    <dgm:pt modelId="{A758B4D0-8432-4086-8EBD-A9300B516C5C}" type="pres">
      <dgm:prSet presAssocID="{7A261220-3191-461E-BC9F-5471BE264C1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7EE42A8B-D97E-4EF6-BC02-1435EE75BCCD}" type="pres">
      <dgm:prSet presAssocID="{7A261220-3191-461E-BC9F-5471BE264C16}" presName="spaceRect" presStyleCnt="0"/>
      <dgm:spPr/>
    </dgm:pt>
    <dgm:pt modelId="{A5D79E07-F22F-4280-AB2E-D6269CB7143F}" type="pres">
      <dgm:prSet presAssocID="{7A261220-3191-461E-BC9F-5471BE264C16}" presName="textRect" presStyleLbl="revTx" presStyleIdx="1" presStyleCnt="5">
        <dgm:presLayoutVars>
          <dgm:chMax val="1"/>
          <dgm:chPref val="1"/>
        </dgm:presLayoutVars>
      </dgm:prSet>
      <dgm:spPr/>
    </dgm:pt>
    <dgm:pt modelId="{7E35E4FE-1DBA-40A7-B48E-3B411B361CB9}" type="pres">
      <dgm:prSet presAssocID="{35CD10A0-DBF0-4EDA-B01D-3079C024A048}" presName="sibTrans" presStyleLbl="sibTrans2D1" presStyleIdx="0" presStyleCnt="0"/>
      <dgm:spPr/>
    </dgm:pt>
    <dgm:pt modelId="{BA626C5B-C7EC-460D-BCA2-FD5FF6378DA5}" type="pres">
      <dgm:prSet presAssocID="{130EA92E-A56C-4DB4-A9C6-5AABCED2521A}" presName="compNode" presStyleCnt="0"/>
      <dgm:spPr/>
    </dgm:pt>
    <dgm:pt modelId="{0D161C56-2DF1-4DB0-8FE3-CE2A66579BD8}" type="pres">
      <dgm:prSet presAssocID="{130EA92E-A56C-4DB4-A9C6-5AABCED2521A}" presName="iconBgRect" presStyleLbl="bgShp" presStyleIdx="2" presStyleCnt="5"/>
      <dgm:spPr/>
    </dgm:pt>
    <dgm:pt modelId="{2BF0AE06-5908-434E-B056-DE8D9DCB3AA3}" type="pres">
      <dgm:prSet presAssocID="{130EA92E-A56C-4DB4-A9C6-5AABCED252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C5D8BD2-43ED-41AE-9BD5-A852B8E92E9D}" type="pres">
      <dgm:prSet presAssocID="{130EA92E-A56C-4DB4-A9C6-5AABCED2521A}" presName="spaceRect" presStyleCnt="0"/>
      <dgm:spPr/>
    </dgm:pt>
    <dgm:pt modelId="{CDE4503F-E82F-4563-BD94-4EC588456680}" type="pres">
      <dgm:prSet presAssocID="{130EA92E-A56C-4DB4-A9C6-5AABCED2521A}" presName="textRect" presStyleLbl="revTx" presStyleIdx="2" presStyleCnt="5">
        <dgm:presLayoutVars>
          <dgm:chMax val="1"/>
          <dgm:chPref val="1"/>
        </dgm:presLayoutVars>
      </dgm:prSet>
      <dgm:spPr/>
    </dgm:pt>
    <dgm:pt modelId="{F2A890D8-C555-4131-BF56-D72017AF414C}" type="pres">
      <dgm:prSet presAssocID="{5A0C884A-D200-483D-9C7E-98711BDBDF0D}" presName="sibTrans" presStyleLbl="sibTrans2D1" presStyleIdx="0" presStyleCnt="0"/>
      <dgm:spPr/>
    </dgm:pt>
    <dgm:pt modelId="{91C59B40-CA55-4E4B-A12D-BF173F7AC9F0}" type="pres">
      <dgm:prSet presAssocID="{85CED418-829D-4FD5-A1B6-56B7D911076F}" presName="compNode" presStyleCnt="0"/>
      <dgm:spPr/>
    </dgm:pt>
    <dgm:pt modelId="{F6F4DAB0-FA18-4B5F-94EF-FAA055CF0B4B}" type="pres">
      <dgm:prSet presAssocID="{85CED418-829D-4FD5-A1B6-56B7D911076F}" presName="iconBgRect" presStyleLbl="bgShp" presStyleIdx="3" presStyleCnt="5"/>
      <dgm:spPr/>
    </dgm:pt>
    <dgm:pt modelId="{335FCE85-049A-430B-B17D-CFFE9105A620}" type="pres">
      <dgm:prSet presAssocID="{85CED418-829D-4FD5-A1B6-56B7D91107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5196DD8-147C-4F6F-ACFF-8B1A8CB85952}" type="pres">
      <dgm:prSet presAssocID="{85CED418-829D-4FD5-A1B6-56B7D911076F}" presName="spaceRect" presStyleCnt="0"/>
      <dgm:spPr/>
    </dgm:pt>
    <dgm:pt modelId="{5971B1C2-88FE-437E-BB4F-7683E6C8E421}" type="pres">
      <dgm:prSet presAssocID="{85CED418-829D-4FD5-A1B6-56B7D911076F}" presName="textRect" presStyleLbl="revTx" presStyleIdx="3" presStyleCnt="5">
        <dgm:presLayoutVars>
          <dgm:chMax val="1"/>
          <dgm:chPref val="1"/>
        </dgm:presLayoutVars>
      </dgm:prSet>
      <dgm:spPr/>
    </dgm:pt>
    <dgm:pt modelId="{DBB791FE-6CD4-4C8D-8015-435A03721A25}" type="pres">
      <dgm:prSet presAssocID="{E12FCBE7-6A46-460E-9F46-8B153CFF8FC4}" presName="sibTrans" presStyleLbl="sibTrans2D1" presStyleIdx="0" presStyleCnt="0"/>
      <dgm:spPr/>
    </dgm:pt>
    <dgm:pt modelId="{C3AD28E5-F91F-4E5E-BEC4-3821AFB92ADB}" type="pres">
      <dgm:prSet presAssocID="{43346DC4-405F-409B-BE23-E96933B53595}" presName="compNode" presStyleCnt="0"/>
      <dgm:spPr/>
    </dgm:pt>
    <dgm:pt modelId="{FB9CA27E-582F-404C-AD08-E0F1673E8895}" type="pres">
      <dgm:prSet presAssocID="{43346DC4-405F-409B-BE23-E96933B53595}" presName="iconBgRect" presStyleLbl="bgShp" presStyleIdx="4" presStyleCnt="5"/>
      <dgm:spPr/>
    </dgm:pt>
    <dgm:pt modelId="{FFC5228C-EE5D-4F03-8949-D7AC557621C6}" type="pres">
      <dgm:prSet presAssocID="{43346DC4-405F-409B-BE23-E96933B535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89F87F88-77FC-401A-896F-A11DB9441AC2}" type="pres">
      <dgm:prSet presAssocID="{43346DC4-405F-409B-BE23-E96933B53595}" presName="spaceRect" presStyleCnt="0"/>
      <dgm:spPr/>
    </dgm:pt>
    <dgm:pt modelId="{09932532-12D2-4A51-A21C-7D1596DC4EA3}" type="pres">
      <dgm:prSet presAssocID="{43346DC4-405F-409B-BE23-E96933B535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E9FC04-BFCF-4F5D-8356-A9377E7F6FE6}" type="presOf" srcId="{35CD10A0-DBF0-4EDA-B01D-3079C024A048}" destId="{7E35E4FE-1DBA-40A7-B48E-3B411B361CB9}" srcOrd="0" destOrd="0" presId="urn:microsoft.com/office/officeart/2018/2/layout/IconCircleList"/>
    <dgm:cxn modelId="{5BA9701A-07D8-4305-9863-D4EAF514242C}" srcId="{4876B0F7-33EA-4A1C-A5E9-27599A4D9B9F}" destId="{130EA92E-A56C-4DB4-A9C6-5AABCED2521A}" srcOrd="2" destOrd="0" parTransId="{235E4502-3D6B-49F8-AF30-DDA0C241CFAE}" sibTransId="{5A0C884A-D200-483D-9C7E-98711BDBDF0D}"/>
    <dgm:cxn modelId="{6BD1621E-D530-4BA1-935A-DFEBB1C9C254}" type="presOf" srcId="{43346DC4-405F-409B-BE23-E96933B53595}" destId="{09932532-12D2-4A51-A21C-7D1596DC4EA3}" srcOrd="0" destOrd="0" presId="urn:microsoft.com/office/officeart/2018/2/layout/IconCircleList"/>
    <dgm:cxn modelId="{68D33E2E-BC7A-4DA5-8654-E6A2E11A9C20}" type="presOf" srcId="{4876B0F7-33EA-4A1C-A5E9-27599A4D9B9F}" destId="{345B1D64-7E58-444B-A92C-17A322D38E81}" srcOrd="0" destOrd="0" presId="urn:microsoft.com/office/officeart/2018/2/layout/IconCircleList"/>
    <dgm:cxn modelId="{77111E54-FD7B-4268-BC78-F17B27F96FE6}" srcId="{4876B0F7-33EA-4A1C-A5E9-27599A4D9B9F}" destId="{85CED418-829D-4FD5-A1B6-56B7D911076F}" srcOrd="3" destOrd="0" parTransId="{D6B49882-6A91-4B31-9FDF-304A8E009098}" sibTransId="{E12FCBE7-6A46-460E-9F46-8B153CFF8FC4}"/>
    <dgm:cxn modelId="{EA4F1F60-92EA-4C7C-8C47-599BA6B53450}" type="presOf" srcId="{7A261220-3191-461E-BC9F-5471BE264C16}" destId="{A5D79E07-F22F-4280-AB2E-D6269CB7143F}" srcOrd="0" destOrd="0" presId="urn:microsoft.com/office/officeart/2018/2/layout/IconCircleList"/>
    <dgm:cxn modelId="{82BC7A69-A48A-4F09-82E5-7411FE4FBA0B}" type="presOf" srcId="{54085570-6266-4685-8195-2D45A4DFC755}" destId="{605CD83D-EFDF-401E-AF72-1D5755F53267}" srcOrd="0" destOrd="0" presId="urn:microsoft.com/office/officeart/2018/2/layout/IconCircleList"/>
    <dgm:cxn modelId="{1F784B81-5D16-4D15-81E9-3DFE4140B007}" srcId="{4876B0F7-33EA-4A1C-A5E9-27599A4D9B9F}" destId="{7A261220-3191-461E-BC9F-5471BE264C16}" srcOrd="1" destOrd="0" parTransId="{E5DFF01C-CA2F-408D-B29E-8DEC328E23CA}" sibTransId="{35CD10A0-DBF0-4EDA-B01D-3079C024A048}"/>
    <dgm:cxn modelId="{EED3DC81-8DFA-4DB9-A25F-233C978B7189}" srcId="{4876B0F7-33EA-4A1C-A5E9-27599A4D9B9F}" destId="{54085570-6266-4685-8195-2D45A4DFC755}" srcOrd="0" destOrd="0" parTransId="{87E3EFA5-9797-4F13-AE0F-620BC06C84FF}" sibTransId="{8887716E-5936-43ED-8424-DCDCEFFCC97E}"/>
    <dgm:cxn modelId="{C479E092-C2B6-4153-A2ED-D1DBED8F3CCB}" type="presOf" srcId="{E12FCBE7-6A46-460E-9F46-8B153CFF8FC4}" destId="{DBB791FE-6CD4-4C8D-8015-435A03721A25}" srcOrd="0" destOrd="0" presId="urn:microsoft.com/office/officeart/2018/2/layout/IconCircleList"/>
    <dgm:cxn modelId="{761187A8-01C1-4028-A96D-60BC291251B1}" type="presOf" srcId="{5A0C884A-D200-483D-9C7E-98711BDBDF0D}" destId="{F2A890D8-C555-4131-BF56-D72017AF414C}" srcOrd="0" destOrd="0" presId="urn:microsoft.com/office/officeart/2018/2/layout/IconCircleList"/>
    <dgm:cxn modelId="{FF9AA3AB-368A-4F3B-AC2B-EDA50D6C56E2}" type="presOf" srcId="{130EA92E-A56C-4DB4-A9C6-5AABCED2521A}" destId="{CDE4503F-E82F-4563-BD94-4EC588456680}" srcOrd="0" destOrd="0" presId="urn:microsoft.com/office/officeart/2018/2/layout/IconCircleList"/>
    <dgm:cxn modelId="{C4FCE4C2-F478-4C6F-924C-D3EF32A080FE}" type="presOf" srcId="{8887716E-5936-43ED-8424-DCDCEFFCC97E}" destId="{52314B6D-BCD4-4D6C-9589-6CB41AB0F08D}" srcOrd="0" destOrd="0" presId="urn:microsoft.com/office/officeart/2018/2/layout/IconCircleList"/>
    <dgm:cxn modelId="{54C5E0E4-F266-4109-AB8B-3D409731E32E}" srcId="{4876B0F7-33EA-4A1C-A5E9-27599A4D9B9F}" destId="{43346DC4-405F-409B-BE23-E96933B53595}" srcOrd="4" destOrd="0" parTransId="{C2758A29-41AF-4EE6-9B41-A4C216E87064}" sibTransId="{6EFCB7F2-913C-4E23-A66E-6D2DD773DBB5}"/>
    <dgm:cxn modelId="{B8F0C9F5-C576-44C9-9E3D-4C167F1314DB}" type="presOf" srcId="{85CED418-829D-4FD5-A1B6-56B7D911076F}" destId="{5971B1C2-88FE-437E-BB4F-7683E6C8E421}" srcOrd="0" destOrd="0" presId="urn:microsoft.com/office/officeart/2018/2/layout/IconCircleList"/>
    <dgm:cxn modelId="{4053CE71-F125-42C5-9C3B-C74CD1DECC45}" type="presParOf" srcId="{345B1D64-7E58-444B-A92C-17A322D38E81}" destId="{0881C576-86AE-46D1-97FB-806C6A2E3ED7}" srcOrd="0" destOrd="0" presId="urn:microsoft.com/office/officeart/2018/2/layout/IconCircleList"/>
    <dgm:cxn modelId="{C89ADF0A-EE06-4419-8C9D-DFEAE0957823}" type="presParOf" srcId="{0881C576-86AE-46D1-97FB-806C6A2E3ED7}" destId="{F54D12AB-EBE1-4EF4-9D7C-25ACB8DEBBA4}" srcOrd="0" destOrd="0" presId="urn:microsoft.com/office/officeart/2018/2/layout/IconCircleList"/>
    <dgm:cxn modelId="{EE73E574-44F7-4965-A8AE-C9A86DD6BF03}" type="presParOf" srcId="{F54D12AB-EBE1-4EF4-9D7C-25ACB8DEBBA4}" destId="{78C5358C-0DE0-4FC3-B942-A8C862978B56}" srcOrd="0" destOrd="0" presId="urn:microsoft.com/office/officeart/2018/2/layout/IconCircleList"/>
    <dgm:cxn modelId="{161E36C7-BB18-4840-8BD2-B63B101BC5AC}" type="presParOf" srcId="{F54D12AB-EBE1-4EF4-9D7C-25ACB8DEBBA4}" destId="{A99360ED-1BDA-43AD-83B1-B8C1F0A736EF}" srcOrd="1" destOrd="0" presId="urn:microsoft.com/office/officeart/2018/2/layout/IconCircleList"/>
    <dgm:cxn modelId="{077C5588-AEAA-4F29-801A-E6B1CBCCAF95}" type="presParOf" srcId="{F54D12AB-EBE1-4EF4-9D7C-25ACB8DEBBA4}" destId="{9B360B5C-53E2-42DD-A037-5AD2C1BA3B1B}" srcOrd="2" destOrd="0" presId="urn:microsoft.com/office/officeart/2018/2/layout/IconCircleList"/>
    <dgm:cxn modelId="{F64DB550-CDDF-497E-90B5-0FDA4D333E1B}" type="presParOf" srcId="{F54D12AB-EBE1-4EF4-9D7C-25ACB8DEBBA4}" destId="{605CD83D-EFDF-401E-AF72-1D5755F53267}" srcOrd="3" destOrd="0" presId="urn:microsoft.com/office/officeart/2018/2/layout/IconCircleList"/>
    <dgm:cxn modelId="{9D15E5BE-06C1-4AF9-B6AB-C083DBA72D9A}" type="presParOf" srcId="{0881C576-86AE-46D1-97FB-806C6A2E3ED7}" destId="{52314B6D-BCD4-4D6C-9589-6CB41AB0F08D}" srcOrd="1" destOrd="0" presId="urn:microsoft.com/office/officeart/2018/2/layout/IconCircleList"/>
    <dgm:cxn modelId="{A967ED9F-F20A-45A6-BB70-24CBF14A9BF9}" type="presParOf" srcId="{0881C576-86AE-46D1-97FB-806C6A2E3ED7}" destId="{F50887C1-C4E0-41B5-85F1-5BAB79BA4567}" srcOrd="2" destOrd="0" presId="urn:microsoft.com/office/officeart/2018/2/layout/IconCircleList"/>
    <dgm:cxn modelId="{39A10C96-E9D8-43FE-BCAE-A2F957394DD5}" type="presParOf" srcId="{F50887C1-C4E0-41B5-85F1-5BAB79BA4567}" destId="{F0AD1C21-311F-4A95-A862-82268BF64FA1}" srcOrd="0" destOrd="0" presId="urn:microsoft.com/office/officeart/2018/2/layout/IconCircleList"/>
    <dgm:cxn modelId="{17DA985A-8E8E-4555-9191-E25D087F8A18}" type="presParOf" srcId="{F50887C1-C4E0-41B5-85F1-5BAB79BA4567}" destId="{A758B4D0-8432-4086-8EBD-A9300B516C5C}" srcOrd="1" destOrd="0" presId="urn:microsoft.com/office/officeart/2018/2/layout/IconCircleList"/>
    <dgm:cxn modelId="{B0E98C31-ED04-4155-9427-3427CDDE6274}" type="presParOf" srcId="{F50887C1-C4E0-41B5-85F1-5BAB79BA4567}" destId="{7EE42A8B-D97E-4EF6-BC02-1435EE75BCCD}" srcOrd="2" destOrd="0" presId="urn:microsoft.com/office/officeart/2018/2/layout/IconCircleList"/>
    <dgm:cxn modelId="{AD385E4B-66CD-4C6C-B925-02BF57D6142A}" type="presParOf" srcId="{F50887C1-C4E0-41B5-85F1-5BAB79BA4567}" destId="{A5D79E07-F22F-4280-AB2E-D6269CB7143F}" srcOrd="3" destOrd="0" presId="urn:microsoft.com/office/officeart/2018/2/layout/IconCircleList"/>
    <dgm:cxn modelId="{71B3534A-CB59-46CC-AC11-432D4728B540}" type="presParOf" srcId="{0881C576-86AE-46D1-97FB-806C6A2E3ED7}" destId="{7E35E4FE-1DBA-40A7-B48E-3B411B361CB9}" srcOrd="3" destOrd="0" presId="urn:microsoft.com/office/officeart/2018/2/layout/IconCircleList"/>
    <dgm:cxn modelId="{E0CE4373-E20B-4C36-A8A5-9E31216DB96E}" type="presParOf" srcId="{0881C576-86AE-46D1-97FB-806C6A2E3ED7}" destId="{BA626C5B-C7EC-460D-BCA2-FD5FF6378DA5}" srcOrd="4" destOrd="0" presId="urn:microsoft.com/office/officeart/2018/2/layout/IconCircleList"/>
    <dgm:cxn modelId="{3DA926B4-8FFA-4200-A1C1-FB02C5C8C505}" type="presParOf" srcId="{BA626C5B-C7EC-460D-BCA2-FD5FF6378DA5}" destId="{0D161C56-2DF1-4DB0-8FE3-CE2A66579BD8}" srcOrd="0" destOrd="0" presId="urn:microsoft.com/office/officeart/2018/2/layout/IconCircleList"/>
    <dgm:cxn modelId="{88BE2CE1-4E1E-446B-92A9-BB1AB56094ED}" type="presParOf" srcId="{BA626C5B-C7EC-460D-BCA2-FD5FF6378DA5}" destId="{2BF0AE06-5908-434E-B056-DE8D9DCB3AA3}" srcOrd="1" destOrd="0" presId="urn:microsoft.com/office/officeart/2018/2/layout/IconCircleList"/>
    <dgm:cxn modelId="{C1933608-8420-4875-BCBB-615B79771938}" type="presParOf" srcId="{BA626C5B-C7EC-460D-BCA2-FD5FF6378DA5}" destId="{FC5D8BD2-43ED-41AE-9BD5-A852B8E92E9D}" srcOrd="2" destOrd="0" presId="urn:microsoft.com/office/officeart/2018/2/layout/IconCircleList"/>
    <dgm:cxn modelId="{9CC2066A-171A-4605-B9CA-59B4EB3E61E1}" type="presParOf" srcId="{BA626C5B-C7EC-460D-BCA2-FD5FF6378DA5}" destId="{CDE4503F-E82F-4563-BD94-4EC588456680}" srcOrd="3" destOrd="0" presId="urn:microsoft.com/office/officeart/2018/2/layout/IconCircleList"/>
    <dgm:cxn modelId="{D40D24B4-D8F2-4BC1-A4A8-B5FE6AC735CD}" type="presParOf" srcId="{0881C576-86AE-46D1-97FB-806C6A2E3ED7}" destId="{F2A890D8-C555-4131-BF56-D72017AF414C}" srcOrd="5" destOrd="0" presId="urn:microsoft.com/office/officeart/2018/2/layout/IconCircleList"/>
    <dgm:cxn modelId="{B3EC0AEC-6551-441F-8DF9-C2721AE112BE}" type="presParOf" srcId="{0881C576-86AE-46D1-97FB-806C6A2E3ED7}" destId="{91C59B40-CA55-4E4B-A12D-BF173F7AC9F0}" srcOrd="6" destOrd="0" presId="urn:microsoft.com/office/officeart/2018/2/layout/IconCircleList"/>
    <dgm:cxn modelId="{C9D473F0-9084-4611-A2E8-5382AF67BC14}" type="presParOf" srcId="{91C59B40-CA55-4E4B-A12D-BF173F7AC9F0}" destId="{F6F4DAB0-FA18-4B5F-94EF-FAA055CF0B4B}" srcOrd="0" destOrd="0" presId="urn:microsoft.com/office/officeart/2018/2/layout/IconCircleList"/>
    <dgm:cxn modelId="{4E971E4A-FBFF-41E9-BAA4-8E3151A88BD8}" type="presParOf" srcId="{91C59B40-CA55-4E4B-A12D-BF173F7AC9F0}" destId="{335FCE85-049A-430B-B17D-CFFE9105A620}" srcOrd="1" destOrd="0" presId="urn:microsoft.com/office/officeart/2018/2/layout/IconCircleList"/>
    <dgm:cxn modelId="{D92C65AA-A61D-42B5-B79A-B7D7F558E8E6}" type="presParOf" srcId="{91C59B40-CA55-4E4B-A12D-BF173F7AC9F0}" destId="{05196DD8-147C-4F6F-ACFF-8B1A8CB85952}" srcOrd="2" destOrd="0" presId="urn:microsoft.com/office/officeart/2018/2/layout/IconCircleList"/>
    <dgm:cxn modelId="{5E22850A-DA7D-475E-BD32-7FC8B33B1E60}" type="presParOf" srcId="{91C59B40-CA55-4E4B-A12D-BF173F7AC9F0}" destId="{5971B1C2-88FE-437E-BB4F-7683E6C8E421}" srcOrd="3" destOrd="0" presId="urn:microsoft.com/office/officeart/2018/2/layout/IconCircleList"/>
    <dgm:cxn modelId="{A4516CDF-45AB-4A69-A0BC-0743DF3C63AD}" type="presParOf" srcId="{0881C576-86AE-46D1-97FB-806C6A2E3ED7}" destId="{DBB791FE-6CD4-4C8D-8015-435A03721A25}" srcOrd="7" destOrd="0" presId="urn:microsoft.com/office/officeart/2018/2/layout/IconCircleList"/>
    <dgm:cxn modelId="{A77BD6E5-135C-46A6-BD33-5018705CE698}" type="presParOf" srcId="{0881C576-86AE-46D1-97FB-806C6A2E3ED7}" destId="{C3AD28E5-F91F-4E5E-BEC4-3821AFB92ADB}" srcOrd="8" destOrd="0" presId="urn:microsoft.com/office/officeart/2018/2/layout/IconCircleList"/>
    <dgm:cxn modelId="{9C455BA5-9336-4EA6-B978-91B9A5889C55}" type="presParOf" srcId="{C3AD28E5-F91F-4E5E-BEC4-3821AFB92ADB}" destId="{FB9CA27E-582F-404C-AD08-E0F1673E8895}" srcOrd="0" destOrd="0" presId="urn:microsoft.com/office/officeart/2018/2/layout/IconCircleList"/>
    <dgm:cxn modelId="{8448E1FE-A016-4FDC-88EC-47684AA55A6B}" type="presParOf" srcId="{C3AD28E5-F91F-4E5E-BEC4-3821AFB92ADB}" destId="{FFC5228C-EE5D-4F03-8949-D7AC557621C6}" srcOrd="1" destOrd="0" presId="urn:microsoft.com/office/officeart/2018/2/layout/IconCircleList"/>
    <dgm:cxn modelId="{A36DAB2D-EDDC-440D-9BD4-CB64FEEE3EE6}" type="presParOf" srcId="{C3AD28E5-F91F-4E5E-BEC4-3821AFB92ADB}" destId="{89F87F88-77FC-401A-896F-A11DB9441AC2}" srcOrd="2" destOrd="0" presId="urn:microsoft.com/office/officeart/2018/2/layout/IconCircleList"/>
    <dgm:cxn modelId="{DED34FC1-D28C-48E6-96A9-73F4823BE524}" type="presParOf" srcId="{C3AD28E5-F91F-4E5E-BEC4-3821AFB92ADB}" destId="{09932532-12D2-4A51-A21C-7D1596DC4E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DE27B-2001-4451-B634-1A809DA2B89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F65896-21DA-473E-A748-914D227CD5C0}">
      <dgm:prSet/>
      <dgm:spPr/>
      <dgm:t>
        <a:bodyPr/>
        <a:lstStyle/>
        <a:p>
          <a:r>
            <a:rPr lang="en-US" b="1"/>
            <a:t>Hypothesis:</a:t>
          </a:r>
          <a:endParaRPr lang="en-US"/>
        </a:p>
      </dgm:t>
    </dgm:pt>
    <dgm:pt modelId="{EFE7EBA8-D495-4997-8FEA-D6E588044BD5}" type="parTrans" cxnId="{843CA7D8-8F62-4ADB-A9B4-FE91810A760C}">
      <dgm:prSet/>
      <dgm:spPr/>
      <dgm:t>
        <a:bodyPr/>
        <a:lstStyle/>
        <a:p>
          <a:endParaRPr lang="en-US"/>
        </a:p>
      </dgm:t>
    </dgm:pt>
    <dgm:pt modelId="{ED614192-F811-4916-BCAC-752C02AEF498}" type="sibTrans" cxnId="{843CA7D8-8F62-4ADB-A9B4-FE91810A760C}">
      <dgm:prSet/>
      <dgm:spPr/>
      <dgm:t>
        <a:bodyPr/>
        <a:lstStyle/>
        <a:p>
          <a:endParaRPr lang="en-US"/>
        </a:p>
      </dgm:t>
    </dgm:pt>
    <dgm:pt modelId="{2ADC305E-0AFE-41E1-845A-97AAF224657F}">
      <dgm:prSet/>
      <dgm:spPr/>
      <dgm:t>
        <a:bodyPr/>
        <a:lstStyle/>
        <a:p>
          <a:r>
            <a:rPr lang="en-US" b="1"/>
            <a:t>Null (H₀):</a:t>
          </a:r>
          <a:r>
            <a:rPr lang="en-US"/>
            <a:t> Weather conditions has no effect on ticket prices.</a:t>
          </a:r>
        </a:p>
      </dgm:t>
    </dgm:pt>
    <dgm:pt modelId="{E36BCBCF-09D0-4C5E-A34B-FD49B4E257B9}" type="parTrans" cxnId="{F0393CCC-4B45-43FC-A998-272325AFC42A}">
      <dgm:prSet/>
      <dgm:spPr/>
      <dgm:t>
        <a:bodyPr/>
        <a:lstStyle/>
        <a:p>
          <a:endParaRPr lang="en-US"/>
        </a:p>
      </dgm:t>
    </dgm:pt>
    <dgm:pt modelId="{C443EB3B-9964-4E45-9DCB-F1C18C474D1C}" type="sibTrans" cxnId="{F0393CCC-4B45-43FC-A998-272325AFC42A}">
      <dgm:prSet/>
      <dgm:spPr/>
      <dgm:t>
        <a:bodyPr/>
        <a:lstStyle/>
        <a:p>
          <a:endParaRPr lang="en-US"/>
        </a:p>
      </dgm:t>
    </dgm:pt>
    <dgm:pt modelId="{69E1B5CC-68F8-49F3-8B5C-D16CC4762A1A}">
      <dgm:prSet/>
      <dgm:spPr/>
      <dgm:t>
        <a:bodyPr/>
        <a:lstStyle/>
        <a:p>
          <a:r>
            <a:rPr lang="en-US" b="1"/>
            <a:t>Alternative (H₁):</a:t>
          </a:r>
          <a:r>
            <a:rPr lang="en-US"/>
            <a:t> Weather conditions affect ticket prices.</a:t>
          </a:r>
        </a:p>
      </dgm:t>
    </dgm:pt>
    <dgm:pt modelId="{96CA44E7-B319-4801-A259-8C662B9BC4C3}" type="parTrans" cxnId="{4AB32DE4-3662-4960-BC6A-C6F0158424AF}">
      <dgm:prSet/>
      <dgm:spPr/>
      <dgm:t>
        <a:bodyPr/>
        <a:lstStyle/>
        <a:p>
          <a:endParaRPr lang="en-US"/>
        </a:p>
      </dgm:t>
    </dgm:pt>
    <dgm:pt modelId="{07A9DD9D-5E3B-411E-B4C0-CCBC4351BC92}" type="sibTrans" cxnId="{4AB32DE4-3662-4960-BC6A-C6F0158424AF}">
      <dgm:prSet/>
      <dgm:spPr/>
      <dgm:t>
        <a:bodyPr/>
        <a:lstStyle/>
        <a:p>
          <a:endParaRPr lang="en-US"/>
        </a:p>
      </dgm:t>
    </dgm:pt>
    <dgm:pt modelId="{00DA4FDC-1C42-474B-9860-04B1DF414FF4}">
      <dgm:prSet/>
      <dgm:spPr/>
      <dgm:t>
        <a:bodyPr/>
        <a:lstStyle/>
        <a:p>
          <a:r>
            <a:rPr lang="en-US"/>
            <a:t>ANOVA Results :</a:t>
          </a:r>
        </a:p>
      </dgm:t>
    </dgm:pt>
    <dgm:pt modelId="{91DC29F0-65B4-489F-93DA-49FF5DD94FF0}" type="parTrans" cxnId="{8CB48D76-C07C-4F79-938D-D6FB86B87F35}">
      <dgm:prSet/>
      <dgm:spPr/>
      <dgm:t>
        <a:bodyPr/>
        <a:lstStyle/>
        <a:p>
          <a:endParaRPr lang="en-US"/>
        </a:p>
      </dgm:t>
    </dgm:pt>
    <dgm:pt modelId="{2C687631-852E-421D-98B8-564B0647A5B2}" type="sibTrans" cxnId="{8CB48D76-C07C-4F79-938D-D6FB86B87F35}">
      <dgm:prSet/>
      <dgm:spPr/>
      <dgm:t>
        <a:bodyPr/>
        <a:lstStyle/>
        <a:p>
          <a:endParaRPr lang="en-US"/>
        </a:p>
      </dgm:t>
    </dgm:pt>
    <dgm:pt modelId="{DCA9666C-56EA-484C-9B25-D551FD2730B8}">
      <dgm:prSet/>
      <dgm:spPr/>
      <dgm:t>
        <a:bodyPr/>
        <a:lstStyle/>
        <a:p>
          <a:r>
            <a:rPr lang="en-US"/>
            <a:t>P-value : 0.73 </a:t>
          </a:r>
        </a:p>
      </dgm:t>
    </dgm:pt>
    <dgm:pt modelId="{FB30B92D-DB34-4984-8933-0852BE3E3188}" type="parTrans" cxnId="{17B96B27-6636-4D08-A27D-5FBD7E7C861D}">
      <dgm:prSet/>
      <dgm:spPr/>
      <dgm:t>
        <a:bodyPr/>
        <a:lstStyle/>
        <a:p>
          <a:endParaRPr lang="en-US"/>
        </a:p>
      </dgm:t>
    </dgm:pt>
    <dgm:pt modelId="{80EAECFD-C4C0-46B0-B5F3-F2729B695932}" type="sibTrans" cxnId="{17B96B27-6636-4D08-A27D-5FBD7E7C861D}">
      <dgm:prSet/>
      <dgm:spPr/>
      <dgm:t>
        <a:bodyPr/>
        <a:lstStyle/>
        <a:p>
          <a:endParaRPr lang="en-US"/>
        </a:p>
      </dgm:t>
    </dgm:pt>
    <dgm:pt modelId="{57E20055-E6BD-465C-835C-62FBC8871726}">
      <dgm:prSet/>
      <dgm:spPr/>
      <dgm:t>
        <a:bodyPr/>
        <a:lstStyle/>
        <a:p>
          <a:r>
            <a:rPr lang="en-US"/>
            <a:t>F-statistic: 0.4283</a:t>
          </a:r>
        </a:p>
      </dgm:t>
    </dgm:pt>
    <dgm:pt modelId="{060D0D6D-3E35-4152-A459-91EC22B72924}" type="parTrans" cxnId="{2D63052B-11FB-44EB-A73D-2AF2526BAD5E}">
      <dgm:prSet/>
      <dgm:spPr/>
      <dgm:t>
        <a:bodyPr/>
        <a:lstStyle/>
        <a:p>
          <a:endParaRPr lang="en-US"/>
        </a:p>
      </dgm:t>
    </dgm:pt>
    <dgm:pt modelId="{07AAD3BA-12EA-4508-A9D8-53898FFD61BA}" type="sibTrans" cxnId="{2D63052B-11FB-44EB-A73D-2AF2526BAD5E}">
      <dgm:prSet/>
      <dgm:spPr/>
      <dgm:t>
        <a:bodyPr/>
        <a:lstStyle/>
        <a:p>
          <a:endParaRPr lang="en-US"/>
        </a:p>
      </dgm:t>
    </dgm:pt>
    <dgm:pt modelId="{898749E2-A419-4673-9631-B02FDCF306BB}">
      <dgm:prSet/>
      <dgm:spPr/>
      <dgm:t>
        <a:bodyPr/>
        <a:lstStyle/>
        <a:p>
          <a:r>
            <a:rPr lang="en-US"/>
            <a:t>Conclusion:</a:t>
          </a:r>
        </a:p>
      </dgm:t>
    </dgm:pt>
    <dgm:pt modelId="{5B85F7F1-E6DD-46D1-927E-00AA8593CDFE}" type="parTrans" cxnId="{6E4B9DC9-EFDE-4E06-9FAB-AE17A5CB18BF}">
      <dgm:prSet/>
      <dgm:spPr/>
      <dgm:t>
        <a:bodyPr/>
        <a:lstStyle/>
        <a:p>
          <a:endParaRPr lang="en-US"/>
        </a:p>
      </dgm:t>
    </dgm:pt>
    <dgm:pt modelId="{188F459E-71CF-432C-A7D8-63D3939C1BB6}" type="sibTrans" cxnId="{6E4B9DC9-EFDE-4E06-9FAB-AE17A5CB18BF}">
      <dgm:prSet/>
      <dgm:spPr/>
      <dgm:t>
        <a:bodyPr/>
        <a:lstStyle/>
        <a:p>
          <a:endParaRPr lang="en-US"/>
        </a:p>
      </dgm:t>
    </dgm:pt>
    <dgm:pt modelId="{5A17CE34-43DB-462A-9D29-65CBE1E6D6AC}">
      <dgm:prSet/>
      <dgm:spPr/>
      <dgm:t>
        <a:bodyPr/>
        <a:lstStyle/>
        <a:p>
          <a:r>
            <a:rPr lang="en-US"/>
            <a:t>We do not reject null Hypothesis (H₀)</a:t>
          </a:r>
        </a:p>
      </dgm:t>
    </dgm:pt>
    <dgm:pt modelId="{24B7A2AF-311B-4DE2-BD96-2D2EF19561E3}" type="parTrans" cxnId="{DAFAC901-BF9F-480E-9CE7-B8E3415CB3C8}">
      <dgm:prSet/>
      <dgm:spPr/>
      <dgm:t>
        <a:bodyPr/>
        <a:lstStyle/>
        <a:p>
          <a:endParaRPr lang="en-US"/>
        </a:p>
      </dgm:t>
    </dgm:pt>
    <dgm:pt modelId="{40DDE18B-9A88-47A8-B7A6-2211D9476234}" type="sibTrans" cxnId="{DAFAC901-BF9F-480E-9CE7-B8E3415CB3C8}">
      <dgm:prSet/>
      <dgm:spPr/>
      <dgm:t>
        <a:bodyPr/>
        <a:lstStyle/>
        <a:p>
          <a:endParaRPr lang="en-US"/>
        </a:p>
      </dgm:t>
    </dgm:pt>
    <dgm:pt modelId="{2530758F-5AA6-3647-9C94-2F61889D4C58}" type="pres">
      <dgm:prSet presAssocID="{4E0DE27B-2001-4451-B634-1A809DA2B89A}" presName="Name0" presStyleCnt="0">
        <dgm:presLayoutVars>
          <dgm:dir/>
          <dgm:animLvl val="lvl"/>
          <dgm:resizeHandles val="exact"/>
        </dgm:presLayoutVars>
      </dgm:prSet>
      <dgm:spPr/>
    </dgm:pt>
    <dgm:pt modelId="{6C9F3622-F7BF-A54D-92C3-25D01554B496}" type="pres">
      <dgm:prSet presAssocID="{1FF65896-21DA-473E-A748-914D227CD5C0}" presName="composite" presStyleCnt="0"/>
      <dgm:spPr/>
    </dgm:pt>
    <dgm:pt modelId="{CFFCEC71-8E89-EF44-BE01-8C838B4E3467}" type="pres">
      <dgm:prSet presAssocID="{1FF65896-21DA-473E-A748-914D227CD5C0}" presName="parTx" presStyleLbl="alignNode1" presStyleIdx="0" presStyleCnt="3">
        <dgm:presLayoutVars>
          <dgm:chMax val="0"/>
          <dgm:chPref val="0"/>
        </dgm:presLayoutVars>
      </dgm:prSet>
      <dgm:spPr/>
    </dgm:pt>
    <dgm:pt modelId="{283842FD-8D23-9142-AE65-23FE7B998057}" type="pres">
      <dgm:prSet presAssocID="{1FF65896-21DA-473E-A748-914D227CD5C0}" presName="desTx" presStyleLbl="alignAccFollowNode1" presStyleIdx="0" presStyleCnt="3">
        <dgm:presLayoutVars/>
      </dgm:prSet>
      <dgm:spPr/>
    </dgm:pt>
    <dgm:pt modelId="{12641A01-5A01-0142-8FE5-AE3B14D2827D}" type="pres">
      <dgm:prSet presAssocID="{ED614192-F811-4916-BCAC-752C02AEF498}" presName="space" presStyleCnt="0"/>
      <dgm:spPr/>
    </dgm:pt>
    <dgm:pt modelId="{452A7EBC-57B3-9940-9DED-6322E69D75EA}" type="pres">
      <dgm:prSet presAssocID="{00DA4FDC-1C42-474B-9860-04B1DF414FF4}" presName="composite" presStyleCnt="0"/>
      <dgm:spPr/>
    </dgm:pt>
    <dgm:pt modelId="{CCA32FD9-0C47-FA41-A412-C5BFC6B2C4A7}" type="pres">
      <dgm:prSet presAssocID="{00DA4FDC-1C42-474B-9860-04B1DF414FF4}" presName="parTx" presStyleLbl="alignNode1" presStyleIdx="1" presStyleCnt="3">
        <dgm:presLayoutVars>
          <dgm:chMax val="0"/>
          <dgm:chPref val="0"/>
        </dgm:presLayoutVars>
      </dgm:prSet>
      <dgm:spPr/>
    </dgm:pt>
    <dgm:pt modelId="{87A87E5D-A7A2-2D40-AB72-69BE1AC65AC0}" type="pres">
      <dgm:prSet presAssocID="{00DA4FDC-1C42-474B-9860-04B1DF414FF4}" presName="desTx" presStyleLbl="alignAccFollowNode1" presStyleIdx="1" presStyleCnt="3">
        <dgm:presLayoutVars/>
      </dgm:prSet>
      <dgm:spPr/>
    </dgm:pt>
    <dgm:pt modelId="{6C1BBB54-E5DD-394C-897F-2EB5A6073387}" type="pres">
      <dgm:prSet presAssocID="{2C687631-852E-421D-98B8-564B0647A5B2}" presName="space" presStyleCnt="0"/>
      <dgm:spPr/>
    </dgm:pt>
    <dgm:pt modelId="{1110EAAD-5CBB-F14D-8149-10DDB3D9F7C7}" type="pres">
      <dgm:prSet presAssocID="{898749E2-A419-4673-9631-B02FDCF306BB}" presName="composite" presStyleCnt="0"/>
      <dgm:spPr/>
    </dgm:pt>
    <dgm:pt modelId="{5573AA00-5113-014A-9B8B-5A9FA53A02A3}" type="pres">
      <dgm:prSet presAssocID="{898749E2-A419-4673-9631-B02FDCF306BB}" presName="parTx" presStyleLbl="alignNode1" presStyleIdx="2" presStyleCnt="3">
        <dgm:presLayoutVars>
          <dgm:chMax val="0"/>
          <dgm:chPref val="0"/>
        </dgm:presLayoutVars>
      </dgm:prSet>
      <dgm:spPr/>
    </dgm:pt>
    <dgm:pt modelId="{FD698D27-8D1F-5D48-B563-DE0707D9C0F0}" type="pres">
      <dgm:prSet presAssocID="{898749E2-A419-4673-9631-B02FDCF306BB}" presName="desTx" presStyleLbl="alignAccFollowNode1" presStyleIdx="2" presStyleCnt="3">
        <dgm:presLayoutVars/>
      </dgm:prSet>
      <dgm:spPr/>
    </dgm:pt>
  </dgm:ptLst>
  <dgm:cxnLst>
    <dgm:cxn modelId="{DAFAC901-BF9F-480E-9CE7-B8E3415CB3C8}" srcId="{898749E2-A419-4673-9631-B02FDCF306BB}" destId="{5A17CE34-43DB-462A-9D29-65CBE1E6D6AC}" srcOrd="0" destOrd="0" parTransId="{24B7A2AF-311B-4DE2-BD96-2D2EF19561E3}" sibTransId="{40DDE18B-9A88-47A8-B7A6-2211D9476234}"/>
    <dgm:cxn modelId="{95E33E1A-E1B4-FC45-9159-05EC071DC47B}" type="presOf" srcId="{4E0DE27B-2001-4451-B634-1A809DA2B89A}" destId="{2530758F-5AA6-3647-9C94-2F61889D4C58}" srcOrd="0" destOrd="0" presId="urn:microsoft.com/office/officeart/2016/7/layout/ChevronBlockProcess"/>
    <dgm:cxn modelId="{17B96B27-6636-4D08-A27D-5FBD7E7C861D}" srcId="{00DA4FDC-1C42-474B-9860-04B1DF414FF4}" destId="{DCA9666C-56EA-484C-9B25-D551FD2730B8}" srcOrd="0" destOrd="0" parTransId="{FB30B92D-DB34-4984-8933-0852BE3E3188}" sibTransId="{80EAECFD-C4C0-46B0-B5F3-F2729B695932}"/>
    <dgm:cxn modelId="{2D63052B-11FB-44EB-A73D-2AF2526BAD5E}" srcId="{00DA4FDC-1C42-474B-9860-04B1DF414FF4}" destId="{57E20055-E6BD-465C-835C-62FBC8871726}" srcOrd="1" destOrd="0" parTransId="{060D0D6D-3E35-4152-A459-91EC22B72924}" sibTransId="{07AAD3BA-12EA-4508-A9D8-53898FFD61BA}"/>
    <dgm:cxn modelId="{2B383031-419D-714C-8842-77AEA8555179}" type="presOf" srcId="{1FF65896-21DA-473E-A748-914D227CD5C0}" destId="{CFFCEC71-8E89-EF44-BE01-8C838B4E3467}" srcOrd="0" destOrd="0" presId="urn:microsoft.com/office/officeart/2016/7/layout/ChevronBlockProcess"/>
    <dgm:cxn modelId="{8CB48D76-C07C-4F79-938D-D6FB86B87F35}" srcId="{4E0DE27B-2001-4451-B634-1A809DA2B89A}" destId="{00DA4FDC-1C42-474B-9860-04B1DF414FF4}" srcOrd="1" destOrd="0" parTransId="{91DC29F0-65B4-489F-93DA-49FF5DD94FF0}" sibTransId="{2C687631-852E-421D-98B8-564B0647A5B2}"/>
    <dgm:cxn modelId="{7F966A77-878F-2844-8786-86A8FA077CD0}" type="presOf" srcId="{898749E2-A419-4673-9631-B02FDCF306BB}" destId="{5573AA00-5113-014A-9B8B-5A9FA53A02A3}" srcOrd="0" destOrd="0" presId="urn:microsoft.com/office/officeart/2016/7/layout/ChevronBlockProcess"/>
    <dgm:cxn modelId="{F4C357A4-29C3-1440-964C-9477D063FC19}" type="presOf" srcId="{5A17CE34-43DB-462A-9D29-65CBE1E6D6AC}" destId="{FD698D27-8D1F-5D48-B563-DE0707D9C0F0}" srcOrd="0" destOrd="0" presId="urn:microsoft.com/office/officeart/2016/7/layout/ChevronBlockProcess"/>
    <dgm:cxn modelId="{08A2C9B5-48C1-1044-8055-E20D6F307715}" type="presOf" srcId="{00DA4FDC-1C42-474B-9860-04B1DF414FF4}" destId="{CCA32FD9-0C47-FA41-A412-C5BFC6B2C4A7}" srcOrd="0" destOrd="0" presId="urn:microsoft.com/office/officeart/2016/7/layout/ChevronBlockProcess"/>
    <dgm:cxn modelId="{1806CAC3-74AD-5F4D-9198-8896B012A1FA}" type="presOf" srcId="{69E1B5CC-68F8-49F3-8B5C-D16CC4762A1A}" destId="{283842FD-8D23-9142-AE65-23FE7B998057}" srcOrd="0" destOrd="1" presId="urn:microsoft.com/office/officeart/2016/7/layout/ChevronBlockProcess"/>
    <dgm:cxn modelId="{6E4B9DC9-EFDE-4E06-9FAB-AE17A5CB18BF}" srcId="{4E0DE27B-2001-4451-B634-1A809DA2B89A}" destId="{898749E2-A419-4673-9631-B02FDCF306BB}" srcOrd="2" destOrd="0" parTransId="{5B85F7F1-E6DD-46D1-927E-00AA8593CDFE}" sibTransId="{188F459E-71CF-432C-A7D8-63D3939C1BB6}"/>
    <dgm:cxn modelId="{F0393CCC-4B45-43FC-A998-272325AFC42A}" srcId="{1FF65896-21DA-473E-A748-914D227CD5C0}" destId="{2ADC305E-0AFE-41E1-845A-97AAF224657F}" srcOrd="0" destOrd="0" parTransId="{E36BCBCF-09D0-4C5E-A34B-FD49B4E257B9}" sibTransId="{C443EB3B-9964-4E45-9DCB-F1C18C474D1C}"/>
    <dgm:cxn modelId="{8AF487CE-92F0-884B-A6F8-084BE77794A0}" type="presOf" srcId="{DCA9666C-56EA-484C-9B25-D551FD2730B8}" destId="{87A87E5D-A7A2-2D40-AB72-69BE1AC65AC0}" srcOrd="0" destOrd="0" presId="urn:microsoft.com/office/officeart/2016/7/layout/ChevronBlockProcess"/>
    <dgm:cxn modelId="{65D4D9D3-7F4A-7D44-A582-09C48ED23ED0}" type="presOf" srcId="{57E20055-E6BD-465C-835C-62FBC8871726}" destId="{87A87E5D-A7A2-2D40-AB72-69BE1AC65AC0}" srcOrd="0" destOrd="1" presId="urn:microsoft.com/office/officeart/2016/7/layout/ChevronBlockProcess"/>
    <dgm:cxn modelId="{843CA7D8-8F62-4ADB-A9B4-FE91810A760C}" srcId="{4E0DE27B-2001-4451-B634-1A809DA2B89A}" destId="{1FF65896-21DA-473E-A748-914D227CD5C0}" srcOrd="0" destOrd="0" parTransId="{EFE7EBA8-D495-4997-8FEA-D6E588044BD5}" sibTransId="{ED614192-F811-4916-BCAC-752C02AEF498}"/>
    <dgm:cxn modelId="{4AB32DE4-3662-4960-BC6A-C6F0158424AF}" srcId="{1FF65896-21DA-473E-A748-914D227CD5C0}" destId="{69E1B5CC-68F8-49F3-8B5C-D16CC4762A1A}" srcOrd="1" destOrd="0" parTransId="{96CA44E7-B319-4801-A259-8C662B9BC4C3}" sibTransId="{07A9DD9D-5E3B-411E-B4C0-CCBC4351BC92}"/>
    <dgm:cxn modelId="{650B87F6-26F3-F042-91D0-47C6C8AF47A8}" type="presOf" srcId="{2ADC305E-0AFE-41E1-845A-97AAF224657F}" destId="{283842FD-8D23-9142-AE65-23FE7B998057}" srcOrd="0" destOrd="0" presId="urn:microsoft.com/office/officeart/2016/7/layout/ChevronBlockProcess"/>
    <dgm:cxn modelId="{87913B3B-A9B3-4641-9A8E-08FD47C14697}" type="presParOf" srcId="{2530758F-5AA6-3647-9C94-2F61889D4C58}" destId="{6C9F3622-F7BF-A54D-92C3-25D01554B496}" srcOrd="0" destOrd="0" presId="urn:microsoft.com/office/officeart/2016/7/layout/ChevronBlockProcess"/>
    <dgm:cxn modelId="{E5CAEC2F-7D78-E347-9734-EB1F33C89121}" type="presParOf" srcId="{6C9F3622-F7BF-A54D-92C3-25D01554B496}" destId="{CFFCEC71-8E89-EF44-BE01-8C838B4E3467}" srcOrd="0" destOrd="0" presId="urn:microsoft.com/office/officeart/2016/7/layout/ChevronBlockProcess"/>
    <dgm:cxn modelId="{EE2C9E18-8E15-6C44-B83E-216617599D15}" type="presParOf" srcId="{6C9F3622-F7BF-A54D-92C3-25D01554B496}" destId="{283842FD-8D23-9142-AE65-23FE7B998057}" srcOrd="1" destOrd="0" presId="urn:microsoft.com/office/officeart/2016/7/layout/ChevronBlockProcess"/>
    <dgm:cxn modelId="{4564C4E8-AF16-9843-9AFB-409115A3CD9B}" type="presParOf" srcId="{2530758F-5AA6-3647-9C94-2F61889D4C58}" destId="{12641A01-5A01-0142-8FE5-AE3B14D2827D}" srcOrd="1" destOrd="0" presId="urn:microsoft.com/office/officeart/2016/7/layout/ChevronBlockProcess"/>
    <dgm:cxn modelId="{185B334B-D5B0-524E-91AF-15B9C9BED820}" type="presParOf" srcId="{2530758F-5AA6-3647-9C94-2F61889D4C58}" destId="{452A7EBC-57B3-9940-9DED-6322E69D75EA}" srcOrd="2" destOrd="0" presId="urn:microsoft.com/office/officeart/2016/7/layout/ChevronBlockProcess"/>
    <dgm:cxn modelId="{591197FC-FC67-5242-8823-6092BC2797A7}" type="presParOf" srcId="{452A7EBC-57B3-9940-9DED-6322E69D75EA}" destId="{CCA32FD9-0C47-FA41-A412-C5BFC6B2C4A7}" srcOrd="0" destOrd="0" presId="urn:microsoft.com/office/officeart/2016/7/layout/ChevronBlockProcess"/>
    <dgm:cxn modelId="{48FD91C4-C4A4-4341-810A-2FBD88C0ECC7}" type="presParOf" srcId="{452A7EBC-57B3-9940-9DED-6322E69D75EA}" destId="{87A87E5D-A7A2-2D40-AB72-69BE1AC65AC0}" srcOrd="1" destOrd="0" presId="urn:microsoft.com/office/officeart/2016/7/layout/ChevronBlockProcess"/>
    <dgm:cxn modelId="{8F24FE3F-2194-DF48-B6F2-335E04E3A1B0}" type="presParOf" srcId="{2530758F-5AA6-3647-9C94-2F61889D4C58}" destId="{6C1BBB54-E5DD-394C-897F-2EB5A6073387}" srcOrd="3" destOrd="0" presId="urn:microsoft.com/office/officeart/2016/7/layout/ChevronBlockProcess"/>
    <dgm:cxn modelId="{41BB3583-270D-3649-8C79-233CBBDE2C17}" type="presParOf" srcId="{2530758F-5AA6-3647-9C94-2F61889D4C58}" destId="{1110EAAD-5CBB-F14D-8149-10DDB3D9F7C7}" srcOrd="4" destOrd="0" presId="urn:microsoft.com/office/officeart/2016/7/layout/ChevronBlockProcess"/>
    <dgm:cxn modelId="{E473E9D6-863C-404F-AD45-CB3309004034}" type="presParOf" srcId="{1110EAAD-5CBB-F14D-8149-10DDB3D9F7C7}" destId="{5573AA00-5113-014A-9B8B-5A9FA53A02A3}" srcOrd="0" destOrd="0" presId="urn:microsoft.com/office/officeart/2016/7/layout/ChevronBlockProcess"/>
    <dgm:cxn modelId="{7463E393-3499-7647-B223-9D565D2A7894}" type="presParOf" srcId="{1110EAAD-5CBB-F14D-8149-10DDB3D9F7C7}" destId="{FD698D27-8D1F-5D48-B563-DE0707D9C0F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0DE27B-2001-4451-B634-1A809DA2B89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F65896-21DA-473E-A748-914D227CD5C0}">
      <dgm:prSet/>
      <dgm:spPr/>
      <dgm:t>
        <a:bodyPr/>
        <a:lstStyle/>
        <a:p>
          <a:r>
            <a:rPr lang="en-US" b="1"/>
            <a:t>Hypothesis:</a:t>
          </a:r>
          <a:endParaRPr lang="en-US"/>
        </a:p>
      </dgm:t>
    </dgm:pt>
    <dgm:pt modelId="{EFE7EBA8-D495-4997-8FEA-D6E588044BD5}" type="parTrans" cxnId="{843CA7D8-8F62-4ADB-A9B4-FE91810A760C}">
      <dgm:prSet/>
      <dgm:spPr/>
      <dgm:t>
        <a:bodyPr/>
        <a:lstStyle/>
        <a:p>
          <a:endParaRPr lang="en-US"/>
        </a:p>
      </dgm:t>
    </dgm:pt>
    <dgm:pt modelId="{ED614192-F811-4916-BCAC-752C02AEF498}" type="sibTrans" cxnId="{843CA7D8-8F62-4ADB-A9B4-FE91810A760C}">
      <dgm:prSet/>
      <dgm:spPr/>
      <dgm:t>
        <a:bodyPr/>
        <a:lstStyle/>
        <a:p>
          <a:endParaRPr lang="en-US"/>
        </a:p>
      </dgm:t>
    </dgm:pt>
    <dgm:pt modelId="{2ADC305E-0AFE-41E1-845A-97AAF224657F}">
      <dgm:prSet/>
      <dgm:spPr/>
      <dgm:t>
        <a:bodyPr/>
        <a:lstStyle/>
        <a:p>
          <a:endParaRPr lang="en-US" dirty="0"/>
        </a:p>
      </dgm:t>
    </dgm:pt>
    <dgm:pt modelId="{E36BCBCF-09D0-4C5E-A34B-FD49B4E257B9}" type="parTrans" cxnId="{F0393CCC-4B45-43FC-A998-272325AFC42A}">
      <dgm:prSet/>
      <dgm:spPr/>
      <dgm:t>
        <a:bodyPr/>
        <a:lstStyle/>
        <a:p>
          <a:endParaRPr lang="en-US"/>
        </a:p>
      </dgm:t>
    </dgm:pt>
    <dgm:pt modelId="{C443EB3B-9964-4E45-9DCB-F1C18C474D1C}" type="sibTrans" cxnId="{F0393CCC-4B45-43FC-A998-272325AFC42A}">
      <dgm:prSet/>
      <dgm:spPr/>
      <dgm:t>
        <a:bodyPr/>
        <a:lstStyle/>
        <a:p>
          <a:endParaRPr lang="en-US"/>
        </a:p>
      </dgm:t>
    </dgm:pt>
    <dgm:pt modelId="{00DA4FDC-1C42-474B-9860-04B1DF414FF4}">
      <dgm:prSet/>
      <dgm:spPr/>
      <dgm:t>
        <a:bodyPr/>
        <a:lstStyle/>
        <a:p>
          <a:r>
            <a:rPr lang="en-US"/>
            <a:t>ANOVA Results :</a:t>
          </a:r>
        </a:p>
      </dgm:t>
    </dgm:pt>
    <dgm:pt modelId="{91DC29F0-65B4-489F-93DA-49FF5DD94FF0}" type="parTrans" cxnId="{8CB48D76-C07C-4F79-938D-D6FB86B87F35}">
      <dgm:prSet/>
      <dgm:spPr/>
      <dgm:t>
        <a:bodyPr/>
        <a:lstStyle/>
        <a:p>
          <a:endParaRPr lang="en-US"/>
        </a:p>
      </dgm:t>
    </dgm:pt>
    <dgm:pt modelId="{2C687631-852E-421D-98B8-564B0647A5B2}" type="sibTrans" cxnId="{8CB48D76-C07C-4F79-938D-D6FB86B87F35}">
      <dgm:prSet/>
      <dgm:spPr/>
      <dgm:t>
        <a:bodyPr/>
        <a:lstStyle/>
        <a:p>
          <a:endParaRPr lang="en-US"/>
        </a:p>
      </dgm:t>
    </dgm:pt>
    <dgm:pt modelId="{DCA9666C-56EA-484C-9B25-D551FD2730B8}">
      <dgm:prSet/>
      <dgm:spPr/>
      <dgm:t>
        <a:bodyPr/>
        <a:lstStyle/>
        <a:p>
          <a:endParaRPr lang="en-US" dirty="0"/>
        </a:p>
      </dgm:t>
    </dgm:pt>
    <dgm:pt modelId="{FB30B92D-DB34-4984-8933-0852BE3E3188}" type="parTrans" cxnId="{17B96B27-6636-4D08-A27D-5FBD7E7C861D}">
      <dgm:prSet/>
      <dgm:spPr/>
      <dgm:t>
        <a:bodyPr/>
        <a:lstStyle/>
        <a:p>
          <a:endParaRPr lang="en-US"/>
        </a:p>
      </dgm:t>
    </dgm:pt>
    <dgm:pt modelId="{80EAECFD-C4C0-46B0-B5F3-F2729B695932}" type="sibTrans" cxnId="{17B96B27-6636-4D08-A27D-5FBD7E7C861D}">
      <dgm:prSet/>
      <dgm:spPr/>
      <dgm:t>
        <a:bodyPr/>
        <a:lstStyle/>
        <a:p>
          <a:endParaRPr lang="en-US"/>
        </a:p>
      </dgm:t>
    </dgm:pt>
    <dgm:pt modelId="{898749E2-A419-4673-9631-B02FDCF306BB}">
      <dgm:prSet/>
      <dgm:spPr/>
      <dgm:t>
        <a:bodyPr/>
        <a:lstStyle/>
        <a:p>
          <a:r>
            <a:rPr lang="en-US"/>
            <a:t>Conclusion:</a:t>
          </a:r>
        </a:p>
      </dgm:t>
    </dgm:pt>
    <dgm:pt modelId="{5B85F7F1-E6DD-46D1-927E-00AA8593CDFE}" type="parTrans" cxnId="{6E4B9DC9-EFDE-4E06-9FAB-AE17A5CB18BF}">
      <dgm:prSet/>
      <dgm:spPr/>
      <dgm:t>
        <a:bodyPr/>
        <a:lstStyle/>
        <a:p>
          <a:endParaRPr lang="en-US"/>
        </a:p>
      </dgm:t>
    </dgm:pt>
    <dgm:pt modelId="{188F459E-71CF-432C-A7D8-63D3939C1BB6}" type="sibTrans" cxnId="{6E4B9DC9-EFDE-4E06-9FAB-AE17A5CB18BF}">
      <dgm:prSet/>
      <dgm:spPr/>
      <dgm:t>
        <a:bodyPr/>
        <a:lstStyle/>
        <a:p>
          <a:endParaRPr lang="en-US"/>
        </a:p>
      </dgm:t>
    </dgm:pt>
    <dgm:pt modelId="{5A17CE34-43DB-462A-9D29-65CBE1E6D6AC}">
      <dgm:prSet/>
      <dgm:spPr/>
      <dgm:t>
        <a:bodyPr/>
        <a:lstStyle/>
        <a:p>
          <a:endParaRPr lang="en-US" dirty="0"/>
        </a:p>
      </dgm:t>
    </dgm:pt>
    <dgm:pt modelId="{24B7A2AF-311B-4DE2-BD96-2D2EF19561E3}" type="parTrans" cxnId="{DAFAC901-BF9F-480E-9CE7-B8E3415CB3C8}">
      <dgm:prSet/>
      <dgm:spPr/>
      <dgm:t>
        <a:bodyPr/>
        <a:lstStyle/>
        <a:p>
          <a:endParaRPr lang="en-US"/>
        </a:p>
      </dgm:t>
    </dgm:pt>
    <dgm:pt modelId="{40DDE18B-9A88-47A8-B7A6-2211D9476234}" type="sibTrans" cxnId="{DAFAC901-BF9F-480E-9CE7-B8E3415CB3C8}">
      <dgm:prSet/>
      <dgm:spPr/>
      <dgm:t>
        <a:bodyPr/>
        <a:lstStyle/>
        <a:p>
          <a:endParaRPr lang="en-US"/>
        </a:p>
      </dgm:t>
    </dgm:pt>
    <dgm:pt modelId="{8D2B462F-79E7-C047-8E63-9BEAEE653F1C}">
      <dgm:prSet/>
      <dgm:spPr/>
      <dgm:t>
        <a:bodyPr/>
        <a:lstStyle/>
        <a:p>
          <a:r>
            <a:rPr lang="en-US" b="1" dirty="0"/>
            <a:t>Null (H₀): </a:t>
          </a:r>
          <a:r>
            <a:rPr lang="en-US" dirty="0"/>
            <a:t>Holiday season does not affect ticket price.</a:t>
          </a:r>
        </a:p>
      </dgm:t>
    </dgm:pt>
    <dgm:pt modelId="{DACC1D8A-35F1-C749-8933-66A51BE306D6}" type="parTrans" cxnId="{86B4255E-27B3-AA42-B84E-A016C7010EF3}">
      <dgm:prSet/>
      <dgm:spPr/>
      <dgm:t>
        <a:bodyPr/>
        <a:lstStyle/>
        <a:p>
          <a:endParaRPr lang="en-US"/>
        </a:p>
      </dgm:t>
    </dgm:pt>
    <dgm:pt modelId="{EFC8D12D-D93B-AA41-8D52-8D04857735D3}" type="sibTrans" cxnId="{86B4255E-27B3-AA42-B84E-A016C7010EF3}">
      <dgm:prSet/>
      <dgm:spPr/>
      <dgm:t>
        <a:bodyPr/>
        <a:lstStyle/>
        <a:p>
          <a:endParaRPr lang="en-US"/>
        </a:p>
      </dgm:t>
    </dgm:pt>
    <dgm:pt modelId="{3C911BC0-B534-B045-B4EB-2721FD925BDC}">
      <dgm:prSet/>
      <dgm:spPr/>
      <dgm:t>
        <a:bodyPr/>
        <a:lstStyle/>
        <a:p>
          <a:r>
            <a:rPr lang="en-US" b="1" dirty="0"/>
            <a:t>Alternative (H₁): </a:t>
          </a:r>
          <a:r>
            <a:rPr lang="en-US" dirty="0"/>
            <a:t>Holiday season affects ticket prices.</a:t>
          </a:r>
        </a:p>
      </dgm:t>
    </dgm:pt>
    <dgm:pt modelId="{0744E5B5-DA05-A845-AA21-849F359710A2}" type="parTrans" cxnId="{D19B8FFF-1532-1146-91CE-61630F9690C1}">
      <dgm:prSet/>
      <dgm:spPr/>
      <dgm:t>
        <a:bodyPr/>
        <a:lstStyle/>
        <a:p>
          <a:endParaRPr lang="en-US"/>
        </a:p>
      </dgm:t>
    </dgm:pt>
    <dgm:pt modelId="{58C9E46C-8710-0F4A-83CC-0565E3EC0C77}" type="sibTrans" cxnId="{D19B8FFF-1532-1146-91CE-61630F9690C1}">
      <dgm:prSet/>
      <dgm:spPr/>
      <dgm:t>
        <a:bodyPr/>
        <a:lstStyle/>
        <a:p>
          <a:endParaRPr lang="en-US"/>
        </a:p>
      </dgm:t>
    </dgm:pt>
    <dgm:pt modelId="{AE0DDF7F-9690-254A-943A-D86CBE463FFE}">
      <dgm:prSet/>
      <dgm:spPr/>
      <dgm:t>
        <a:bodyPr/>
        <a:lstStyle/>
        <a:p>
          <a:endParaRPr lang="en-US" dirty="0"/>
        </a:p>
      </dgm:t>
    </dgm:pt>
    <dgm:pt modelId="{95C346DD-425F-D846-A66E-1341C2D8D135}" type="parTrans" cxnId="{C89BF1DF-D501-1E4F-9EBC-7842AFBEA6FF}">
      <dgm:prSet/>
      <dgm:spPr/>
      <dgm:t>
        <a:bodyPr/>
        <a:lstStyle/>
        <a:p>
          <a:endParaRPr lang="en-US"/>
        </a:p>
      </dgm:t>
    </dgm:pt>
    <dgm:pt modelId="{E6490946-2FF4-A847-9A10-AF61C6E6E480}" type="sibTrans" cxnId="{C89BF1DF-D501-1E4F-9EBC-7842AFBEA6FF}">
      <dgm:prSet/>
      <dgm:spPr/>
      <dgm:t>
        <a:bodyPr/>
        <a:lstStyle/>
        <a:p>
          <a:endParaRPr lang="en-US"/>
        </a:p>
      </dgm:t>
    </dgm:pt>
    <dgm:pt modelId="{70698200-A203-884C-9725-E063564541A2}">
      <dgm:prSet/>
      <dgm:spPr/>
      <dgm:t>
        <a:bodyPr/>
        <a:lstStyle/>
        <a:p>
          <a:r>
            <a:rPr lang="en-US" dirty="0"/>
            <a:t>p-value : 0.042</a:t>
          </a:r>
        </a:p>
      </dgm:t>
    </dgm:pt>
    <dgm:pt modelId="{6108607A-ED2D-DB4D-BC23-A045BE6E1249}" type="parTrans" cxnId="{AEDC55FA-BAC6-1D44-945E-E35904BE2086}">
      <dgm:prSet/>
      <dgm:spPr/>
      <dgm:t>
        <a:bodyPr/>
        <a:lstStyle/>
        <a:p>
          <a:endParaRPr lang="en-US"/>
        </a:p>
      </dgm:t>
    </dgm:pt>
    <dgm:pt modelId="{6BDE1DD2-5F02-C042-B2B3-82E81B0BA772}" type="sibTrans" cxnId="{AEDC55FA-BAC6-1D44-945E-E35904BE2086}">
      <dgm:prSet/>
      <dgm:spPr/>
      <dgm:t>
        <a:bodyPr/>
        <a:lstStyle/>
        <a:p>
          <a:endParaRPr lang="en-US"/>
        </a:p>
      </dgm:t>
    </dgm:pt>
    <dgm:pt modelId="{9E5E4E4A-77F6-784B-A083-71A497E3851A}">
      <dgm:prSet/>
      <dgm:spPr/>
      <dgm:t>
        <a:bodyPr/>
        <a:lstStyle/>
        <a:p>
          <a:r>
            <a:rPr lang="en-US" dirty="0"/>
            <a:t>F-statistic : 4.126</a:t>
          </a:r>
        </a:p>
      </dgm:t>
    </dgm:pt>
    <dgm:pt modelId="{04F5B34A-7175-D544-A9CF-E51FEE47320A}" type="parTrans" cxnId="{34093B97-3547-A843-A586-D8573B553730}">
      <dgm:prSet/>
      <dgm:spPr/>
      <dgm:t>
        <a:bodyPr/>
        <a:lstStyle/>
        <a:p>
          <a:endParaRPr lang="en-US"/>
        </a:p>
      </dgm:t>
    </dgm:pt>
    <dgm:pt modelId="{63CABF4B-F498-364E-B478-B96CB1697566}" type="sibTrans" cxnId="{34093B97-3547-A843-A586-D8573B553730}">
      <dgm:prSet/>
      <dgm:spPr/>
      <dgm:t>
        <a:bodyPr/>
        <a:lstStyle/>
        <a:p>
          <a:endParaRPr lang="en-US"/>
        </a:p>
      </dgm:t>
    </dgm:pt>
    <dgm:pt modelId="{B15B7511-4778-4448-8974-65314DA7651F}">
      <dgm:prSet/>
      <dgm:spPr/>
      <dgm:t>
        <a:bodyPr/>
        <a:lstStyle/>
        <a:p>
          <a:endParaRPr lang="en-US" dirty="0"/>
        </a:p>
      </dgm:t>
    </dgm:pt>
    <dgm:pt modelId="{6897B04C-CD04-4C48-94C6-EB78605677AA}" type="parTrans" cxnId="{A61C580A-605C-854F-B7B6-6435655C7329}">
      <dgm:prSet/>
      <dgm:spPr/>
      <dgm:t>
        <a:bodyPr/>
        <a:lstStyle/>
        <a:p>
          <a:endParaRPr lang="en-US"/>
        </a:p>
      </dgm:t>
    </dgm:pt>
    <dgm:pt modelId="{747D698E-D769-844F-8039-65A75F13DF52}" type="sibTrans" cxnId="{A61C580A-605C-854F-B7B6-6435655C7329}">
      <dgm:prSet/>
      <dgm:spPr/>
      <dgm:t>
        <a:bodyPr/>
        <a:lstStyle/>
        <a:p>
          <a:endParaRPr lang="en-US"/>
        </a:p>
      </dgm:t>
    </dgm:pt>
    <dgm:pt modelId="{15A59885-B5EE-FD4A-A3DA-3DB41845346C}">
      <dgm:prSet/>
      <dgm:spPr/>
      <dgm:t>
        <a:bodyPr/>
        <a:lstStyle/>
        <a:p>
          <a:r>
            <a:rPr lang="en-US" dirty="0"/>
            <a:t>Reject the null hypothesis (H₀), since p-value is less than significant level.</a:t>
          </a:r>
        </a:p>
      </dgm:t>
    </dgm:pt>
    <dgm:pt modelId="{F9397A49-0900-024E-8C8F-F60FE5D2A1A1}" type="parTrans" cxnId="{13C935B3-D6B9-3D4F-AA3C-D66F53E3AE1F}">
      <dgm:prSet/>
      <dgm:spPr/>
      <dgm:t>
        <a:bodyPr/>
        <a:lstStyle/>
        <a:p>
          <a:endParaRPr lang="en-US"/>
        </a:p>
      </dgm:t>
    </dgm:pt>
    <dgm:pt modelId="{4728A4D3-4263-FE49-8C64-D037E74F8DB9}" type="sibTrans" cxnId="{13C935B3-D6B9-3D4F-AA3C-D66F53E3AE1F}">
      <dgm:prSet/>
      <dgm:spPr/>
      <dgm:t>
        <a:bodyPr/>
        <a:lstStyle/>
        <a:p>
          <a:endParaRPr lang="en-US"/>
        </a:p>
      </dgm:t>
    </dgm:pt>
    <dgm:pt modelId="{7A9A0FEE-406D-C94A-861A-8A5EDA8EA807}">
      <dgm:prSet/>
      <dgm:spPr/>
      <dgm:t>
        <a:bodyPr/>
        <a:lstStyle/>
        <a:p>
          <a:endParaRPr lang="en-US" dirty="0"/>
        </a:p>
      </dgm:t>
    </dgm:pt>
    <dgm:pt modelId="{42EA7265-9978-034A-AB20-C76CC8F1DF86}" type="parTrans" cxnId="{6D62F21A-470A-534A-9898-2BFDBC02F234}">
      <dgm:prSet/>
      <dgm:spPr/>
      <dgm:t>
        <a:bodyPr/>
        <a:lstStyle/>
        <a:p>
          <a:endParaRPr lang="en-US"/>
        </a:p>
      </dgm:t>
    </dgm:pt>
    <dgm:pt modelId="{2ED14D49-3A20-6540-BB18-31A7AD3856ED}" type="sibTrans" cxnId="{6D62F21A-470A-534A-9898-2BFDBC02F234}">
      <dgm:prSet/>
      <dgm:spPr/>
      <dgm:t>
        <a:bodyPr/>
        <a:lstStyle/>
        <a:p>
          <a:endParaRPr lang="en-US"/>
        </a:p>
      </dgm:t>
    </dgm:pt>
    <dgm:pt modelId="{0E9F2D3E-AFE7-CB49-BA0B-D5E9141D59BC}">
      <dgm:prSet/>
      <dgm:spPr/>
      <dgm:t>
        <a:bodyPr/>
        <a:lstStyle/>
        <a:p>
          <a:endParaRPr lang="en-US" dirty="0"/>
        </a:p>
      </dgm:t>
    </dgm:pt>
    <dgm:pt modelId="{A58108F3-E080-A149-85E1-16BFE33C915A}" type="parTrans" cxnId="{817991A9-E60A-8746-9ECF-49BC2D4B42B7}">
      <dgm:prSet/>
      <dgm:spPr/>
      <dgm:t>
        <a:bodyPr/>
        <a:lstStyle/>
        <a:p>
          <a:endParaRPr lang="en-US"/>
        </a:p>
      </dgm:t>
    </dgm:pt>
    <dgm:pt modelId="{BF184329-6EED-6E4D-A4CE-FCD612953051}" type="sibTrans" cxnId="{817991A9-E60A-8746-9ECF-49BC2D4B42B7}">
      <dgm:prSet/>
      <dgm:spPr/>
      <dgm:t>
        <a:bodyPr/>
        <a:lstStyle/>
        <a:p>
          <a:endParaRPr lang="en-US"/>
        </a:p>
      </dgm:t>
    </dgm:pt>
    <dgm:pt modelId="{2530758F-5AA6-3647-9C94-2F61889D4C58}" type="pres">
      <dgm:prSet presAssocID="{4E0DE27B-2001-4451-B634-1A809DA2B89A}" presName="Name0" presStyleCnt="0">
        <dgm:presLayoutVars>
          <dgm:dir/>
          <dgm:animLvl val="lvl"/>
          <dgm:resizeHandles val="exact"/>
        </dgm:presLayoutVars>
      </dgm:prSet>
      <dgm:spPr/>
    </dgm:pt>
    <dgm:pt modelId="{6C9F3622-F7BF-A54D-92C3-25D01554B496}" type="pres">
      <dgm:prSet presAssocID="{1FF65896-21DA-473E-A748-914D227CD5C0}" presName="composite" presStyleCnt="0"/>
      <dgm:spPr/>
    </dgm:pt>
    <dgm:pt modelId="{CFFCEC71-8E89-EF44-BE01-8C838B4E3467}" type="pres">
      <dgm:prSet presAssocID="{1FF65896-21DA-473E-A748-914D227CD5C0}" presName="parTx" presStyleLbl="alignNode1" presStyleIdx="0" presStyleCnt="3">
        <dgm:presLayoutVars>
          <dgm:chMax val="0"/>
          <dgm:chPref val="0"/>
        </dgm:presLayoutVars>
      </dgm:prSet>
      <dgm:spPr/>
    </dgm:pt>
    <dgm:pt modelId="{283842FD-8D23-9142-AE65-23FE7B998057}" type="pres">
      <dgm:prSet presAssocID="{1FF65896-21DA-473E-A748-914D227CD5C0}" presName="desTx" presStyleLbl="alignAccFollowNode1" presStyleIdx="0" presStyleCnt="3">
        <dgm:presLayoutVars/>
      </dgm:prSet>
      <dgm:spPr/>
    </dgm:pt>
    <dgm:pt modelId="{12641A01-5A01-0142-8FE5-AE3B14D2827D}" type="pres">
      <dgm:prSet presAssocID="{ED614192-F811-4916-BCAC-752C02AEF498}" presName="space" presStyleCnt="0"/>
      <dgm:spPr/>
    </dgm:pt>
    <dgm:pt modelId="{452A7EBC-57B3-9940-9DED-6322E69D75EA}" type="pres">
      <dgm:prSet presAssocID="{00DA4FDC-1C42-474B-9860-04B1DF414FF4}" presName="composite" presStyleCnt="0"/>
      <dgm:spPr/>
    </dgm:pt>
    <dgm:pt modelId="{CCA32FD9-0C47-FA41-A412-C5BFC6B2C4A7}" type="pres">
      <dgm:prSet presAssocID="{00DA4FDC-1C42-474B-9860-04B1DF414FF4}" presName="parTx" presStyleLbl="alignNode1" presStyleIdx="1" presStyleCnt="3">
        <dgm:presLayoutVars>
          <dgm:chMax val="0"/>
          <dgm:chPref val="0"/>
        </dgm:presLayoutVars>
      </dgm:prSet>
      <dgm:spPr/>
    </dgm:pt>
    <dgm:pt modelId="{87A87E5D-A7A2-2D40-AB72-69BE1AC65AC0}" type="pres">
      <dgm:prSet presAssocID="{00DA4FDC-1C42-474B-9860-04B1DF414FF4}" presName="desTx" presStyleLbl="alignAccFollowNode1" presStyleIdx="1" presStyleCnt="3">
        <dgm:presLayoutVars/>
      </dgm:prSet>
      <dgm:spPr/>
    </dgm:pt>
    <dgm:pt modelId="{6C1BBB54-E5DD-394C-897F-2EB5A6073387}" type="pres">
      <dgm:prSet presAssocID="{2C687631-852E-421D-98B8-564B0647A5B2}" presName="space" presStyleCnt="0"/>
      <dgm:spPr/>
    </dgm:pt>
    <dgm:pt modelId="{1110EAAD-5CBB-F14D-8149-10DDB3D9F7C7}" type="pres">
      <dgm:prSet presAssocID="{898749E2-A419-4673-9631-B02FDCF306BB}" presName="composite" presStyleCnt="0"/>
      <dgm:spPr/>
    </dgm:pt>
    <dgm:pt modelId="{5573AA00-5113-014A-9B8B-5A9FA53A02A3}" type="pres">
      <dgm:prSet presAssocID="{898749E2-A419-4673-9631-B02FDCF306BB}" presName="parTx" presStyleLbl="alignNode1" presStyleIdx="2" presStyleCnt="3">
        <dgm:presLayoutVars>
          <dgm:chMax val="0"/>
          <dgm:chPref val="0"/>
        </dgm:presLayoutVars>
      </dgm:prSet>
      <dgm:spPr/>
    </dgm:pt>
    <dgm:pt modelId="{FD698D27-8D1F-5D48-B563-DE0707D9C0F0}" type="pres">
      <dgm:prSet presAssocID="{898749E2-A419-4673-9631-B02FDCF306BB}" presName="desTx" presStyleLbl="alignAccFollowNode1" presStyleIdx="2" presStyleCnt="3">
        <dgm:presLayoutVars/>
      </dgm:prSet>
      <dgm:spPr/>
    </dgm:pt>
  </dgm:ptLst>
  <dgm:cxnLst>
    <dgm:cxn modelId="{DAFAC901-BF9F-480E-9CE7-B8E3415CB3C8}" srcId="{898749E2-A419-4673-9631-B02FDCF306BB}" destId="{5A17CE34-43DB-462A-9D29-65CBE1E6D6AC}" srcOrd="0" destOrd="0" parTransId="{24B7A2AF-311B-4DE2-BD96-2D2EF19561E3}" sibTransId="{40DDE18B-9A88-47A8-B7A6-2211D9476234}"/>
    <dgm:cxn modelId="{A61C580A-605C-854F-B7B6-6435655C7329}" srcId="{00DA4FDC-1C42-474B-9860-04B1DF414FF4}" destId="{B15B7511-4778-4448-8974-65314DA7651F}" srcOrd="3" destOrd="0" parTransId="{6897B04C-CD04-4C48-94C6-EB78605677AA}" sibTransId="{747D698E-D769-844F-8039-65A75F13DF52}"/>
    <dgm:cxn modelId="{95E33E1A-E1B4-FC45-9159-05EC071DC47B}" type="presOf" srcId="{4E0DE27B-2001-4451-B634-1A809DA2B89A}" destId="{2530758F-5AA6-3647-9C94-2F61889D4C58}" srcOrd="0" destOrd="0" presId="urn:microsoft.com/office/officeart/2016/7/layout/ChevronBlockProcess"/>
    <dgm:cxn modelId="{6D62F21A-470A-534A-9898-2BFDBC02F234}" srcId="{15A59885-B5EE-FD4A-A3DA-3DB41845346C}" destId="{7A9A0FEE-406D-C94A-861A-8A5EDA8EA807}" srcOrd="0" destOrd="0" parTransId="{42EA7265-9978-034A-AB20-C76CC8F1DF86}" sibTransId="{2ED14D49-3A20-6540-BB18-31A7AD3856ED}"/>
    <dgm:cxn modelId="{17B96B27-6636-4D08-A27D-5FBD7E7C861D}" srcId="{00DA4FDC-1C42-474B-9860-04B1DF414FF4}" destId="{DCA9666C-56EA-484C-9B25-D551FD2730B8}" srcOrd="0" destOrd="0" parTransId="{FB30B92D-DB34-4984-8933-0852BE3E3188}" sibTransId="{80EAECFD-C4C0-46B0-B5F3-F2729B695932}"/>
    <dgm:cxn modelId="{1BD8F32F-66FD-5A44-A77A-F0211F898E37}" type="presOf" srcId="{9E5E4E4A-77F6-784B-A083-71A497E3851A}" destId="{87A87E5D-A7A2-2D40-AB72-69BE1AC65AC0}" srcOrd="0" destOrd="2" presId="urn:microsoft.com/office/officeart/2016/7/layout/ChevronBlockProcess"/>
    <dgm:cxn modelId="{2B383031-419D-714C-8842-77AEA8555179}" type="presOf" srcId="{1FF65896-21DA-473E-A748-914D227CD5C0}" destId="{CFFCEC71-8E89-EF44-BE01-8C838B4E3467}" srcOrd="0" destOrd="0" presId="urn:microsoft.com/office/officeart/2016/7/layout/ChevronBlockProcess"/>
    <dgm:cxn modelId="{E7630350-2223-A345-B2F4-42B8EB604E39}" type="presOf" srcId="{AE0DDF7F-9690-254A-943A-D86CBE463FFE}" destId="{283842FD-8D23-9142-AE65-23FE7B998057}" srcOrd="0" destOrd="3" presId="urn:microsoft.com/office/officeart/2016/7/layout/ChevronBlockProcess"/>
    <dgm:cxn modelId="{86B4255E-27B3-AA42-B84E-A016C7010EF3}" srcId="{1FF65896-21DA-473E-A748-914D227CD5C0}" destId="{8D2B462F-79E7-C047-8E63-9BEAEE653F1C}" srcOrd="1" destOrd="0" parTransId="{DACC1D8A-35F1-C749-8933-66A51BE306D6}" sibTransId="{EFC8D12D-D93B-AA41-8D52-8D04857735D3}"/>
    <dgm:cxn modelId="{BA0BC45E-9E37-434B-9256-14B485146A3F}" type="presOf" srcId="{8D2B462F-79E7-C047-8E63-9BEAEE653F1C}" destId="{283842FD-8D23-9142-AE65-23FE7B998057}" srcOrd="0" destOrd="1" presId="urn:microsoft.com/office/officeart/2016/7/layout/ChevronBlockProcess"/>
    <dgm:cxn modelId="{8CB48D76-C07C-4F79-938D-D6FB86B87F35}" srcId="{4E0DE27B-2001-4451-B634-1A809DA2B89A}" destId="{00DA4FDC-1C42-474B-9860-04B1DF414FF4}" srcOrd="1" destOrd="0" parTransId="{91DC29F0-65B4-489F-93DA-49FF5DD94FF0}" sibTransId="{2C687631-852E-421D-98B8-564B0647A5B2}"/>
    <dgm:cxn modelId="{7F966A77-878F-2844-8786-86A8FA077CD0}" type="presOf" srcId="{898749E2-A419-4673-9631-B02FDCF306BB}" destId="{5573AA00-5113-014A-9B8B-5A9FA53A02A3}" srcOrd="0" destOrd="0" presId="urn:microsoft.com/office/officeart/2016/7/layout/ChevronBlockProcess"/>
    <dgm:cxn modelId="{34093B97-3547-A843-A586-D8573B553730}" srcId="{00DA4FDC-1C42-474B-9860-04B1DF414FF4}" destId="{9E5E4E4A-77F6-784B-A083-71A497E3851A}" srcOrd="2" destOrd="0" parTransId="{04F5B34A-7175-D544-A9CF-E51FEE47320A}" sibTransId="{63CABF4B-F498-364E-B478-B96CB1697566}"/>
    <dgm:cxn modelId="{FE05CF9D-BD91-8E44-BBDB-4C8E15DBFFB4}" type="presOf" srcId="{3C911BC0-B534-B045-B4EB-2721FD925BDC}" destId="{283842FD-8D23-9142-AE65-23FE7B998057}" srcOrd="0" destOrd="2" presId="urn:microsoft.com/office/officeart/2016/7/layout/ChevronBlockProcess"/>
    <dgm:cxn modelId="{F4C357A4-29C3-1440-964C-9477D063FC19}" type="presOf" srcId="{5A17CE34-43DB-462A-9D29-65CBE1E6D6AC}" destId="{FD698D27-8D1F-5D48-B563-DE0707D9C0F0}" srcOrd="0" destOrd="0" presId="urn:microsoft.com/office/officeart/2016/7/layout/ChevronBlockProcess"/>
    <dgm:cxn modelId="{817991A9-E60A-8746-9ECF-49BC2D4B42B7}" srcId="{898749E2-A419-4673-9631-B02FDCF306BB}" destId="{0E9F2D3E-AFE7-CB49-BA0B-D5E9141D59BC}" srcOrd="2" destOrd="0" parTransId="{A58108F3-E080-A149-85E1-16BFE33C915A}" sibTransId="{BF184329-6EED-6E4D-A4CE-FCD612953051}"/>
    <dgm:cxn modelId="{00BCCFAC-C111-7E45-82DE-DD101ABD855C}" type="presOf" srcId="{15A59885-B5EE-FD4A-A3DA-3DB41845346C}" destId="{FD698D27-8D1F-5D48-B563-DE0707D9C0F0}" srcOrd="0" destOrd="1" presId="urn:microsoft.com/office/officeart/2016/7/layout/ChevronBlockProcess"/>
    <dgm:cxn modelId="{13C935B3-D6B9-3D4F-AA3C-D66F53E3AE1F}" srcId="{898749E2-A419-4673-9631-B02FDCF306BB}" destId="{15A59885-B5EE-FD4A-A3DA-3DB41845346C}" srcOrd="1" destOrd="0" parTransId="{F9397A49-0900-024E-8C8F-F60FE5D2A1A1}" sibTransId="{4728A4D3-4263-FE49-8C64-D037E74F8DB9}"/>
    <dgm:cxn modelId="{741689B4-9EEF-FE4A-8F83-4AEFF04B6139}" type="presOf" srcId="{70698200-A203-884C-9725-E063564541A2}" destId="{87A87E5D-A7A2-2D40-AB72-69BE1AC65AC0}" srcOrd="0" destOrd="1" presId="urn:microsoft.com/office/officeart/2016/7/layout/ChevronBlockProcess"/>
    <dgm:cxn modelId="{08A2C9B5-48C1-1044-8055-E20D6F307715}" type="presOf" srcId="{00DA4FDC-1C42-474B-9860-04B1DF414FF4}" destId="{CCA32FD9-0C47-FA41-A412-C5BFC6B2C4A7}" srcOrd="0" destOrd="0" presId="urn:microsoft.com/office/officeart/2016/7/layout/ChevronBlockProcess"/>
    <dgm:cxn modelId="{AE7315B6-BB42-8C47-933A-6AB2080130F9}" type="presOf" srcId="{B15B7511-4778-4448-8974-65314DA7651F}" destId="{87A87E5D-A7A2-2D40-AB72-69BE1AC65AC0}" srcOrd="0" destOrd="3" presId="urn:microsoft.com/office/officeart/2016/7/layout/ChevronBlockProcess"/>
    <dgm:cxn modelId="{CFD81BC5-68C2-3D4F-81A4-E9B443F8F606}" type="presOf" srcId="{7A9A0FEE-406D-C94A-861A-8A5EDA8EA807}" destId="{FD698D27-8D1F-5D48-B563-DE0707D9C0F0}" srcOrd="0" destOrd="2" presId="urn:microsoft.com/office/officeart/2016/7/layout/ChevronBlockProcess"/>
    <dgm:cxn modelId="{6E4B9DC9-EFDE-4E06-9FAB-AE17A5CB18BF}" srcId="{4E0DE27B-2001-4451-B634-1A809DA2B89A}" destId="{898749E2-A419-4673-9631-B02FDCF306BB}" srcOrd="2" destOrd="0" parTransId="{5B85F7F1-E6DD-46D1-927E-00AA8593CDFE}" sibTransId="{188F459E-71CF-432C-A7D8-63D3939C1BB6}"/>
    <dgm:cxn modelId="{F0393CCC-4B45-43FC-A998-272325AFC42A}" srcId="{1FF65896-21DA-473E-A748-914D227CD5C0}" destId="{2ADC305E-0AFE-41E1-845A-97AAF224657F}" srcOrd="0" destOrd="0" parTransId="{E36BCBCF-09D0-4C5E-A34B-FD49B4E257B9}" sibTransId="{C443EB3B-9964-4E45-9DCB-F1C18C474D1C}"/>
    <dgm:cxn modelId="{8AF487CE-92F0-884B-A6F8-084BE77794A0}" type="presOf" srcId="{DCA9666C-56EA-484C-9B25-D551FD2730B8}" destId="{87A87E5D-A7A2-2D40-AB72-69BE1AC65AC0}" srcOrd="0" destOrd="0" presId="urn:microsoft.com/office/officeart/2016/7/layout/ChevronBlockProcess"/>
    <dgm:cxn modelId="{843CA7D8-8F62-4ADB-A9B4-FE91810A760C}" srcId="{4E0DE27B-2001-4451-B634-1A809DA2B89A}" destId="{1FF65896-21DA-473E-A748-914D227CD5C0}" srcOrd="0" destOrd="0" parTransId="{EFE7EBA8-D495-4997-8FEA-D6E588044BD5}" sibTransId="{ED614192-F811-4916-BCAC-752C02AEF498}"/>
    <dgm:cxn modelId="{C89BF1DF-D501-1E4F-9EBC-7842AFBEA6FF}" srcId="{1FF65896-21DA-473E-A748-914D227CD5C0}" destId="{AE0DDF7F-9690-254A-943A-D86CBE463FFE}" srcOrd="3" destOrd="0" parTransId="{95C346DD-425F-D846-A66E-1341C2D8D135}" sibTransId="{E6490946-2FF4-A847-9A10-AF61C6E6E480}"/>
    <dgm:cxn modelId="{5DE1AFE4-9C7D-0449-9CEE-9D31047AC995}" type="presOf" srcId="{0E9F2D3E-AFE7-CB49-BA0B-D5E9141D59BC}" destId="{FD698D27-8D1F-5D48-B563-DE0707D9C0F0}" srcOrd="0" destOrd="3" presId="urn:microsoft.com/office/officeart/2016/7/layout/ChevronBlockProcess"/>
    <dgm:cxn modelId="{650B87F6-26F3-F042-91D0-47C6C8AF47A8}" type="presOf" srcId="{2ADC305E-0AFE-41E1-845A-97AAF224657F}" destId="{283842FD-8D23-9142-AE65-23FE7B998057}" srcOrd="0" destOrd="0" presId="urn:microsoft.com/office/officeart/2016/7/layout/ChevronBlockProcess"/>
    <dgm:cxn modelId="{AEDC55FA-BAC6-1D44-945E-E35904BE2086}" srcId="{00DA4FDC-1C42-474B-9860-04B1DF414FF4}" destId="{70698200-A203-884C-9725-E063564541A2}" srcOrd="1" destOrd="0" parTransId="{6108607A-ED2D-DB4D-BC23-A045BE6E1249}" sibTransId="{6BDE1DD2-5F02-C042-B2B3-82E81B0BA772}"/>
    <dgm:cxn modelId="{D19B8FFF-1532-1146-91CE-61630F9690C1}" srcId="{1FF65896-21DA-473E-A748-914D227CD5C0}" destId="{3C911BC0-B534-B045-B4EB-2721FD925BDC}" srcOrd="2" destOrd="0" parTransId="{0744E5B5-DA05-A845-AA21-849F359710A2}" sibTransId="{58C9E46C-8710-0F4A-83CC-0565E3EC0C77}"/>
    <dgm:cxn modelId="{87913B3B-A9B3-4641-9A8E-08FD47C14697}" type="presParOf" srcId="{2530758F-5AA6-3647-9C94-2F61889D4C58}" destId="{6C9F3622-F7BF-A54D-92C3-25D01554B496}" srcOrd="0" destOrd="0" presId="urn:microsoft.com/office/officeart/2016/7/layout/ChevronBlockProcess"/>
    <dgm:cxn modelId="{E5CAEC2F-7D78-E347-9734-EB1F33C89121}" type="presParOf" srcId="{6C9F3622-F7BF-A54D-92C3-25D01554B496}" destId="{CFFCEC71-8E89-EF44-BE01-8C838B4E3467}" srcOrd="0" destOrd="0" presId="urn:microsoft.com/office/officeart/2016/7/layout/ChevronBlockProcess"/>
    <dgm:cxn modelId="{EE2C9E18-8E15-6C44-B83E-216617599D15}" type="presParOf" srcId="{6C9F3622-F7BF-A54D-92C3-25D01554B496}" destId="{283842FD-8D23-9142-AE65-23FE7B998057}" srcOrd="1" destOrd="0" presId="urn:microsoft.com/office/officeart/2016/7/layout/ChevronBlockProcess"/>
    <dgm:cxn modelId="{4564C4E8-AF16-9843-9AFB-409115A3CD9B}" type="presParOf" srcId="{2530758F-5AA6-3647-9C94-2F61889D4C58}" destId="{12641A01-5A01-0142-8FE5-AE3B14D2827D}" srcOrd="1" destOrd="0" presId="urn:microsoft.com/office/officeart/2016/7/layout/ChevronBlockProcess"/>
    <dgm:cxn modelId="{185B334B-D5B0-524E-91AF-15B9C9BED820}" type="presParOf" srcId="{2530758F-5AA6-3647-9C94-2F61889D4C58}" destId="{452A7EBC-57B3-9940-9DED-6322E69D75EA}" srcOrd="2" destOrd="0" presId="urn:microsoft.com/office/officeart/2016/7/layout/ChevronBlockProcess"/>
    <dgm:cxn modelId="{591197FC-FC67-5242-8823-6092BC2797A7}" type="presParOf" srcId="{452A7EBC-57B3-9940-9DED-6322E69D75EA}" destId="{CCA32FD9-0C47-FA41-A412-C5BFC6B2C4A7}" srcOrd="0" destOrd="0" presId="urn:microsoft.com/office/officeart/2016/7/layout/ChevronBlockProcess"/>
    <dgm:cxn modelId="{48FD91C4-C4A4-4341-810A-2FBD88C0ECC7}" type="presParOf" srcId="{452A7EBC-57B3-9940-9DED-6322E69D75EA}" destId="{87A87E5D-A7A2-2D40-AB72-69BE1AC65AC0}" srcOrd="1" destOrd="0" presId="urn:microsoft.com/office/officeart/2016/7/layout/ChevronBlockProcess"/>
    <dgm:cxn modelId="{8F24FE3F-2194-DF48-B6F2-335E04E3A1B0}" type="presParOf" srcId="{2530758F-5AA6-3647-9C94-2F61889D4C58}" destId="{6C1BBB54-E5DD-394C-897F-2EB5A6073387}" srcOrd="3" destOrd="0" presId="urn:microsoft.com/office/officeart/2016/7/layout/ChevronBlockProcess"/>
    <dgm:cxn modelId="{41BB3583-270D-3649-8C79-233CBBDE2C17}" type="presParOf" srcId="{2530758F-5AA6-3647-9C94-2F61889D4C58}" destId="{1110EAAD-5CBB-F14D-8149-10DDB3D9F7C7}" srcOrd="4" destOrd="0" presId="urn:microsoft.com/office/officeart/2016/7/layout/ChevronBlockProcess"/>
    <dgm:cxn modelId="{E473E9D6-863C-404F-AD45-CB3309004034}" type="presParOf" srcId="{1110EAAD-5CBB-F14D-8149-10DDB3D9F7C7}" destId="{5573AA00-5113-014A-9B8B-5A9FA53A02A3}" srcOrd="0" destOrd="0" presId="urn:microsoft.com/office/officeart/2016/7/layout/ChevronBlockProcess"/>
    <dgm:cxn modelId="{7463E393-3499-7647-B223-9D565D2A7894}" type="presParOf" srcId="{1110EAAD-5CBB-F14D-8149-10DDB3D9F7C7}" destId="{FD698D27-8D1F-5D48-B563-DE0707D9C0F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0DE27B-2001-4451-B634-1A809DA2B89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F65896-21DA-473E-A748-914D227CD5C0}">
      <dgm:prSet/>
      <dgm:spPr/>
      <dgm:t>
        <a:bodyPr/>
        <a:lstStyle/>
        <a:p>
          <a:r>
            <a:rPr lang="en-US" b="1"/>
            <a:t>Hypothesis:</a:t>
          </a:r>
          <a:endParaRPr lang="en-US"/>
        </a:p>
      </dgm:t>
    </dgm:pt>
    <dgm:pt modelId="{EFE7EBA8-D495-4997-8FEA-D6E588044BD5}" type="parTrans" cxnId="{843CA7D8-8F62-4ADB-A9B4-FE91810A760C}">
      <dgm:prSet/>
      <dgm:spPr/>
      <dgm:t>
        <a:bodyPr/>
        <a:lstStyle/>
        <a:p>
          <a:endParaRPr lang="en-US"/>
        </a:p>
      </dgm:t>
    </dgm:pt>
    <dgm:pt modelId="{ED614192-F811-4916-BCAC-752C02AEF498}" type="sibTrans" cxnId="{843CA7D8-8F62-4ADB-A9B4-FE91810A760C}">
      <dgm:prSet/>
      <dgm:spPr/>
      <dgm:t>
        <a:bodyPr/>
        <a:lstStyle/>
        <a:p>
          <a:endParaRPr lang="en-US"/>
        </a:p>
      </dgm:t>
    </dgm:pt>
    <dgm:pt modelId="{2ADC305E-0AFE-41E1-845A-97AAF224657F}">
      <dgm:prSet/>
      <dgm:spPr/>
      <dgm:t>
        <a:bodyPr/>
        <a:lstStyle/>
        <a:p>
          <a:endParaRPr lang="en-US" dirty="0"/>
        </a:p>
      </dgm:t>
    </dgm:pt>
    <dgm:pt modelId="{E36BCBCF-09D0-4C5E-A34B-FD49B4E257B9}" type="parTrans" cxnId="{F0393CCC-4B45-43FC-A998-272325AFC42A}">
      <dgm:prSet/>
      <dgm:spPr/>
      <dgm:t>
        <a:bodyPr/>
        <a:lstStyle/>
        <a:p>
          <a:endParaRPr lang="en-US"/>
        </a:p>
      </dgm:t>
    </dgm:pt>
    <dgm:pt modelId="{C443EB3B-9964-4E45-9DCB-F1C18C474D1C}" type="sibTrans" cxnId="{F0393CCC-4B45-43FC-A998-272325AFC42A}">
      <dgm:prSet/>
      <dgm:spPr/>
      <dgm:t>
        <a:bodyPr/>
        <a:lstStyle/>
        <a:p>
          <a:endParaRPr lang="en-US"/>
        </a:p>
      </dgm:t>
    </dgm:pt>
    <dgm:pt modelId="{00DA4FDC-1C42-474B-9860-04B1DF414FF4}">
      <dgm:prSet/>
      <dgm:spPr/>
      <dgm:t>
        <a:bodyPr/>
        <a:lstStyle/>
        <a:p>
          <a:r>
            <a:rPr lang="en-US" dirty="0"/>
            <a:t>Regression :</a:t>
          </a:r>
        </a:p>
      </dgm:t>
    </dgm:pt>
    <dgm:pt modelId="{91DC29F0-65B4-489F-93DA-49FF5DD94FF0}" type="parTrans" cxnId="{8CB48D76-C07C-4F79-938D-D6FB86B87F35}">
      <dgm:prSet/>
      <dgm:spPr/>
      <dgm:t>
        <a:bodyPr/>
        <a:lstStyle/>
        <a:p>
          <a:endParaRPr lang="en-US"/>
        </a:p>
      </dgm:t>
    </dgm:pt>
    <dgm:pt modelId="{2C687631-852E-421D-98B8-564B0647A5B2}" type="sibTrans" cxnId="{8CB48D76-C07C-4F79-938D-D6FB86B87F35}">
      <dgm:prSet/>
      <dgm:spPr/>
      <dgm:t>
        <a:bodyPr/>
        <a:lstStyle/>
        <a:p>
          <a:endParaRPr lang="en-US"/>
        </a:p>
      </dgm:t>
    </dgm:pt>
    <dgm:pt modelId="{DCA9666C-56EA-484C-9B25-D551FD2730B8}">
      <dgm:prSet/>
      <dgm:spPr/>
      <dgm:t>
        <a:bodyPr/>
        <a:lstStyle/>
        <a:p>
          <a:endParaRPr lang="en-US" dirty="0"/>
        </a:p>
      </dgm:t>
    </dgm:pt>
    <dgm:pt modelId="{FB30B92D-DB34-4984-8933-0852BE3E3188}" type="parTrans" cxnId="{17B96B27-6636-4D08-A27D-5FBD7E7C861D}">
      <dgm:prSet/>
      <dgm:spPr/>
      <dgm:t>
        <a:bodyPr/>
        <a:lstStyle/>
        <a:p>
          <a:endParaRPr lang="en-US"/>
        </a:p>
      </dgm:t>
    </dgm:pt>
    <dgm:pt modelId="{80EAECFD-C4C0-46B0-B5F3-F2729B695932}" type="sibTrans" cxnId="{17B96B27-6636-4D08-A27D-5FBD7E7C861D}">
      <dgm:prSet/>
      <dgm:spPr/>
      <dgm:t>
        <a:bodyPr/>
        <a:lstStyle/>
        <a:p>
          <a:endParaRPr lang="en-US"/>
        </a:p>
      </dgm:t>
    </dgm:pt>
    <dgm:pt modelId="{898749E2-A419-4673-9631-B02FDCF306BB}">
      <dgm:prSet/>
      <dgm:spPr/>
      <dgm:t>
        <a:bodyPr/>
        <a:lstStyle/>
        <a:p>
          <a:r>
            <a:rPr lang="en-US"/>
            <a:t>Conclusion:</a:t>
          </a:r>
        </a:p>
      </dgm:t>
    </dgm:pt>
    <dgm:pt modelId="{5B85F7F1-E6DD-46D1-927E-00AA8593CDFE}" type="parTrans" cxnId="{6E4B9DC9-EFDE-4E06-9FAB-AE17A5CB18BF}">
      <dgm:prSet/>
      <dgm:spPr/>
      <dgm:t>
        <a:bodyPr/>
        <a:lstStyle/>
        <a:p>
          <a:endParaRPr lang="en-US"/>
        </a:p>
      </dgm:t>
    </dgm:pt>
    <dgm:pt modelId="{188F459E-71CF-432C-A7D8-63D3939C1BB6}" type="sibTrans" cxnId="{6E4B9DC9-EFDE-4E06-9FAB-AE17A5CB18BF}">
      <dgm:prSet/>
      <dgm:spPr/>
      <dgm:t>
        <a:bodyPr/>
        <a:lstStyle/>
        <a:p>
          <a:endParaRPr lang="en-US"/>
        </a:p>
      </dgm:t>
    </dgm:pt>
    <dgm:pt modelId="{5A17CE34-43DB-462A-9D29-65CBE1E6D6AC}">
      <dgm:prSet/>
      <dgm:spPr/>
      <dgm:t>
        <a:bodyPr/>
        <a:lstStyle/>
        <a:p>
          <a:r>
            <a:rPr lang="en-US" dirty="0"/>
            <a:t>Do not reject null hypothesis </a:t>
          </a:r>
          <a:r>
            <a:rPr lang="en-US" b="0" dirty="0"/>
            <a:t>(H₀) , since p-value is not less than significance level.</a:t>
          </a:r>
        </a:p>
      </dgm:t>
    </dgm:pt>
    <dgm:pt modelId="{24B7A2AF-311B-4DE2-BD96-2D2EF19561E3}" type="parTrans" cxnId="{DAFAC901-BF9F-480E-9CE7-B8E3415CB3C8}">
      <dgm:prSet/>
      <dgm:spPr/>
      <dgm:t>
        <a:bodyPr/>
        <a:lstStyle/>
        <a:p>
          <a:endParaRPr lang="en-US"/>
        </a:p>
      </dgm:t>
    </dgm:pt>
    <dgm:pt modelId="{40DDE18B-9A88-47A8-B7A6-2211D9476234}" type="sibTrans" cxnId="{DAFAC901-BF9F-480E-9CE7-B8E3415CB3C8}">
      <dgm:prSet/>
      <dgm:spPr/>
      <dgm:t>
        <a:bodyPr/>
        <a:lstStyle/>
        <a:p>
          <a:endParaRPr lang="en-US"/>
        </a:p>
      </dgm:t>
    </dgm:pt>
    <dgm:pt modelId="{50C079EA-EA34-C848-9135-B5FCC1A57DFB}">
      <dgm:prSet/>
      <dgm:spPr/>
      <dgm:t>
        <a:bodyPr/>
        <a:lstStyle/>
        <a:p>
          <a:r>
            <a:rPr lang="en-US" b="1" dirty="0"/>
            <a:t>Null (H₀): </a:t>
          </a:r>
          <a:r>
            <a:rPr lang="en-US" dirty="0"/>
            <a:t>Advance booking days have no effect on ticket price.
</a:t>
          </a:r>
          <a:r>
            <a:rPr lang="en-US" b="1" dirty="0"/>
            <a:t>Alternative (H₁): </a:t>
          </a:r>
          <a:r>
            <a:rPr lang="en-US" dirty="0"/>
            <a:t>Advance booking days affect ticket prices.</a:t>
          </a:r>
        </a:p>
      </dgm:t>
    </dgm:pt>
    <dgm:pt modelId="{34035FC3-31C3-4B4A-95FA-1673C9354FF8}" type="parTrans" cxnId="{079CF791-0A97-384F-9BF0-A0E3F05D2042}">
      <dgm:prSet/>
      <dgm:spPr/>
      <dgm:t>
        <a:bodyPr/>
        <a:lstStyle/>
        <a:p>
          <a:endParaRPr lang="en-US"/>
        </a:p>
      </dgm:t>
    </dgm:pt>
    <dgm:pt modelId="{D36E390C-EAF9-D442-9692-48ACE7DDCC27}" type="sibTrans" cxnId="{079CF791-0A97-384F-9BF0-A0E3F05D2042}">
      <dgm:prSet/>
      <dgm:spPr/>
      <dgm:t>
        <a:bodyPr/>
        <a:lstStyle/>
        <a:p>
          <a:endParaRPr lang="en-US"/>
        </a:p>
      </dgm:t>
    </dgm:pt>
    <dgm:pt modelId="{ADC7192A-AF13-0B41-8698-2C660CBCA1DC}">
      <dgm:prSet/>
      <dgm:spPr/>
      <dgm:t>
        <a:bodyPr/>
        <a:lstStyle/>
        <a:p>
          <a:r>
            <a:rPr lang="en-US" b="1" dirty="0"/>
            <a:t>R-squared: </a:t>
          </a:r>
          <a:r>
            <a:rPr lang="en-US" dirty="0"/>
            <a:t>0.000 
</a:t>
          </a:r>
          <a:r>
            <a:rPr lang="en-US" b="1" dirty="0"/>
            <a:t>p-value: </a:t>
          </a:r>
          <a:r>
            <a:rPr lang="en-US" dirty="0"/>
            <a:t>0.884</a:t>
          </a:r>
        </a:p>
      </dgm:t>
    </dgm:pt>
    <dgm:pt modelId="{F32F1F4B-EF59-4343-8C49-70B76C49924E}" type="parTrans" cxnId="{FDE9D982-4D07-3E45-8142-8E752C51D34C}">
      <dgm:prSet/>
      <dgm:spPr/>
      <dgm:t>
        <a:bodyPr/>
        <a:lstStyle/>
        <a:p>
          <a:endParaRPr lang="en-US"/>
        </a:p>
      </dgm:t>
    </dgm:pt>
    <dgm:pt modelId="{951B80F6-86D7-BF4C-9312-E7AB0CDF8A07}" type="sibTrans" cxnId="{FDE9D982-4D07-3E45-8142-8E752C51D34C}">
      <dgm:prSet/>
      <dgm:spPr/>
      <dgm:t>
        <a:bodyPr/>
        <a:lstStyle/>
        <a:p>
          <a:endParaRPr lang="en-US"/>
        </a:p>
      </dgm:t>
    </dgm:pt>
    <dgm:pt modelId="{2530758F-5AA6-3647-9C94-2F61889D4C58}" type="pres">
      <dgm:prSet presAssocID="{4E0DE27B-2001-4451-B634-1A809DA2B89A}" presName="Name0" presStyleCnt="0">
        <dgm:presLayoutVars>
          <dgm:dir/>
          <dgm:animLvl val="lvl"/>
          <dgm:resizeHandles val="exact"/>
        </dgm:presLayoutVars>
      </dgm:prSet>
      <dgm:spPr/>
    </dgm:pt>
    <dgm:pt modelId="{6C9F3622-F7BF-A54D-92C3-25D01554B496}" type="pres">
      <dgm:prSet presAssocID="{1FF65896-21DA-473E-A748-914D227CD5C0}" presName="composite" presStyleCnt="0"/>
      <dgm:spPr/>
    </dgm:pt>
    <dgm:pt modelId="{CFFCEC71-8E89-EF44-BE01-8C838B4E3467}" type="pres">
      <dgm:prSet presAssocID="{1FF65896-21DA-473E-A748-914D227CD5C0}" presName="parTx" presStyleLbl="alignNode1" presStyleIdx="0" presStyleCnt="3">
        <dgm:presLayoutVars>
          <dgm:chMax val="0"/>
          <dgm:chPref val="0"/>
        </dgm:presLayoutVars>
      </dgm:prSet>
      <dgm:spPr/>
    </dgm:pt>
    <dgm:pt modelId="{283842FD-8D23-9142-AE65-23FE7B998057}" type="pres">
      <dgm:prSet presAssocID="{1FF65896-21DA-473E-A748-914D227CD5C0}" presName="desTx" presStyleLbl="alignAccFollowNode1" presStyleIdx="0" presStyleCnt="3">
        <dgm:presLayoutVars/>
      </dgm:prSet>
      <dgm:spPr/>
    </dgm:pt>
    <dgm:pt modelId="{12641A01-5A01-0142-8FE5-AE3B14D2827D}" type="pres">
      <dgm:prSet presAssocID="{ED614192-F811-4916-BCAC-752C02AEF498}" presName="space" presStyleCnt="0"/>
      <dgm:spPr/>
    </dgm:pt>
    <dgm:pt modelId="{452A7EBC-57B3-9940-9DED-6322E69D75EA}" type="pres">
      <dgm:prSet presAssocID="{00DA4FDC-1C42-474B-9860-04B1DF414FF4}" presName="composite" presStyleCnt="0"/>
      <dgm:spPr/>
    </dgm:pt>
    <dgm:pt modelId="{CCA32FD9-0C47-FA41-A412-C5BFC6B2C4A7}" type="pres">
      <dgm:prSet presAssocID="{00DA4FDC-1C42-474B-9860-04B1DF414FF4}" presName="parTx" presStyleLbl="alignNode1" presStyleIdx="1" presStyleCnt="3">
        <dgm:presLayoutVars>
          <dgm:chMax val="0"/>
          <dgm:chPref val="0"/>
        </dgm:presLayoutVars>
      </dgm:prSet>
      <dgm:spPr/>
    </dgm:pt>
    <dgm:pt modelId="{87A87E5D-A7A2-2D40-AB72-69BE1AC65AC0}" type="pres">
      <dgm:prSet presAssocID="{00DA4FDC-1C42-474B-9860-04B1DF414FF4}" presName="desTx" presStyleLbl="alignAccFollowNode1" presStyleIdx="1" presStyleCnt="3">
        <dgm:presLayoutVars/>
      </dgm:prSet>
      <dgm:spPr/>
    </dgm:pt>
    <dgm:pt modelId="{6C1BBB54-E5DD-394C-897F-2EB5A6073387}" type="pres">
      <dgm:prSet presAssocID="{2C687631-852E-421D-98B8-564B0647A5B2}" presName="space" presStyleCnt="0"/>
      <dgm:spPr/>
    </dgm:pt>
    <dgm:pt modelId="{1110EAAD-5CBB-F14D-8149-10DDB3D9F7C7}" type="pres">
      <dgm:prSet presAssocID="{898749E2-A419-4673-9631-B02FDCF306BB}" presName="composite" presStyleCnt="0"/>
      <dgm:spPr/>
    </dgm:pt>
    <dgm:pt modelId="{5573AA00-5113-014A-9B8B-5A9FA53A02A3}" type="pres">
      <dgm:prSet presAssocID="{898749E2-A419-4673-9631-B02FDCF306BB}" presName="parTx" presStyleLbl="alignNode1" presStyleIdx="2" presStyleCnt="3">
        <dgm:presLayoutVars>
          <dgm:chMax val="0"/>
          <dgm:chPref val="0"/>
        </dgm:presLayoutVars>
      </dgm:prSet>
      <dgm:spPr/>
    </dgm:pt>
    <dgm:pt modelId="{FD698D27-8D1F-5D48-B563-DE0707D9C0F0}" type="pres">
      <dgm:prSet presAssocID="{898749E2-A419-4673-9631-B02FDCF306BB}" presName="desTx" presStyleLbl="alignAccFollowNode1" presStyleIdx="2" presStyleCnt="3">
        <dgm:presLayoutVars/>
      </dgm:prSet>
      <dgm:spPr/>
    </dgm:pt>
  </dgm:ptLst>
  <dgm:cxnLst>
    <dgm:cxn modelId="{DAFAC901-BF9F-480E-9CE7-B8E3415CB3C8}" srcId="{898749E2-A419-4673-9631-B02FDCF306BB}" destId="{5A17CE34-43DB-462A-9D29-65CBE1E6D6AC}" srcOrd="0" destOrd="0" parTransId="{24B7A2AF-311B-4DE2-BD96-2D2EF19561E3}" sibTransId="{40DDE18B-9A88-47A8-B7A6-2211D9476234}"/>
    <dgm:cxn modelId="{95E33E1A-E1B4-FC45-9159-05EC071DC47B}" type="presOf" srcId="{4E0DE27B-2001-4451-B634-1A809DA2B89A}" destId="{2530758F-5AA6-3647-9C94-2F61889D4C58}" srcOrd="0" destOrd="0" presId="urn:microsoft.com/office/officeart/2016/7/layout/ChevronBlockProcess"/>
    <dgm:cxn modelId="{17B96B27-6636-4D08-A27D-5FBD7E7C861D}" srcId="{00DA4FDC-1C42-474B-9860-04B1DF414FF4}" destId="{DCA9666C-56EA-484C-9B25-D551FD2730B8}" srcOrd="0" destOrd="0" parTransId="{FB30B92D-DB34-4984-8933-0852BE3E3188}" sibTransId="{80EAECFD-C4C0-46B0-B5F3-F2729B695932}"/>
    <dgm:cxn modelId="{2B383031-419D-714C-8842-77AEA8555179}" type="presOf" srcId="{1FF65896-21DA-473E-A748-914D227CD5C0}" destId="{CFFCEC71-8E89-EF44-BE01-8C838B4E3467}" srcOrd="0" destOrd="0" presId="urn:microsoft.com/office/officeart/2016/7/layout/ChevronBlockProcess"/>
    <dgm:cxn modelId="{58F23448-0282-B54A-91EE-8533023EDD75}" type="presOf" srcId="{ADC7192A-AF13-0B41-8698-2C660CBCA1DC}" destId="{87A87E5D-A7A2-2D40-AB72-69BE1AC65AC0}" srcOrd="0" destOrd="1" presId="urn:microsoft.com/office/officeart/2016/7/layout/ChevronBlockProcess"/>
    <dgm:cxn modelId="{EE467551-FD56-104C-8EE3-2E811698344C}" type="presOf" srcId="{50C079EA-EA34-C848-9135-B5FCC1A57DFB}" destId="{283842FD-8D23-9142-AE65-23FE7B998057}" srcOrd="0" destOrd="1" presId="urn:microsoft.com/office/officeart/2016/7/layout/ChevronBlockProcess"/>
    <dgm:cxn modelId="{8CB48D76-C07C-4F79-938D-D6FB86B87F35}" srcId="{4E0DE27B-2001-4451-B634-1A809DA2B89A}" destId="{00DA4FDC-1C42-474B-9860-04B1DF414FF4}" srcOrd="1" destOrd="0" parTransId="{91DC29F0-65B4-489F-93DA-49FF5DD94FF0}" sibTransId="{2C687631-852E-421D-98B8-564B0647A5B2}"/>
    <dgm:cxn modelId="{7F966A77-878F-2844-8786-86A8FA077CD0}" type="presOf" srcId="{898749E2-A419-4673-9631-B02FDCF306BB}" destId="{5573AA00-5113-014A-9B8B-5A9FA53A02A3}" srcOrd="0" destOrd="0" presId="urn:microsoft.com/office/officeart/2016/7/layout/ChevronBlockProcess"/>
    <dgm:cxn modelId="{FDE9D982-4D07-3E45-8142-8E752C51D34C}" srcId="{00DA4FDC-1C42-474B-9860-04B1DF414FF4}" destId="{ADC7192A-AF13-0B41-8698-2C660CBCA1DC}" srcOrd="1" destOrd="0" parTransId="{F32F1F4B-EF59-4343-8C49-70B76C49924E}" sibTransId="{951B80F6-86D7-BF4C-9312-E7AB0CDF8A07}"/>
    <dgm:cxn modelId="{079CF791-0A97-384F-9BF0-A0E3F05D2042}" srcId="{1FF65896-21DA-473E-A748-914D227CD5C0}" destId="{50C079EA-EA34-C848-9135-B5FCC1A57DFB}" srcOrd="1" destOrd="0" parTransId="{34035FC3-31C3-4B4A-95FA-1673C9354FF8}" sibTransId="{D36E390C-EAF9-D442-9692-48ACE7DDCC27}"/>
    <dgm:cxn modelId="{F4C357A4-29C3-1440-964C-9477D063FC19}" type="presOf" srcId="{5A17CE34-43DB-462A-9D29-65CBE1E6D6AC}" destId="{FD698D27-8D1F-5D48-B563-DE0707D9C0F0}" srcOrd="0" destOrd="0" presId="urn:microsoft.com/office/officeart/2016/7/layout/ChevronBlockProcess"/>
    <dgm:cxn modelId="{08A2C9B5-48C1-1044-8055-E20D6F307715}" type="presOf" srcId="{00DA4FDC-1C42-474B-9860-04B1DF414FF4}" destId="{CCA32FD9-0C47-FA41-A412-C5BFC6B2C4A7}" srcOrd="0" destOrd="0" presId="urn:microsoft.com/office/officeart/2016/7/layout/ChevronBlockProcess"/>
    <dgm:cxn modelId="{6E4B9DC9-EFDE-4E06-9FAB-AE17A5CB18BF}" srcId="{4E0DE27B-2001-4451-B634-1A809DA2B89A}" destId="{898749E2-A419-4673-9631-B02FDCF306BB}" srcOrd="2" destOrd="0" parTransId="{5B85F7F1-E6DD-46D1-927E-00AA8593CDFE}" sibTransId="{188F459E-71CF-432C-A7D8-63D3939C1BB6}"/>
    <dgm:cxn modelId="{F0393CCC-4B45-43FC-A998-272325AFC42A}" srcId="{1FF65896-21DA-473E-A748-914D227CD5C0}" destId="{2ADC305E-0AFE-41E1-845A-97AAF224657F}" srcOrd="0" destOrd="0" parTransId="{E36BCBCF-09D0-4C5E-A34B-FD49B4E257B9}" sibTransId="{C443EB3B-9964-4E45-9DCB-F1C18C474D1C}"/>
    <dgm:cxn modelId="{8AF487CE-92F0-884B-A6F8-084BE77794A0}" type="presOf" srcId="{DCA9666C-56EA-484C-9B25-D551FD2730B8}" destId="{87A87E5D-A7A2-2D40-AB72-69BE1AC65AC0}" srcOrd="0" destOrd="0" presId="urn:microsoft.com/office/officeart/2016/7/layout/ChevronBlockProcess"/>
    <dgm:cxn modelId="{843CA7D8-8F62-4ADB-A9B4-FE91810A760C}" srcId="{4E0DE27B-2001-4451-B634-1A809DA2B89A}" destId="{1FF65896-21DA-473E-A748-914D227CD5C0}" srcOrd="0" destOrd="0" parTransId="{EFE7EBA8-D495-4997-8FEA-D6E588044BD5}" sibTransId="{ED614192-F811-4916-BCAC-752C02AEF498}"/>
    <dgm:cxn modelId="{650B87F6-26F3-F042-91D0-47C6C8AF47A8}" type="presOf" srcId="{2ADC305E-0AFE-41E1-845A-97AAF224657F}" destId="{283842FD-8D23-9142-AE65-23FE7B998057}" srcOrd="0" destOrd="0" presId="urn:microsoft.com/office/officeart/2016/7/layout/ChevronBlockProcess"/>
    <dgm:cxn modelId="{87913B3B-A9B3-4641-9A8E-08FD47C14697}" type="presParOf" srcId="{2530758F-5AA6-3647-9C94-2F61889D4C58}" destId="{6C9F3622-F7BF-A54D-92C3-25D01554B496}" srcOrd="0" destOrd="0" presId="urn:microsoft.com/office/officeart/2016/7/layout/ChevronBlockProcess"/>
    <dgm:cxn modelId="{E5CAEC2F-7D78-E347-9734-EB1F33C89121}" type="presParOf" srcId="{6C9F3622-F7BF-A54D-92C3-25D01554B496}" destId="{CFFCEC71-8E89-EF44-BE01-8C838B4E3467}" srcOrd="0" destOrd="0" presId="urn:microsoft.com/office/officeart/2016/7/layout/ChevronBlockProcess"/>
    <dgm:cxn modelId="{EE2C9E18-8E15-6C44-B83E-216617599D15}" type="presParOf" srcId="{6C9F3622-F7BF-A54D-92C3-25D01554B496}" destId="{283842FD-8D23-9142-AE65-23FE7B998057}" srcOrd="1" destOrd="0" presId="urn:microsoft.com/office/officeart/2016/7/layout/ChevronBlockProcess"/>
    <dgm:cxn modelId="{4564C4E8-AF16-9843-9AFB-409115A3CD9B}" type="presParOf" srcId="{2530758F-5AA6-3647-9C94-2F61889D4C58}" destId="{12641A01-5A01-0142-8FE5-AE3B14D2827D}" srcOrd="1" destOrd="0" presId="urn:microsoft.com/office/officeart/2016/7/layout/ChevronBlockProcess"/>
    <dgm:cxn modelId="{185B334B-D5B0-524E-91AF-15B9C9BED820}" type="presParOf" srcId="{2530758F-5AA6-3647-9C94-2F61889D4C58}" destId="{452A7EBC-57B3-9940-9DED-6322E69D75EA}" srcOrd="2" destOrd="0" presId="urn:microsoft.com/office/officeart/2016/7/layout/ChevronBlockProcess"/>
    <dgm:cxn modelId="{591197FC-FC67-5242-8823-6092BC2797A7}" type="presParOf" srcId="{452A7EBC-57B3-9940-9DED-6322E69D75EA}" destId="{CCA32FD9-0C47-FA41-A412-C5BFC6B2C4A7}" srcOrd="0" destOrd="0" presId="urn:microsoft.com/office/officeart/2016/7/layout/ChevronBlockProcess"/>
    <dgm:cxn modelId="{48FD91C4-C4A4-4341-810A-2FBD88C0ECC7}" type="presParOf" srcId="{452A7EBC-57B3-9940-9DED-6322E69D75EA}" destId="{87A87E5D-A7A2-2D40-AB72-69BE1AC65AC0}" srcOrd="1" destOrd="0" presId="urn:microsoft.com/office/officeart/2016/7/layout/ChevronBlockProcess"/>
    <dgm:cxn modelId="{8F24FE3F-2194-DF48-B6F2-335E04E3A1B0}" type="presParOf" srcId="{2530758F-5AA6-3647-9C94-2F61889D4C58}" destId="{6C1BBB54-E5DD-394C-897F-2EB5A6073387}" srcOrd="3" destOrd="0" presId="urn:microsoft.com/office/officeart/2016/7/layout/ChevronBlockProcess"/>
    <dgm:cxn modelId="{41BB3583-270D-3649-8C79-233CBBDE2C17}" type="presParOf" srcId="{2530758F-5AA6-3647-9C94-2F61889D4C58}" destId="{1110EAAD-5CBB-F14D-8149-10DDB3D9F7C7}" srcOrd="4" destOrd="0" presId="urn:microsoft.com/office/officeart/2016/7/layout/ChevronBlockProcess"/>
    <dgm:cxn modelId="{E473E9D6-863C-404F-AD45-CB3309004034}" type="presParOf" srcId="{1110EAAD-5CBB-F14D-8149-10DDB3D9F7C7}" destId="{5573AA00-5113-014A-9B8B-5A9FA53A02A3}" srcOrd="0" destOrd="0" presId="urn:microsoft.com/office/officeart/2016/7/layout/ChevronBlockProcess"/>
    <dgm:cxn modelId="{7463E393-3499-7647-B223-9D565D2A7894}" type="presParOf" srcId="{1110EAAD-5CBB-F14D-8149-10DDB3D9F7C7}" destId="{FD698D27-8D1F-5D48-B563-DE0707D9C0F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0DE27B-2001-4451-B634-1A809DA2B89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F65896-21DA-473E-A748-914D227CD5C0}">
      <dgm:prSet/>
      <dgm:spPr/>
      <dgm:t>
        <a:bodyPr/>
        <a:lstStyle/>
        <a:p>
          <a:r>
            <a:rPr lang="en-US" b="1" dirty="0"/>
            <a:t>Hypothesis</a:t>
          </a:r>
          <a:endParaRPr lang="en-US" dirty="0"/>
        </a:p>
      </dgm:t>
    </dgm:pt>
    <dgm:pt modelId="{EFE7EBA8-D495-4997-8FEA-D6E588044BD5}" type="parTrans" cxnId="{843CA7D8-8F62-4ADB-A9B4-FE91810A760C}">
      <dgm:prSet/>
      <dgm:spPr/>
      <dgm:t>
        <a:bodyPr/>
        <a:lstStyle/>
        <a:p>
          <a:endParaRPr lang="en-US"/>
        </a:p>
      </dgm:t>
    </dgm:pt>
    <dgm:pt modelId="{ED614192-F811-4916-BCAC-752C02AEF498}" type="sibTrans" cxnId="{843CA7D8-8F62-4ADB-A9B4-FE91810A760C}">
      <dgm:prSet/>
      <dgm:spPr/>
      <dgm:t>
        <a:bodyPr/>
        <a:lstStyle/>
        <a:p>
          <a:endParaRPr lang="en-US"/>
        </a:p>
      </dgm:t>
    </dgm:pt>
    <dgm:pt modelId="{2ADC305E-0AFE-41E1-845A-97AAF224657F}">
      <dgm:prSet/>
      <dgm:spPr/>
      <dgm:t>
        <a:bodyPr/>
        <a:lstStyle/>
        <a:p>
          <a:endParaRPr lang="en-US" dirty="0"/>
        </a:p>
      </dgm:t>
    </dgm:pt>
    <dgm:pt modelId="{E36BCBCF-09D0-4C5E-A34B-FD49B4E257B9}" type="parTrans" cxnId="{F0393CCC-4B45-43FC-A998-272325AFC42A}">
      <dgm:prSet/>
      <dgm:spPr/>
      <dgm:t>
        <a:bodyPr/>
        <a:lstStyle/>
        <a:p>
          <a:endParaRPr lang="en-US"/>
        </a:p>
      </dgm:t>
    </dgm:pt>
    <dgm:pt modelId="{C443EB3B-9964-4E45-9DCB-F1C18C474D1C}" type="sibTrans" cxnId="{F0393CCC-4B45-43FC-A998-272325AFC42A}">
      <dgm:prSet/>
      <dgm:spPr/>
      <dgm:t>
        <a:bodyPr/>
        <a:lstStyle/>
        <a:p>
          <a:endParaRPr lang="en-US"/>
        </a:p>
      </dgm:t>
    </dgm:pt>
    <dgm:pt modelId="{DCA9666C-56EA-484C-9B25-D551FD2730B8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FB30B92D-DB34-4984-8933-0852BE3E3188}" type="parTrans" cxnId="{17B96B27-6636-4D08-A27D-5FBD7E7C861D}">
      <dgm:prSet/>
      <dgm:spPr/>
      <dgm:t>
        <a:bodyPr/>
        <a:lstStyle/>
        <a:p>
          <a:endParaRPr lang="en-US"/>
        </a:p>
      </dgm:t>
    </dgm:pt>
    <dgm:pt modelId="{80EAECFD-C4C0-46B0-B5F3-F2729B695932}" type="sibTrans" cxnId="{17B96B27-6636-4D08-A27D-5FBD7E7C861D}">
      <dgm:prSet/>
      <dgm:spPr/>
      <dgm:t>
        <a:bodyPr/>
        <a:lstStyle/>
        <a:p>
          <a:endParaRPr lang="en-US"/>
        </a:p>
      </dgm:t>
    </dgm:pt>
    <dgm:pt modelId="{898749E2-A419-4673-9631-B02FDCF306BB}">
      <dgm:prSet/>
      <dgm:spPr/>
      <dgm:t>
        <a:bodyPr/>
        <a:lstStyle/>
        <a:p>
          <a:r>
            <a:rPr lang="en-US" dirty="0"/>
            <a:t>Conclusion:</a:t>
          </a:r>
        </a:p>
      </dgm:t>
    </dgm:pt>
    <dgm:pt modelId="{5B85F7F1-E6DD-46D1-927E-00AA8593CDFE}" type="parTrans" cxnId="{6E4B9DC9-EFDE-4E06-9FAB-AE17A5CB18BF}">
      <dgm:prSet/>
      <dgm:spPr/>
      <dgm:t>
        <a:bodyPr/>
        <a:lstStyle/>
        <a:p>
          <a:endParaRPr lang="en-US"/>
        </a:p>
      </dgm:t>
    </dgm:pt>
    <dgm:pt modelId="{188F459E-71CF-432C-A7D8-63D3939C1BB6}" type="sibTrans" cxnId="{6E4B9DC9-EFDE-4E06-9FAB-AE17A5CB18BF}">
      <dgm:prSet/>
      <dgm:spPr/>
      <dgm:t>
        <a:bodyPr/>
        <a:lstStyle/>
        <a:p>
          <a:endParaRPr lang="en-US"/>
        </a:p>
      </dgm:t>
    </dgm:pt>
    <dgm:pt modelId="{5A17CE34-43DB-462A-9D29-65CBE1E6D6AC}">
      <dgm:prSet/>
      <dgm:spPr/>
      <dgm:t>
        <a:bodyPr/>
        <a:lstStyle/>
        <a:p>
          <a:r>
            <a:rPr lang="en-US" dirty="0"/>
            <a:t>Do not reject null hypothesis </a:t>
          </a:r>
          <a:r>
            <a:rPr lang="en-US" b="0" dirty="0"/>
            <a:t>(H₀) </a:t>
          </a:r>
        </a:p>
      </dgm:t>
    </dgm:pt>
    <dgm:pt modelId="{24B7A2AF-311B-4DE2-BD96-2D2EF19561E3}" type="parTrans" cxnId="{DAFAC901-BF9F-480E-9CE7-B8E3415CB3C8}">
      <dgm:prSet/>
      <dgm:spPr/>
      <dgm:t>
        <a:bodyPr/>
        <a:lstStyle/>
        <a:p>
          <a:endParaRPr lang="en-US"/>
        </a:p>
      </dgm:t>
    </dgm:pt>
    <dgm:pt modelId="{40DDE18B-9A88-47A8-B7A6-2211D9476234}" type="sibTrans" cxnId="{DAFAC901-BF9F-480E-9CE7-B8E3415CB3C8}">
      <dgm:prSet/>
      <dgm:spPr/>
      <dgm:t>
        <a:bodyPr/>
        <a:lstStyle/>
        <a:p>
          <a:endParaRPr lang="en-US"/>
        </a:p>
      </dgm:t>
    </dgm:pt>
    <dgm:pt modelId="{4860FD1F-2DA3-DE42-A47B-8749449937B2}">
      <dgm:prSet/>
      <dgm:spPr/>
      <dgm:t>
        <a:bodyPr/>
        <a:lstStyle/>
        <a:p>
          <a:r>
            <a:rPr lang="en-US" b="1" dirty="0"/>
            <a:t>Null (H₀): </a:t>
          </a:r>
          <a:r>
            <a:rPr lang="en-US" dirty="0"/>
            <a:t>In-flight add-ons do not affect on ticket prices.
</a:t>
          </a:r>
          <a:r>
            <a:rPr lang="en-US" b="1" dirty="0"/>
            <a:t>Alternative (H₁): </a:t>
          </a:r>
          <a:r>
            <a:rPr lang="en-US" dirty="0"/>
            <a:t>In-flight add-ons affect ticket prices.</a:t>
          </a:r>
        </a:p>
      </dgm:t>
    </dgm:pt>
    <dgm:pt modelId="{20657AD7-147C-4A45-8CCE-0575D97ABD40}" type="parTrans" cxnId="{0CFD2D5E-A26E-A640-978C-D9C1355F5D74}">
      <dgm:prSet/>
      <dgm:spPr/>
      <dgm:t>
        <a:bodyPr/>
        <a:lstStyle/>
        <a:p>
          <a:endParaRPr lang="en-US"/>
        </a:p>
      </dgm:t>
    </dgm:pt>
    <dgm:pt modelId="{C33545C2-B10A-974B-AE96-07683B683111}" type="sibTrans" cxnId="{0CFD2D5E-A26E-A640-978C-D9C1355F5D74}">
      <dgm:prSet/>
      <dgm:spPr/>
      <dgm:t>
        <a:bodyPr/>
        <a:lstStyle/>
        <a:p>
          <a:endParaRPr lang="en-US"/>
        </a:p>
      </dgm:t>
    </dgm:pt>
    <dgm:pt modelId="{58713BFC-D59E-5042-973E-E8521FC62D43}">
      <dgm:prSet/>
      <dgm:spPr/>
      <dgm:t>
        <a:bodyPr/>
        <a:lstStyle/>
        <a:p>
          <a:r>
            <a:rPr lang="en-US" dirty="0"/>
            <a:t>p-value:
Meal Included:  0.335 
</a:t>
          </a:r>
          <a:r>
            <a:rPr lang="en-US" dirty="0" err="1"/>
            <a:t>Wifi</a:t>
          </a:r>
          <a:r>
            <a:rPr lang="en-US" dirty="0"/>
            <a:t> Available:  0.973 
</a:t>
          </a:r>
          <a:r>
            <a:rPr lang="en-US" dirty="0" err="1"/>
            <a:t>InFlight</a:t>
          </a:r>
          <a:r>
            <a:rPr lang="en-US" dirty="0"/>
            <a:t> Entertainment: 0.808 </a:t>
          </a:r>
        </a:p>
      </dgm:t>
    </dgm:pt>
    <dgm:pt modelId="{219CA291-B449-0B4F-90A5-DBCF653DBB18}" type="parTrans" cxnId="{F19EDBC1-00E4-9444-9176-622F151A6CD1}">
      <dgm:prSet/>
      <dgm:spPr/>
      <dgm:t>
        <a:bodyPr/>
        <a:lstStyle/>
        <a:p>
          <a:endParaRPr lang="en-US"/>
        </a:p>
      </dgm:t>
    </dgm:pt>
    <dgm:pt modelId="{41FA2874-1701-C848-B6B2-1B84B848BB45}" type="sibTrans" cxnId="{F19EDBC1-00E4-9444-9176-622F151A6CD1}">
      <dgm:prSet/>
      <dgm:spPr/>
      <dgm:t>
        <a:bodyPr/>
        <a:lstStyle/>
        <a:p>
          <a:endParaRPr lang="en-US"/>
        </a:p>
      </dgm:t>
    </dgm:pt>
    <dgm:pt modelId="{2530758F-5AA6-3647-9C94-2F61889D4C58}" type="pres">
      <dgm:prSet presAssocID="{4E0DE27B-2001-4451-B634-1A809DA2B89A}" presName="Name0" presStyleCnt="0">
        <dgm:presLayoutVars>
          <dgm:dir/>
          <dgm:animLvl val="lvl"/>
          <dgm:resizeHandles val="exact"/>
        </dgm:presLayoutVars>
      </dgm:prSet>
      <dgm:spPr/>
    </dgm:pt>
    <dgm:pt modelId="{6C9F3622-F7BF-A54D-92C3-25D01554B496}" type="pres">
      <dgm:prSet presAssocID="{1FF65896-21DA-473E-A748-914D227CD5C0}" presName="composite" presStyleCnt="0"/>
      <dgm:spPr/>
    </dgm:pt>
    <dgm:pt modelId="{CFFCEC71-8E89-EF44-BE01-8C838B4E3467}" type="pres">
      <dgm:prSet presAssocID="{1FF65896-21DA-473E-A748-914D227CD5C0}" presName="parTx" presStyleLbl="alignNode1" presStyleIdx="0" presStyleCnt="3">
        <dgm:presLayoutVars>
          <dgm:chMax val="0"/>
          <dgm:chPref val="0"/>
        </dgm:presLayoutVars>
      </dgm:prSet>
      <dgm:spPr/>
    </dgm:pt>
    <dgm:pt modelId="{283842FD-8D23-9142-AE65-23FE7B998057}" type="pres">
      <dgm:prSet presAssocID="{1FF65896-21DA-473E-A748-914D227CD5C0}" presName="desTx" presStyleLbl="alignAccFollowNode1" presStyleIdx="0" presStyleCnt="3">
        <dgm:presLayoutVars/>
      </dgm:prSet>
      <dgm:spPr/>
    </dgm:pt>
    <dgm:pt modelId="{12641A01-5A01-0142-8FE5-AE3B14D2827D}" type="pres">
      <dgm:prSet presAssocID="{ED614192-F811-4916-BCAC-752C02AEF498}" presName="space" presStyleCnt="0"/>
      <dgm:spPr/>
    </dgm:pt>
    <dgm:pt modelId="{ADFEDF96-E8C1-0141-85AE-2AE09DCE56F8}" type="pres">
      <dgm:prSet presAssocID="{DCA9666C-56EA-484C-9B25-D551FD2730B8}" presName="composite" presStyleCnt="0"/>
      <dgm:spPr/>
    </dgm:pt>
    <dgm:pt modelId="{433E09DF-DF66-5B4F-9AFA-F802997BFCB7}" type="pres">
      <dgm:prSet presAssocID="{DCA9666C-56EA-484C-9B25-D551FD2730B8}" presName="parTx" presStyleLbl="alignNode1" presStyleIdx="1" presStyleCnt="3">
        <dgm:presLayoutVars>
          <dgm:chMax val="0"/>
          <dgm:chPref val="0"/>
        </dgm:presLayoutVars>
      </dgm:prSet>
      <dgm:spPr/>
    </dgm:pt>
    <dgm:pt modelId="{99866432-9077-084F-B410-2343BEAACD87}" type="pres">
      <dgm:prSet presAssocID="{DCA9666C-56EA-484C-9B25-D551FD2730B8}" presName="desTx" presStyleLbl="alignAccFollowNode1" presStyleIdx="1" presStyleCnt="3">
        <dgm:presLayoutVars/>
      </dgm:prSet>
      <dgm:spPr/>
    </dgm:pt>
    <dgm:pt modelId="{86926324-CE6F-4F4A-A383-ABE6B4FEEB45}" type="pres">
      <dgm:prSet presAssocID="{80EAECFD-C4C0-46B0-B5F3-F2729B695932}" presName="space" presStyleCnt="0"/>
      <dgm:spPr/>
    </dgm:pt>
    <dgm:pt modelId="{1110EAAD-5CBB-F14D-8149-10DDB3D9F7C7}" type="pres">
      <dgm:prSet presAssocID="{898749E2-A419-4673-9631-B02FDCF306BB}" presName="composite" presStyleCnt="0"/>
      <dgm:spPr/>
    </dgm:pt>
    <dgm:pt modelId="{5573AA00-5113-014A-9B8B-5A9FA53A02A3}" type="pres">
      <dgm:prSet presAssocID="{898749E2-A419-4673-9631-B02FDCF306BB}" presName="parTx" presStyleLbl="alignNode1" presStyleIdx="2" presStyleCnt="3">
        <dgm:presLayoutVars>
          <dgm:chMax val="0"/>
          <dgm:chPref val="0"/>
        </dgm:presLayoutVars>
      </dgm:prSet>
      <dgm:spPr/>
    </dgm:pt>
    <dgm:pt modelId="{FD698D27-8D1F-5D48-B563-DE0707D9C0F0}" type="pres">
      <dgm:prSet presAssocID="{898749E2-A419-4673-9631-B02FDCF306BB}" presName="desTx" presStyleLbl="alignAccFollowNode1" presStyleIdx="2" presStyleCnt="3">
        <dgm:presLayoutVars/>
      </dgm:prSet>
      <dgm:spPr/>
    </dgm:pt>
  </dgm:ptLst>
  <dgm:cxnLst>
    <dgm:cxn modelId="{DAFAC901-BF9F-480E-9CE7-B8E3415CB3C8}" srcId="{898749E2-A419-4673-9631-B02FDCF306BB}" destId="{5A17CE34-43DB-462A-9D29-65CBE1E6D6AC}" srcOrd="0" destOrd="0" parTransId="{24B7A2AF-311B-4DE2-BD96-2D2EF19561E3}" sibTransId="{40DDE18B-9A88-47A8-B7A6-2211D9476234}"/>
    <dgm:cxn modelId="{95E33E1A-E1B4-FC45-9159-05EC071DC47B}" type="presOf" srcId="{4E0DE27B-2001-4451-B634-1A809DA2B89A}" destId="{2530758F-5AA6-3647-9C94-2F61889D4C58}" srcOrd="0" destOrd="0" presId="urn:microsoft.com/office/officeart/2016/7/layout/ChevronBlockProcess"/>
    <dgm:cxn modelId="{C9A5DC1C-23EA-BC4C-82EB-53BBF2DA79A7}" type="presOf" srcId="{4860FD1F-2DA3-DE42-A47B-8749449937B2}" destId="{283842FD-8D23-9142-AE65-23FE7B998057}" srcOrd="0" destOrd="1" presId="urn:microsoft.com/office/officeart/2016/7/layout/ChevronBlockProcess"/>
    <dgm:cxn modelId="{17B96B27-6636-4D08-A27D-5FBD7E7C861D}" srcId="{4E0DE27B-2001-4451-B634-1A809DA2B89A}" destId="{DCA9666C-56EA-484C-9B25-D551FD2730B8}" srcOrd="1" destOrd="0" parTransId="{FB30B92D-DB34-4984-8933-0852BE3E3188}" sibTransId="{80EAECFD-C4C0-46B0-B5F3-F2729B695932}"/>
    <dgm:cxn modelId="{2B383031-419D-714C-8842-77AEA8555179}" type="presOf" srcId="{1FF65896-21DA-473E-A748-914D227CD5C0}" destId="{CFFCEC71-8E89-EF44-BE01-8C838B4E3467}" srcOrd="0" destOrd="0" presId="urn:microsoft.com/office/officeart/2016/7/layout/ChevronBlockProcess"/>
    <dgm:cxn modelId="{0CFD2D5E-A26E-A640-978C-D9C1355F5D74}" srcId="{1FF65896-21DA-473E-A748-914D227CD5C0}" destId="{4860FD1F-2DA3-DE42-A47B-8749449937B2}" srcOrd="1" destOrd="0" parTransId="{20657AD7-147C-4A45-8CCE-0575D97ABD40}" sibTransId="{C33545C2-B10A-974B-AE96-07683B683111}"/>
    <dgm:cxn modelId="{7F966A77-878F-2844-8786-86A8FA077CD0}" type="presOf" srcId="{898749E2-A419-4673-9631-B02FDCF306BB}" destId="{5573AA00-5113-014A-9B8B-5A9FA53A02A3}" srcOrd="0" destOrd="0" presId="urn:microsoft.com/office/officeart/2016/7/layout/ChevronBlockProcess"/>
    <dgm:cxn modelId="{F4C357A4-29C3-1440-964C-9477D063FC19}" type="presOf" srcId="{5A17CE34-43DB-462A-9D29-65CBE1E6D6AC}" destId="{FD698D27-8D1F-5D48-B563-DE0707D9C0F0}" srcOrd="0" destOrd="0" presId="urn:microsoft.com/office/officeart/2016/7/layout/ChevronBlockProcess"/>
    <dgm:cxn modelId="{F19EDBC1-00E4-9444-9176-622F151A6CD1}" srcId="{DCA9666C-56EA-484C-9B25-D551FD2730B8}" destId="{58713BFC-D59E-5042-973E-E8521FC62D43}" srcOrd="0" destOrd="0" parTransId="{219CA291-B449-0B4F-90A5-DBCF653DBB18}" sibTransId="{41FA2874-1701-C848-B6B2-1B84B848BB45}"/>
    <dgm:cxn modelId="{6E4B9DC9-EFDE-4E06-9FAB-AE17A5CB18BF}" srcId="{4E0DE27B-2001-4451-B634-1A809DA2B89A}" destId="{898749E2-A419-4673-9631-B02FDCF306BB}" srcOrd="2" destOrd="0" parTransId="{5B85F7F1-E6DD-46D1-927E-00AA8593CDFE}" sibTransId="{188F459E-71CF-432C-A7D8-63D3939C1BB6}"/>
    <dgm:cxn modelId="{F0393CCC-4B45-43FC-A998-272325AFC42A}" srcId="{1FF65896-21DA-473E-A748-914D227CD5C0}" destId="{2ADC305E-0AFE-41E1-845A-97AAF224657F}" srcOrd="0" destOrd="0" parTransId="{E36BCBCF-09D0-4C5E-A34B-FD49B4E257B9}" sibTransId="{C443EB3B-9964-4E45-9DCB-F1C18C474D1C}"/>
    <dgm:cxn modelId="{843CA7D8-8F62-4ADB-A9B4-FE91810A760C}" srcId="{4E0DE27B-2001-4451-B634-1A809DA2B89A}" destId="{1FF65896-21DA-473E-A748-914D227CD5C0}" srcOrd="0" destOrd="0" parTransId="{EFE7EBA8-D495-4997-8FEA-D6E588044BD5}" sibTransId="{ED614192-F811-4916-BCAC-752C02AEF498}"/>
    <dgm:cxn modelId="{49D6FCDB-EB0D-4443-92ED-DD557016F926}" type="presOf" srcId="{DCA9666C-56EA-484C-9B25-D551FD2730B8}" destId="{433E09DF-DF66-5B4F-9AFA-F802997BFCB7}" srcOrd="0" destOrd="0" presId="urn:microsoft.com/office/officeart/2016/7/layout/ChevronBlockProcess"/>
    <dgm:cxn modelId="{650B87F6-26F3-F042-91D0-47C6C8AF47A8}" type="presOf" srcId="{2ADC305E-0AFE-41E1-845A-97AAF224657F}" destId="{283842FD-8D23-9142-AE65-23FE7B998057}" srcOrd="0" destOrd="0" presId="urn:microsoft.com/office/officeart/2016/7/layout/ChevronBlockProcess"/>
    <dgm:cxn modelId="{E39952FC-7100-F24A-BD54-6DAB363E2F45}" type="presOf" srcId="{58713BFC-D59E-5042-973E-E8521FC62D43}" destId="{99866432-9077-084F-B410-2343BEAACD87}" srcOrd="0" destOrd="0" presId="urn:microsoft.com/office/officeart/2016/7/layout/ChevronBlockProcess"/>
    <dgm:cxn modelId="{87913B3B-A9B3-4641-9A8E-08FD47C14697}" type="presParOf" srcId="{2530758F-5AA6-3647-9C94-2F61889D4C58}" destId="{6C9F3622-F7BF-A54D-92C3-25D01554B496}" srcOrd="0" destOrd="0" presId="urn:microsoft.com/office/officeart/2016/7/layout/ChevronBlockProcess"/>
    <dgm:cxn modelId="{E5CAEC2F-7D78-E347-9734-EB1F33C89121}" type="presParOf" srcId="{6C9F3622-F7BF-A54D-92C3-25D01554B496}" destId="{CFFCEC71-8E89-EF44-BE01-8C838B4E3467}" srcOrd="0" destOrd="0" presId="urn:microsoft.com/office/officeart/2016/7/layout/ChevronBlockProcess"/>
    <dgm:cxn modelId="{EE2C9E18-8E15-6C44-B83E-216617599D15}" type="presParOf" srcId="{6C9F3622-F7BF-A54D-92C3-25D01554B496}" destId="{283842FD-8D23-9142-AE65-23FE7B998057}" srcOrd="1" destOrd="0" presId="urn:microsoft.com/office/officeart/2016/7/layout/ChevronBlockProcess"/>
    <dgm:cxn modelId="{4564C4E8-AF16-9843-9AFB-409115A3CD9B}" type="presParOf" srcId="{2530758F-5AA6-3647-9C94-2F61889D4C58}" destId="{12641A01-5A01-0142-8FE5-AE3B14D2827D}" srcOrd="1" destOrd="0" presId="urn:microsoft.com/office/officeart/2016/7/layout/ChevronBlockProcess"/>
    <dgm:cxn modelId="{ED1C8CF4-F1C4-3545-935F-7F44C7CE373F}" type="presParOf" srcId="{2530758F-5AA6-3647-9C94-2F61889D4C58}" destId="{ADFEDF96-E8C1-0141-85AE-2AE09DCE56F8}" srcOrd="2" destOrd="0" presId="urn:microsoft.com/office/officeart/2016/7/layout/ChevronBlockProcess"/>
    <dgm:cxn modelId="{53543AE6-86F1-3E44-8037-CFF6E3231A7A}" type="presParOf" srcId="{ADFEDF96-E8C1-0141-85AE-2AE09DCE56F8}" destId="{433E09DF-DF66-5B4F-9AFA-F802997BFCB7}" srcOrd="0" destOrd="0" presId="urn:microsoft.com/office/officeart/2016/7/layout/ChevronBlockProcess"/>
    <dgm:cxn modelId="{2671DCD8-A4DD-3749-9D4B-130240972FAD}" type="presParOf" srcId="{ADFEDF96-E8C1-0141-85AE-2AE09DCE56F8}" destId="{99866432-9077-084F-B410-2343BEAACD87}" srcOrd="1" destOrd="0" presId="urn:microsoft.com/office/officeart/2016/7/layout/ChevronBlockProcess"/>
    <dgm:cxn modelId="{4FF9BC34-4C79-D248-B203-F318749F86AA}" type="presParOf" srcId="{2530758F-5AA6-3647-9C94-2F61889D4C58}" destId="{86926324-CE6F-4F4A-A383-ABE6B4FEEB45}" srcOrd="3" destOrd="0" presId="urn:microsoft.com/office/officeart/2016/7/layout/ChevronBlockProcess"/>
    <dgm:cxn modelId="{41BB3583-270D-3649-8C79-233CBBDE2C17}" type="presParOf" srcId="{2530758F-5AA6-3647-9C94-2F61889D4C58}" destId="{1110EAAD-5CBB-F14D-8149-10DDB3D9F7C7}" srcOrd="4" destOrd="0" presId="urn:microsoft.com/office/officeart/2016/7/layout/ChevronBlockProcess"/>
    <dgm:cxn modelId="{E473E9D6-863C-404F-AD45-CB3309004034}" type="presParOf" srcId="{1110EAAD-5CBB-F14D-8149-10DDB3D9F7C7}" destId="{5573AA00-5113-014A-9B8B-5A9FA53A02A3}" srcOrd="0" destOrd="0" presId="urn:microsoft.com/office/officeart/2016/7/layout/ChevronBlockProcess"/>
    <dgm:cxn modelId="{7463E393-3499-7647-B223-9D565D2A7894}" type="presParOf" srcId="{1110EAAD-5CBB-F14D-8149-10DDB3D9F7C7}" destId="{FD698D27-8D1F-5D48-B563-DE0707D9C0F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0DE27B-2001-4451-B634-1A809DA2B89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F65896-21DA-473E-A748-914D227CD5C0}">
      <dgm:prSet/>
      <dgm:spPr/>
      <dgm:t>
        <a:bodyPr/>
        <a:lstStyle/>
        <a:p>
          <a:r>
            <a:rPr lang="en-US" b="1" dirty="0"/>
            <a:t>Hypothesis</a:t>
          </a:r>
          <a:endParaRPr lang="en-US" dirty="0"/>
        </a:p>
      </dgm:t>
    </dgm:pt>
    <dgm:pt modelId="{EFE7EBA8-D495-4997-8FEA-D6E588044BD5}" type="parTrans" cxnId="{843CA7D8-8F62-4ADB-A9B4-FE91810A760C}">
      <dgm:prSet/>
      <dgm:spPr/>
      <dgm:t>
        <a:bodyPr/>
        <a:lstStyle/>
        <a:p>
          <a:endParaRPr lang="en-US"/>
        </a:p>
      </dgm:t>
    </dgm:pt>
    <dgm:pt modelId="{ED614192-F811-4916-BCAC-752C02AEF498}" type="sibTrans" cxnId="{843CA7D8-8F62-4ADB-A9B4-FE91810A760C}">
      <dgm:prSet/>
      <dgm:spPr/>
      <dgm:t>
        <a:bodyPr/>
        <a:lstStyle/>
        <a:p>
          <a:endParaRPr lang="en-US"/>
        </a:p>
      </dgm:t>
    </dgm:pt>
    <dgm:pt modelId="{2ADC305E-0AFE-41E1-845A-97AAF224657F}">
      <dgm:prSet/>
      <dgm:spPr/>
      <dgm:t>
        <a:bodyPr/>
        <a:lstStyle/>
        <a:p>
          <a:endParaRPr lang="en-US" dirty="0"/>
        </a:p>
      </dgm:t>
    </dgm:pt>
    <dgm:pt modelId="{E36BCBCF-09D0-4C5E-A34B-FD49B4E257B9}" type="parTrans" cxnId="{F0393CCC-4B45-43FC-A998-272325AFC42A}">
      <dgm:prSet/>
      <dgm:spPr/>
      <dgm:t>
        <a:bodyPr/>
        <a:lstStyle/>
        <a:p>
          <a:endParaRPr lang="en-US"/>
        </a:p>
      </dgm:t>
    </dgm:pt>
    <dgm:pt modelId="{C443EB3B-9964-4E45-9DCB-F1C18C474D1C}" type="sibTrans" cxnId="{F0393CCC-4B45-43FC-A998-272325AFC42A}">
      <dgm:prSet/>
      <dgm:spPr/>
      <dgm:t>
        <a:bodyPr/>
        <a:lstStyle/>
        <a:p>
          <a:endParaRPr lang="en-US"/>
        </a:p>
      </dgm:t>
    </dgm:pt>
    <dgm:pt modelId="{00DA4FDC-1C42-474B-9860-04B1DF414FF4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91DC29F0-65B4-489F-93DA-49FF5DD94FF0}" type="parTrans" cxnId="{8CB48D76-C07C-4F79-938D-D6FB86B87F35}">
      <dgm:prSet/>
      <dgm:spPr/>
      <dgm:t>
        <a:bodyPr/>
        <a:lstStyle/>
        <a:p>
          <a:endParaRPr lang="en-US"/>
        </a:p>
      </dgm:t>
    </dgm:pt>
    <dgm:pt modelId="{2C687631-852E-421D-98B8-564B0647A5B2}" type="sibTrans" cxnId="{8CB48D76-C07C-4F79-938D-D6FB86B87F35}">
      <dgm:prSet/>
      <dgm:spPr/>
      <dgm:t>
        <a:bodyPr/>
        <a:lstStyle/>
        <a:p>
          <a:endParaRPr lang="en-US"/>
        </a:p>
      </dgm:t>
    </dgm:pt>
    <dgm:pt modelId="{DCA9666C-56EA-484C-9B25-D551FD2730B8}">
      <dgm:prSet/>
      <dgm:spPr/>
      <dgm:t>
        <a:bodyPr/>
        <a:lstStyle/>
        <a:p>
          <a:endParaRPr lang="en-US" dirty="0"/>
        </a:p>
      </dgm:t>
    </dgm:pt>
    <dgm:pt modelId="{FB30B92D-DB34-4984-8933-0852BE3E3188}" type="parTrans" cxnId="{17B96B27-6636-4D08-A27D-5FBD7E7C861D}">
      <dgm:prSet/>
      <dgm:spPr/>
      <dgm:t>
        <a:bodyPr/>
        <a:lstStyle/>
        <a:p>
          <a:endParaRPr lang="en-US"/>
        </a:p>
      </dgm:t>
    </dgm:pt>
    <dgm:pt modelId="{80EAECFD-C4C0-46B0-B5F3-F2729B695932}" type="sibTrans" cxnId="{17B96B27-6636-4D08-A27D-5FBD7E7C861D}">
      <dgm:prSet/>
      <dgm:spPr/>
      <dgm:t>
        <a:bodyPr/>
        <a:lstStyle/>
        <a:p>
          <a:endParaRPr lang="en-US"/>
        </a:p>
      </dgm:t>
    </dgm:pt>
    <dgm:pt modelId="{898749E2-A419-4673-9631-B02FDCF306BB}">
      <dgm:prSet/>
      <dgm:spPr/>
      <dgm:t>
        <a:bodyPr/>
        <a:lstStyle/>
        <a:p>
          <a:r>
            <a:rPr lang="en-US"/>
            <a:t>Conclusion:</a:t>
          </a:r>
        </a:p>
      </dgm:t>
    </dgm:pt>
    <dgm:pt modelId="{5B85F7F1-E6DD-46D1-927E-00AA8593CDFE}" type="parTrans" cxnId="{6E4B9DC9-EFDE-4E06-9FAB-AE17A5CB18BF}">
      <dgm:prSet/>
      <dgm:spPr/>
      <dgm:t>
        <a:bodyPr/>
        <a:lstStyle/>
        <a:p>
          <a:endParaRPr lang="en-US"/>
        </a:p>
      </dgm:t>
    </dgm:pt>
    <dgm:pt modelId="{188F459E-71CF-432C-A7D8-63D3939C1BB6}" type="sibTrans" cxnId="{6E4B9DC9-EFDE-4E06-9FAB-AE17A5CB18BF}">
      <dgm:prSet/>
      <dgm:spPr/>
      <dgm:t>
        <a:bodyPr/>
        <a:lstStyle/>
        <a:p>
          <a:endParaRPr lang="en-US"/>
        </a:p>
      </dgm:t>
    </dgm:pt>
    <dgm:pt modelId="{5A17CE34-43DB-462A-9D29-65CBE1E6D6AC}">
      <dgm:prSet/>
      <dgm:spPr/>
      <dgm:t>
        <a:bodyPr/>
        <a:lstStyle/>
        <a:p>
          <a:r>
            <a:rPr lang="en-US" dirty="0"/>
            <a:t>Do not reject null hypothesis (H₀) </a:t>
          </a:r>
        </a:p>
      </dgm:t>
    </dgm:pt>
    <dgm:pt modelId="{24B7A2AF-311B-4DE2-BD96-2D2EF19561E3}" type="parTrans" cxnId="{DAFAC901-BF9F-480E-9CE7-B8E3415CB3C8}">
      <dgm:prSet/>
      <dgm:spPr/>
      <dgm:t>
        <a:bodyPr/>
        <a:lstStyle/>
        <a:p>
          <a:endParaRPr lang="en-US"/>
        </a:p>
      </dgm:t>
    </dgm:pt>
    <dgm:pt modelId="{40DDE18B-9A88-47A8-B7A6-2211D9476234}" type="sibTrans" cxnId="{DAFAC901-BF9F-480E-9CE7-B8E3415CB3C8}">
      <dgm:prSet/>
      <dgm:spPr/>
      <dgm:t>
        <a:bodyPr/>
        <a:lstStyle/>
        <a:p>
          <a:endParaRPr lang="en-US"/>
        </a:p>
      </dgm:t>
    </dgm:pt>
    <dgm:pt modelId="{0A47656B-7426-5F43-8539-21028614441E}">
      <dgm:prSet/>
      <dgm:spPr/>
      <dgm:t>
        <a:bodyPr/>
        <a:lstStyle/>
        <a:p>
          <a:r>
            <a:rPr lang="en-US" b="1" dirty="0"/>
            <a:t>Null (H₀): </a:t>
          </a:r>
          <a:r>
            <a:rPr lang="en-US" dirty="0"/>
            <a:t>Luggage allowance has no effect on ticket prices.
</a:t>
          </a:r>
          <a:r>
            <a:rPr lang="en-US" b="1" dirty="0"/>
            <a:t>Alternative (H₁): </a:t>
          </a:r>
          <a:r>
            <a:rPr lang="en-US" dirty="0"/>
            <a:t>Luggage allowance affects ticket prices.</a:t>
          </a:r>
        </a:p>
      </dgm:t>
    </dgm:pt>
    <dgm:pt modelId="{FBAECFEB-9E56-5643-9168-D0F7AA1B5CD4}" type="parTrans" cxnId="{82FD7190-AFE2-254E-A603-DCFE4A4E1125}">
      <dgm:prSet/>
      <dgm:spPr/>
      <dgm:t>
        <a:bodyPr/>
        <a:lstStyle/>
        <a:p>
          <a:endParaRPr lang="en-US"/>
        </a:p>
      </dgm:t>
    </dgm:pt>
    <dgm:pt modelId="{08218F42-4925-E248-A953-58783176135E}" type="sibTrans" cxnId="{82FD7190-AFE2-254E-A603-DCFE4A4E1125}">
      <dgm:prSet/>
      <dgm:spPr/>
      <dgm:t>
        <a:bodyPr/>
        <a:lstStyle/>
        <a:p>
          <a:endParaRPr lang="en-US"/>
        </a:p>
      </dgm:t>
    </dgm:pt>
    <dgm:pt modelId="{40ABB787-1F4F-BE4D-9346-664074B3DABB}">
      <dgm:prSet/>
      <dgm:spPr/>
      <dgm:t>
        <a:bodyPr/>
        <a:lstStyle/>
        <a:p>
          <a:r>
            <a:rPr lang="en-US" dirty="0"/>
            <a:t>R-squared:  0.000 
p-value:  0.123</a:t>
          </a:r>
        </a:p>
      </dgm:t>
    </dgm:pt>
    <dgm:pt modelId="{63ED8E81-DEF9-2D46-93C4-E05365845F86}" type="parTrans" cxnId="{4AD9F0CF-AE49-A34C-9527-3FCE7365191C}">
      <dgm:prSet/>
      <dgm:spPr/>
      <dgm:t>
        <a:bodyPr/>
        <a:lstStyle/>
        <a:p>
          <a:endParaRPr lang="en-US"/>
        </a:p>
      </dgm:t>
    </dgm:pt>
    <dgm:pt modelId="{DFA790ED-D980-C34B-B956-EDB3BE11E6EF}" type="sibTrans" cxnId="{4AD9F0CF-AE49-A34C-9527-3FCE7365191C}">
      <dgm:prSet/>
      <dgm:spPr/>
      <dgm:t>
        <a:bodyPr/>
        <a:lstStyle/>
        <a:p>
          <a:endParaRPr lang="en-US"/>
        </a:p>
      </dgm:t>
    </dgm:pt>
    <dgm:pt modelId="{2530758F-5AA6-3647-9C94-2F61889D4C58}" type="pres">
      <dgm:prSet presAssocID="{4E0DE27B-2001-4451-B634-1A809DA2B89A}" presName="Name0" presStyleCnt="0">
        <dgm:presLayoutVars>
          <dgm:dir/>
          <dgm:animLvl val="lvl"/>
          <dgm:resizeHandles val="exact"/>
        </dgm:presLayoutVars>
      </dgm:prSet>
      <dgm:spPr/>
    </dgm:pt>
    <dgm:pt modelId="{6C9F3622-F7BF-A54D-92C3-25D01554B496}" type="pres">
      <dgm:prSet presAssocID="{1FF65896-21DA-473E-A748-914D227CD5C0}" presName="composite" presStyleCnt="0"/>
      <dgm:spPr/>
    </dgm:pt>
    <dgm:pt modelId="{CFFCEC71-8E89-EF44-BE01-8C838B4E3467}" type="pres">
      <dgm:prSet presAssocID="{1FF65896-21DA-473E-A748-914D227CD5C0}" presName="parTx" presStyleLbl="alignNode1" presStyleIdx="0" presStyleCnt="3">
        <dgm:presLayoutVars>
          <dgm:chMax val="0"/>
          <dgm:chPref val="0"/>
        </dgm:presLayoutVars>
      </dgm:prSet>
      <dgm:spPr/>
    </dgm:pt>
    <dgm:pt modelId="{283842FD-8D23-9142-AE65-23FE7B998057}" type="pres">
      <dgm:prSet presAssocID="{1FF65896-21DA-473E-A748-914D227CD5C0}" presName="desTx" presStyleLbl="alignAccFollowNode1" presStyleIdx="0" presStyleCnt="3">
        <dgm:presLayoutVars/>
      </dgm:prSet>
      <dgm:spPr/>
    </dgm:pt>
    <dgm:pt modelId="{12641A01-5A01-0142-8FE5-AE3B14D2827D}" type="pres">
      <dgm:prSet presAssocID="{ED614192-F811-4916-BCAC-752C02AEF498}" presName="space" presStyleCnt="0"/>
      <dgm:spPr/>
    </dgm:pt>
    <dgm:pt modelId="{452A7EBC-57B3-9940-9DED-6322E69D75EA}" type="pres">
      <dgm:prSet presAssocID="{00DA4FDC-1C42-474B-9860-04B1DF414FF4}" presName="composite" presStyleCnt="0"/>
      <dgm:spPr/>
    </dgm:pt>
    <dgm:pt modelId="{CCA32FD9-0C47-FA41-A412-C5BFC6B2C4A7}" type="pres">
      <dgm:prSet presAssocID="{00DA4FDC-1C42-474B-9860-04B1DF414FF4}" presName="parTx" presStyleLbl="alignNode1" presStyleIdx="1" presStyleCnt="3">
        <dgm:presLayoutVars>
          <dgm:chMax val="0"/>
          <dgm:chPref val="0"/>
        </dgm:presLayoutVars>
      </dgm:prSet>
      <dgm:spPr/>
    </dgm:pt>
    <dgm:pt modelId="{87A87E5D-A7A2-2D40-AB72-69BE1AC65AC0}" type="pres">
      <dgm:prSet presAssocID="{00DA4FDC-1C42-474B-9860-04B1DF414FF4}" presName="desTx" presStyleLbl="alignAccFollowNode1" presStyleIdx="1" presStyleCnt="3">
        <dgm:presLayoutVars/>
      </dgm:prSet>
      <dgm:spPr/>
    </dgm:pt>
    <dgm:pt modelId="{6C1BBB54-E5DD-394C-897F-2EB5A6073387}" type="pres">
      <dgm:prSet presAssocID="{2C687631-852E-421D-98B8-564B0647A5B2}" presName="space" presStyleCnt="0"/>
      <dgm:spPr/>
    </dgm:pt>
    <dgm:pt modelId="{1110EAAD-5CBB-F14D-8149-10DDB3D9F7C7}" type="pres">
      <dgm:prSet presAssocID="{898749E2-A419-4673-9631-B02FDCF306BB}" presName="composite" presStyleCnt="0"/>
      <dgm:spPr/>
    </dgm:pt>
    <dgm:pt modelId="{5573AA00-5113-014A-9B8B-5A9FA53A02A3}" type="pres">
      <dgm:prSet presAssocID="{898749E2-A419-4673-9631-B02FDCF306BB}" presName="parTx" presStyleLbl="alignNode1" presStyleIdx="2" presStyleCnt="3">
        <dgm:presLayoutVars>
          <dgm:chMax val="0"/>
          <dgm:chPref val="0"/>
        </dgm:presLayoutVars>
      </dgm:prSet>
      <dgm:spPr/>
    </dgm:pt>
    <dgm:pt modelId="{FD698D27-8D1F-5D48-B563-DE0707D9C0F0}" type="pres">
      <dgm:prSet presAssocID="{898749E2-A419-4673-9631-B02FDCF306BB}" presName="desTx" presStyleLbl="alignAccFollowNode1" presStyleIdx="2" presStyleCnt="3">
        <dgm:presLayoutVars/>
      </dgm:prSet>
      <dgm:spPr/>
    </dgm:pt>
  </dgm:ptLst>
  <dgm:cxnLst>
    <dgm:cxn modelId="{DAFAC901-BF9F-480E-9CE7-B8E3415CB3C8}" srcId="{898749E2-A419-4673-9631-B02FDCF306BB}" destId="{5A17CE34-43DB-462A-9D29-65CBE1E6D6AC}" srcOrd="0" destOrd="0" parTransId="{24B7A2AF-311B-4DE2-BD96-2D2EF19561E3}" sibTransId="{40DDE18B-9A88-47A8-B7A6-2211D9476234}"/>
    <dgm:cxn modelId="{95E33E1A-E1B4-FC45-9159-05EC071DC47B}" type="presOf" srcId="{4E0DE27B-2001-4451-B634-1A809DA2B89A}" destId="{2530758F-5AA6-3647-9C94-2F61889D4C58}" srcOrd="0" destOrd="0" presId="urn:microsoft.com/office/officeart/2016/7/layout/ChevronBlockProcess"/>
    <dgm:cxn modelId="{17B96B27-6636-4D08-A27D-5FBD7E7C861D}" srcId="{00DA4FDC-1C42-474B-9860-04B1DF414FF4}" destId="{DCA9666C-56EA-484C-9B25-D551FD2730B8}" srcOrd="0" destOrd="0" parTransId="{FB30B92D-DB34-4984-8933-0852BE3E3188}" sibTransId="{80EAECFD-C4C0-46B0-B5F3-F2729B695932}"/>
    <dgm:cxn modelId="{2B383031-419D-714C-8842-77AEA8555179}" type="presOf" srcId="{1FF65896-21DA-473E-A748-914D227CD5C0}" destId="{CFFCEC71-8E89-EF44-BE01-8C838B4E3467}" srcOrd="0" destOrd="0" presId="urn:microsoft.com/office/officeart/2016/7/layout/ChevronBlockProcess"/>
    <dgm:cxn modelId="{11DE304A-76E9-714E-889A-7AC4D9E69A91}" type="presOf" srcId="{40ABB787-1F4F-BE4D-9346-664074B3DABB}" destId="{87A87E5D-A7A2-2D40-AB72-69BE1AC65AC0}" srcOrd="0" destOrd="1" presId="urn:microsoft.com/office/officeart/2016/7/layout/ChevronBlockProcess"/>
    <dgm:cxn modelId="{8CB48D76-C07C-4F79-938D-D6FB86B87F35}" srcId="{4E0DE27B-2001-4451-B634-1A809DA2B89A}" destId="{00DA4FDC-1C42-474B-9860-04B1DF414FF4}" srcOrd="1" destOrd="0" parTransId="{91DC29F0-65B4-489F-93DA-49FF5DD94FF0}" sibTransId="{2C687631-852E-421D-98B8-564B0647A5B2}"/>
    <dgm:cxn modelId="{7F966A77-878F-2844-8786-86A8FA077CD0}" type="presOf" srcId="{898749E2-A419-4673-9631-B02FDCF306BB}" destId="{5573AA00-5113-014A-9B8B-5A9FA53A02A3}" srcOrd="0" destOrd="0" presId="urn:microsoft.com/office/officeart/2016/7/layout/ChevronBlockProcess"/>
    <dgm:cxn modelId="{82FD7190-AFE2-254E-A603-DCFE4A4E1125}" srcId="{1FF65896-21DA-473E-A748-914D227CD5C0}" destId="{0A47656B-7426-5F43-8539-21028614441E}" srcOrd="1" destOrd="0" parTransId="{FBAECFEB-9E56-5643-9168-D0F7AA1B5CD4}" sibTransId="{08218F42-4925-E248-A953-58783176135E}"/>
    <dgm:cxn modelId="{D428FA9F-745D-AA41-AA87-02D87E744DB1}" type="presOf" srcId="{0A47656B-7426-5F43-8539-21028614441E}" destId="{283842FD-8D23-9142-AE65-23FE7B998057}" srcOrd="0" destOrd="1" presId="urn:microsoft.com/office/officeart/2016/7/layout/ChevronBlockProcess"/>
    <dgm:cxn modelId="{F4C357A4-29C3-1440-964C-9477D063FC19}" type="presOf" srcId="{5A17CE34-43DB-462A-9D29-65CBE1E6D6AC}" destId="{FD698D27-8D1F-5D48-B563-DE0707D9C0F0}" srcOrd="0" destOrd="0" presId="urn:microsoft.com/office/officeart/2016/7/layout/ChevronBlockProcess"/>
    <dgm:cxn modelId="{08A2C9B5-48C1-1044-8055-E20D6F307715}" type="presOf" srcId="{00DA4FDC-1C42-474B-9860-04B1DF414FF4}" destId="{CCA32FD9-0C47-FA41-A412-C5BFC6B2C4A7}" srcOrd="0" destOrd="0" presId="urn:microsoft.com/office/officeart/2016/7/layout/ChevronBlockProcess"/>
    <dgm:cxn modelId="{6E4B9DC9-EFDE-4E06-9FAB-AE17A5CB18BF}" srcId="{4E0DE27B-2001-4451-B634-1A809DA2B89A}" destId="{898749E2-A419-4673-9631-B02FDCF306BB}" srcOrd="2" destOrd="0" parTransId="{5B85F7F1-E6DD-46D1-927E-00AA8593CDFE}" sibTransId="{188F459E-71CF-432C-A7D8-63D3939C1BB6}"/>
    <dgm:cxn modelId="{F0393CCC-4B45-43FC-A998-272325AFC42A}" srcId="{1FF65896-21DA-473E-A748-914D227CD5C0}" destId="{2ADC305E-0AFE-41E1-845A-97AAF224657F}" srcOrd="0" destOrd="0" parTransId="{E36BCBCF-09D0-4C5E-A34B-FD49B4E257B9}" sibTransId="{C443EB3B-9964-4E45-9DCB-F1C18C474D1C}"/>
    <dgm:cxn modelId="{8AF487CE-92F0-884B-A6F8-084BE77794A0}" type="presOf" srcId="{DCA9666C-56EA-484C-9B25-D551FD2730B8}" destId="{87A87E5D-A7A2-2D40-AB72-69BE1AC65AC0}" srcOrd="0" destOrd="0" presId="urn:microsoft.com/office/officeart/2016/7/layout/ChevronBlockProcess"/>
    <dgm:cxn modelId="{4AD9F0CF-AE49-A34C-9527-3FCE7365191C}" srcId="{00DA4FDC-1C42-474B-9860-04B1DF414FF4}" destId="{40ABB787-1F4F-BE4D-9346-664074B3DABB}" srcOrd="1" destOrd="0" parTransId="{63ED8E81-DEF9-2D46-93C4-E05365845F86}" sibTransId="{DFA790ED-D980-C34B-B956-EDB3BE11E6EF}"/>
    <dgm:cxn modelId="{843CA7D8-8F62-4ADB-A9B4-FE91810A760C}" srcId="{4E0DE27B-2001-4451-B634-1A809DA2B89A}" destId="{1FF65896-21DA-473E-A748-914D227CD5C0}" srcOrd="0" destOrd="0" parTransId="{EFE7EBA8-D495-4997-8FEA-D6E588044BD5}" sibTransId="{ED614192-F811-4916-BCAC-752C02AEF498}"/>
    <dgm:cxn modelId="{650B87F6-26F3-F042-91D0-47C6C8AF47A8}" type="presOf" srcId="{2ADC305E-0AFE-41E1-845A-97AAF224657F}" destId="{283842FD-8D23-9142-AE65-23FE7B998057}" srcOrd="0" destOrd="0" presId="urn:microsoft.com/office/officeart/2016/7/layout/ChevronBlockProcess"/>
    <dgm:cxn modelId="{87913B3B-A9B3-4641-9A8E-08FD47C14697}" type="presParOf" srcId="{2530758F-5AA6-3647-9C94-2F61889D4C58}" destId="{6C9F3622-F7BF-A54D-92C3-25D01554B496}" srcOrd="0" destOrd="0" presId="urn:microsoft.com/office/officeart/2016/7/layout/ChevronBlockProcess"/>
    <dgm:cxn modelId="{E5CAEC2F-7D78-E347-9734-EB1F33C89121}" type="presParOf" srcId="{6C9F3622-F7BF-A54D-92C3-25D01554B496}" destId="{CFFCEC71-8E89-EF44-BE01-8C838B4E3467}" srcOrd="0" destOrd="0" presId="urn:microsoft.com/office/officeart/2016/7/layout/ChevronBlockProcess"/>
    <dgm:cxn modelId="{EE2C9E18-8E15-6C44-B83E-216617599D15}" type="presParOf" srcId="{6C9F3622-F7BF-A54D-92C3-25D01554B496}" destId="{283842FD-8D23-9142-AE65-23FE7B998057}" srcOrd="1" destOrd="0" presId="urn:microsoft.com/office/officeart/2016/7/layout/ChevronBlockProcess"/>
    <dgm:cxn modelId="{4564C4E8-AF16-9843-9AFB-409115A3CD9B}" type="presParOf" srcId="{2530758F-5AA6-3647-9C94-2F61889D4C58}" destId="{12641A01-5A01-0142-8FE5-AE3B14D2827D}" srcOrd="1" destOrd="0" presId="urn:microsoft.com/office/officeart/2016/7/layout/ChevronBlockProcess"/>
    <dgm:cxn modelId="{185B334B-D5B0-524E-91AF-15B9C9BED820}" type="presParOf" srcId="{2530758F-5AA6-3647-9C94-2F61889D4C58}" destId="{452A7EBC-57B3-9940-9DED-6322E69D75EA}" srcOrd="2" destOrd="0" presId="urn:microsoft.com/office/officeart/2016/7/layout/ChevronBlockProcess"/>
    <dgm:cxn modelId="{591197FC-FC67-5242-8823-6092BC2797A7}" type="presParOf" srcId="{452A7EBC-57B3-9940-9DED-6322E69D75EA}" destId="{CCA32FD9-0C47-FA41-A412-C5BFC6B2C4A7}" srcOrd="0" destOrd="0" presId="urn:microsoft.com/office/officeart/2016/7/layout/ChevronBlockProcess"/>
    <dgm:cxn modelId="{48FD91C4-C4A4-4341-810A-2FBD88C0ECC7}" type="presParOf" srcId="{452A7EBC-57B3-9940-9DED-6322E69D75EA}" destId="{87A87E5D-A7A2-2D40-AB72-69BE1AC65AC0}" srcOrd="1" destOrd="0" presId="urn:microsoft.com/office/officeart/2016/7/layout/ChevronBlockProcess"/>
    <dgm:cxn modelId="{8F24FE3F-2194-DF48-B6F2-335E04E3A1B0}" type="presParOf" srcId="{2530758F-5AA6-3647-9C94-2F61889D4C58}" destId="{6C1BBB54-E5DD-394C-897F-2EB5A6073387}" srcOrd="3" destOrd="0" presId="urn:microsoft.com/office/officeart/2016/7/layout/ChevronBlockProcess"/>
    <dgm:cxn modelId="{41BB3583-270D-3649-8C79-233CBBDE2C17}" type="presParOf" srcId="{2530758F-5AA6-3647-9C94-2F61889D4C58}" destId="{1110EAAD-5CBB-F14D-8149-10DDB3D9F7C7}" srcOrd="4" destOrd="0" presId="urn:microsoft.com/office/officeart/2016/7/layout/ChevronBlockProcess"/>
    <dgm:cxn modelId="{E473E9D6-863C-404F-AD45-CB3309004034}" type="presParOf" srcId="{1110EAAD-5CBB-F14D-8149-10DDB3D9F7C7}" destId="{5573AA00-5113-014A-9B8B-5A9FA53A02A3}" srcOrd="0" destOrd="0" presId="urn:microsoft.com/office/officeart/2016/7/layout/ChevronBlockProcess"/>
    <dgm:cxn modelId="{7463E393-3499-7647-B223-9D565D2A7894}" type="presParOf" srcId="{1110EAAD-5CBB-F14D-8149-10DDB3D9F7C7}" destId="{FD698D27-8D1F-5D48-B563-DE0707D9C0F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5358C-0DE0-4FC3-B942-A8C862978B56}">
      <dsp:nvSpPr>
        <dsp:cNvPr id="0" name=""/>
        <dsp:cNvSpPr/>
      </dsp:nvSpPr>
      <dsp:spPr>
        <a:xfrm>
          <a:off x="254884" y="807959"/>
          <a:ext cx="917470" cy="9174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360ED-1BDA-43AD-83B1-B8C1F0A736EF}">
      <dsp:nvSpPr>
        <dsp:cNvPr id="0" name=""/>
        <dsp:cNvSpPr/>
      </dsp:nvSpPr>
      <dsp:spPr>
        <a:xfrm>
          <a:off x="447553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D83D-EFDF-401E-AF72-1D5755F53267}">
      <dsp:nvSpPr>
        <dsp:cNvPr id="0" name=""/>
        <dsp:cNvSpPr/>
      </dsp:nvSpPr>
      <dsp:spPr>
        <a:xfrm>
          <a:off x="1368956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Do weather conditions affect flight ticket prices?</a:t>
          </a:r>
          <a:endParaRPr lang="en-US" sz="1600" kern="1200"/>
        </a:p>
      </dsp:txBody>
      <dsp:txXfrm>
        <a:off x="1368956" y="807959"/>
        <a:ext cx="2162609" cy="917470"/>
      </dsp:txXfrm>
    </dsp:sp>
    <dsp:sp modelId="{F0AD1C21-311F-4A95-A862-82268BF64FA1}">
      <dsp:nvSpPr>
        <dsp:cNvPr id="0" name=""/>
        <dsp:cNvSpPr/>
      </dsp:nvSpPr>
      <dsp:spPr>
        <a:xfrm>
          <a:off x="3908384" y="807959"/>
          <a:ext cx="917470" cy="9174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8B4D0-8432-4086-8EBD-A9300B516C5C}">
      <dsp:nvSpPr>
        <dsp:cNvPr id="0" name=""/>
        <dsp:cNvSpPr/>
      </dsp:nvSpPr>
      <dsp:spPr>
        <a:xfrm>
          <a:off x="4101053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9E07-F22F-4280-AB2E-D6269CB7143F}">
      <dsp:nvSpPr>
        <dsp:cNvPr id="0" name=""/>
        <dsp:cNvSpPr/>
      </dsp:nvSpPr>
      <dsp:spPr>
        <a:xfrm>
          <a:off x="5022456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Does the holiday season have high ticket prices?</a:t>
          </a:r>
          <a:endParaRPr lang="en-US" sz="1600" kern="1200"/>
        </a:p>
      </dsp:txBody>
      <dsp:txXfrm>
        <a:off x="5022456" y="807959"/>
        <a:ext cx="2162609" cy="917470"/>
      </dsp:txXfrm>
    </dsp:sp>
    <dsp:sp modelId="{0D161C56-2DF1-4DB0-8FE3-CE2A66579BD8}">
      <dsp:nvSpPr>
        <dsp:cNvPr id="0" name=""/>
        <dsp:cNvSpPr/>
      </dsp:nvSpPr>
      <dsp:spPr>
        <a:xfrm>
          <a:off x="7561883" y="807959"/>
          <a:ext cx="917470" cy="9174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0AE06-5908-434E-B056-DE8D9DCB3AA3}">
      <dsp:nvSpPr>
        <dsp:cNvPr id="0" name=""/>
        <dsp:cNvSpPr/>
      </dsp:nvSpPr>
      <dsp:spPr>
        <a:xfrm>
          <a:off x="7754552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4503F-E82F-4563-BD94-4EC588456680}">
      <dsp:nvSpPr>
        <dsp:cNvPr id="0" name=""/>
        <dsp:cNvSpPr/>
      </dsp:nvSpPr>
      <dsp:spPr>
        <a:xfrm>
          <a:off x="8675955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Does advance booking yield lower prices?</a:t>
          </a:r>
          <a:endParaRPr lang="en-US" sz="1600" kern="1200"/>
        </a:p>
      </dsp:txBody>
      <dsp:txXfrm>
        <a:off x="8675955" y="807959"/>
        <a:ext cx="2162609" cy="917470"/>
      </dsp:txXfrm>
    </dsp:sp>
    <dsp:sp modelId="{F6F4DAB0-FA18-4B5F-94EF-FAA055CF0B4B}">
      <dsp:nvSpPr>
        <dsp:cNvPr id="0" name=""/>
        <dsp:cNvSpPr/>
      </dsp:nvSpPr>
      <dsp:spPr>
        <a:xfrm>
          <a:off x="254884" y="2432233"/>
          <a:ext cx="917470" cy="9174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FCE85-049A-430B-B17D-CFFE9105A620}">
      <dsp:nvSpPr>
        <dsp:cNvPr id="0" name=""/>
        <dsp:cNvSpPr/>
      </dsp:nvSpPr>
      <dsp:spPr>
        <a:xfrm>
          <a:off x="447553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B1C2-88FE-437E-BB4F-7683E6C8E421}">
      <dsp:nvSpPr>
        <dsp:cNvPr id="0" name=""/>
        <dsp:cNvSpPr/>
      </dsp:nvSpPr>
      <dsp:spPr>
        <a:xfrm>
          <a:off x="1368956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How do in-flight add-ons ( like meals, Wi-Fi, and entertainment) affect the price?</a:t>
          </a:r>
          <a:endParaRPr lang="en-US" sz="1600" kern="1200"/>
        </a:p>
      </dsp:txBody>
      <dsp:txXfrm>
        <a:off x="1368956" y="2432233"/>
        <a:ext cx="2162609" cy="917470"/>
      </dsp:txXfrm>
    </dsp:sp>
    <dsp:sp modelId="{FB9CA27E-582F-404C-AD08-E0F1673E8895}">
      <dsp:nvSpPr>
        <dsp:cNvPr id="0" name=""/>
        <dsp:cNvSpPr/>
      </dsp:nvSpPr>
      <dsp:spPr>
        <a:xfrm>
          <a:off x="3908384" y="2432233"/>
          <a:ext cx="917470" cy="917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5228C-EE5D-4F03-8949-D7AC557621C6}">
      <dsp:nvSpPr>
        <dsp:cNvPr id="0" name=""/>
        <dsp:cNvSpPr/>
      </dsp:nvSpPr>
      <dsp:spPr>
        <a:xfrm>
          <a:off x="4101053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32532-12D2-4A51-A21C-7D1596DC4EA3}">
      <dsp:nvSpPr>
        <dsp:cNvPr id="0" name=""/>
        <dsp:cNvSpPr/>
      </dsp:nvSpPr>
      <dsp:spPr>
        <a:xfrm>
          <a:off x="5022456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Does luggage allowance have a relationship with the price of the ticket?</a:t>
          </a:r>
          <a:endParaRPr lang="en-US" sz="1600" kern="1200"/>
        </a:p>
      </dsp:txBody>
      <dsp:txXfrm>
        <a:off x="5022456" y="2432233"/>
        <a:ext cx="2162609" cy="917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EC71-8E89-EF44-BE01-8C838B4E3467}">
      <dsp:nvSpPr>
        <dsp:cNvPr id="0" name=""/>
        <dsp:cNvSpPr/>
      </dsp:nvSpPr>
      <dsp:spPr>
        <a:xfrm>
          <a:off x="8930" y="174790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Hypothesis:</a:t>
          </a:r>
          <a:endParaRPr lang="en-US" sz="2800" kern="1200"/>
        </a:p>
      </dsp:txBody>
      <dsp:txXfrm>
        <a:off x="327014" y="174790"/>
        <a:ext cx="2898096" cy="1060279"/>
      </dsp:txXfrm>
    </dsp:sp>
    <dsp:sp modelId="{283842FD-8D23-9142-AE65-23FE7B998057}">
      <dsp:nvSpPr>
        <dsp:cNvPr id="0" name=""/>
        <dsp:cNvSpPr/>
      </dsp:nvSpPr>
      <dsp:spPr>
        <a:xfrm>
          <a:off x="8930" y="1235069"/>
          <a:ext cx="3216180" cy="25558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Null (H₀):</a:t>
          </a:r>
          <a:r>
            <a:rPr lang="en-US" sz="2000" kern="1200"/>
            <a:t> Weather conditions has no effect on ticket prices.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Alternative (H₁):</a:t>
          </a:r>
          <a:r>
            <a:rPr lang="en-US" sz="2000" kern="1200"/>
            <a:t> Weather conditions affect ticket prices.</a:t>
          </a:r>
        </a:p>
      </dsp:txBody>
      <dsp:txXfrm>
        <a:off x="8930" y="1235069"/>
        <a:ext cx="3216180" cy="2555870"/>
      </dsp:txXfrm>
    </dsp:sp>
    <dsp:sp modelId="{CCA32FD9-0C47-FA41-A412-C5BFC6B2C4A7}">
      <dsp:nvSpPr>
        <dsp:cNvPr id="0" name=""/>
        <dsp:cNvSpPr/>
      </dsp:nvSpPr>
      <dsp:spPr>
        <a:xfrm>
          <a:off x="3490667" y="174790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ANOVA Results :</a:t>
          </a:r>
        </a:p>
      </dsp:txBody>
      <dsp:txXfrm>
        <a:off x="3808751" y="174790"/>
        <a:ext cx="2898096" cy="1060279"/>
      </dsp:txXfrm>
    </dsp:sp>
    <dsp:sp modelId="{87A87E5D-A7A2-2D40-AB72-69BE1AC65AC0}">
      <dsp:nvSpPr>
        <dsp:cNvPr id="0" name=""/>
        <dsp:cNvSpPr/>
      </dsp:nvSpPr>
      <dsp:spPr>
        <a:xfrm>
          <a:off x="3490667" y="1235069"/>
          <a:ext cx="3216180" cy="25558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P-value : 0.73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F-statistic: 0.4283</a:t>
          </a:r>
        </a:p>
      </dsp:txBody>
      <dsp:txXfrm>
        <a:off x="3490667" y="1235069"/>
        <a:ext cx="3216180" cy="2555870"/>
      </dsp:txXfrm>
    </dsp:sp>
    <dsp:sp modelId="{5573AA00-5113-014A-9B8B-5A9FA53A02A3}">
      <dsp:nvSpPr>
        <dsp:cNvPr id="0" name=""/>
        <dsp:cNvSpPr/>
      </dsp:nvSpPr>
      <dsp:spPr>
        <a:xfrm>
          <a:off x="6972405" y="174790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Conclusion:</a:t>
          </a:r>
        </a:p>
      </dsp:txBody>
      <dsp:txXfrm>
        <a:off x="7290489" y="174790"/>
        <a:ext cx="2898096" cy="1060279"/>
      </dsp:txXfrm>
    </dsp:sp>
    <dsp:sp modelId="{FD698D27-8D1F-5D48-B563-DE0707D9C0F0}">
      <dsp:nvSpPr>
        <dsp:cNvPr id="0" name=""/>
        <dsp:cNvSpPr/>
      </dsp:nvSpPr>
      <dsp:spPr>
        <a:xfrm>
          <a:off x="6972405" y="1235069"/>
          <a:ext cx="3216180" cy="255587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do not reject null Hypothesis (H₀)</a:t>
          </a:r>
        </a:p>
      </dsp:txBody>
      <dsp:txXfrm>
        <a:off x="6972405" y="1235069"/>
        <a:ext cx="3216180" cy="25558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EC71-8E89-EF44-BE01-8C838B4E3467}">
      <dsp:nvSpPr>
        <dsp:cNvPr id="0" name=""/>
        <dsp:cNvSpPr/>
      </dsp:nvSpPr>
      <dsp:spPr>
        <a:xfrm>
          <a:off x="8930" y="216014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Hypothesis:</a:t>
          </a:r>
          <a:endParaRPr lang="en-US" sz="2800" kern="1200"/>
        </a:p>
      </dsp:txBody>
      <dsp:txXfrm>
        <a:off x="327014" y="216014"/>
        <a:ext cx="2898096" cy="1060279"/>
      </dsp:txXfrm>
    </dsp:sp>
    <dsp:sp modelId="{283842FD-8D23-9142-AE65-23FE7B998057}">
      <dsp:nvSpPr>
        <dsp:cNvPr id="0" name=""/>
        <dsp:cNvSpPr/>
      </dsp:nvSpPr>
      <dsp:spPr>
        <a:xfrm>
          <a:off x="8930" y="1276293"/>
          <a:ext cx="3216180" cy="24734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Null (H₀): </a:t>
          </a:r>
          <a:r>
            <a:rPr lang="en-US" sz="1700" kern="1200" dirty="0"/>
            <a:t>Holiday season does not affect ticket price.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Alternative (H₁): </a:t>
          </a:r>
          <a:r>
            <a:rPr lang="en-US" sz="1700" kern="1200" dirty="0"/>
            <a:t>Holiday season affects ticket prices.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8930" y="1276293"/>
        <a:ext cx="3216180" cy="2473422"/>
      </dsp:txXfrm>
    </dsp:sp>
    <dsp:sp modelId="{CCA32FD9-0C47-FA41-A412-C5BFC6B2C4A7}">
      <dsp:nvSpPr>
        <dsp:cNvPr id="0" name=""/>
        <dsp:cNvSpPr/>
      </dsp:nvSpPr>
      <dsp:spPr>
        <a:xfrm>
          <a:off x="3490667" y="216014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ANOVA Results :</a:t>
          </a:r>
        </a:p>
      </dsp:txBody>
      <dsp:txXfrm>
        <a:off x="3808751" y="216014"/>
        <a:ext cx="2898096" cy="1060279"/>
      </dsp:txXfrm>
    </dsp:sp>
    <dsp:sp modelId="{87A87E5D-A7A2-2D40-AB72-69BE1AC65AC0}">
      <dsp:nvSpPr>
        <dsp:cNvPr id="0" name=""/>
        <dsp:cNvSpPr/>
      </dsp:nvSpPr>
      <dsp:spPr>
        <a:xfrm>
          <a:off x="3490667" y="1276293"/>
          <a:ext cx="3216180" cy="24734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p-value : 0.042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F-statistic : 4.126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490667" y="1276293"/>
        <a:ext cx="3216180" cy="2473422"/>
      </dsp:txXfrm>
    </dsp:sp>
    <dsp:sp modelId="{5573AA00-5113-014A-9B8B-5A9FA53A02A3}">
      <dsp:nvSpPr>
        <dsp:cNvPr id="0" name=""/>
        <dsp:cNvSpPr/>
      </dsp:nvSpPr>
      <dsp:spPr>
        <a:xfrm>
          <a:off x="6972405" y="216014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Conclusion:</a:t>
          </a:r>
        </a:p>
      </dsp:txBody>
      <dsp:txXfrm>
        <a:off x="7290489" y="216014"/>
        <a:ext cx="2898096" cy="1060279"/>
      </dsp:txXfrm>
    </dsp:sp>
    <dsp:sp modelId="{FD698D27-8D1F-5D48-B563-DE0707D9C0F0}">
      <dsp:nvSpPr>
        <dsp:cNvPr id="0" name=""/>
        <dsp:cNvSpPr/>
      </dsp:nvSpPr>
      <dsp:spPr>
        <a:xfrm>
          <a:off x="6972405" y="1276293"/>
          <a:ext cx="3216180" cy="24734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Reject the null hypothesis (H₀), since p-value is less than significant level.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6972405" y="1276293"/>
        <a:ext cx="3216180" cy="2473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EC71-8E89-EF44-BE01-8C838B4E3467}">
      <dsp:nvSpPr>
        <dsp:cNvPr id="0" name=""/>
        <dsp:cNvSpPr/>
      </dsp:nvSpPr>
      <dsp:spPr>
        <a:xfrm>
          <a:off x="8930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Hypothesis:</a:t>
          </a:r>
          <a:endParaRPr lang="en-US" sz="2800" kern="1200"/>
        </a:p>
      </dsp:txBody>
      <dsp:txXfrm>
        <a:off x="327014" y="92342"/>
        <a:ext cx="2898096" cy="1060279"/>
      </dsp:txXfrm>
    </dsp:sp>
    <dsp:sp modelId="{283842FD-8D23-9142-AE65-23FE7B998057}">
      <dsp:nvSpPr>
        <dsp:cNvPr id="0" name=""/>
        <dsp:cNvSpPr/>
      </dsp:nvSpPr>
      <dsp:spPr>
        <a:xfrm>
          <a:off x="8930" y="1152622"/>
          <a:ext cx="3216180" cy="27207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Null (H₀): </a:t>
          </a:r>
          <a:r>
            <a:rPr lang="en-US" sz="1800" kern="1200" dirty="0"/>
            <a:t>Advance booking days have no effect on ticket price.
</a:t>
          </a:r>
          <a:r>
            <a:rPr lang="en-US" sz="1800" b="1" kern="1200" dirty="0"/>
            <a:t>Alternative (H₁): </a:t>
          </a:r>
          <a:r>
            <a:rPr lang="en-US" sz="1800" kern="1200" dirty="0"/>
            <a:t>Advance booking days affect ticket prices.</a:t>
          </a:r>
        </a:p>
      </dsp:txBody>
      <dsp:txXfrm>
        <a:off x="8930" y="1152622"/>
        <a:ext cx="3216180" cy="2720764"/>
      </dsp:txXfrm>
    </dsp:sp>
    <dsp:sp modelId="{CCA32FD9-0C47-FA41-A412-C5BFC6B2C4A7}">
      <dsp:nvSpPr>
        <dsp:cNvPr id="0" name=""/>
        <dsp:cNvSpPr/>
      </dsp:nvSpPr>
      <dsp:spPr>
        <a:xfrm>
          <a:off x="3490667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Regression :</a:t>
          </a:r>
        </a:p>
      </dsp:txBody>
      <dsp:txXfrm>
        <a:off x="3808751" y="92342"/>
        <a:ext cx="2898096" cy="1060279"/>
      </dsp:txXfrm>
    </dsp:sp>
    <dsp:sp modelId="{87A87E5D-A7A2-2D40-AB72-69BE1AC65AC0}">
      <dsp:nvSpPr>
        <dsp:cNvPr id="0" name=""/>
        <dsp:cNvSpPr/>
      </dsp:nvSpPr>
      <dsp:spPr>
        <a:xfrm>
          <a:off x="3490667" y="1152622"/>
          <a:ext cx="3216180" cy="27207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R-squared: </a:t>
          </a:r>
          <a:r>
            <a:rPr lang="en-US" sz="1800" kern="1200" dirty="0"/>
            <a:t>0.000 
</a:t>
          </a:r>
          <a:r>
            <a:rPr lang="en-US" sz="1800" b="1" kern="1200" dirty="0"/>
            <a:t>p-value: </a:t>
          </a:r>
          <a:r>
            <a:rPr lang="en-US" sz="1800" kern="1200" dirty="0"/>
            <a:t>0.884</a:t>
          </a:r>
        </a:p>
      </dsp:txBody>
      <dsp:txXfrm>
        <a:off x="3490667" y="1152622"/>
        <a:ext cx="3216180" cy="2720764"/>
      </dsp:txXfrm>
    </dsp:sp>
    <dsp:sp modelId="{5573AA00-5113-014A-9B8B-5A9FA53A02A3}">
      <dsp:nvSpPr>
        <dsp:cNvPr id="0" name=""/>
        <dsp:cNvSpPr/>
      </dsp:nvSpPr>
      <dsp:spPr>
        <a:xfrm>
          <a:off x="6972405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Conclusion:</a:t>
          </a:r>
        </a:p>
      </dsp:txBody>
      <dsp:txXfrm>
        <a:off x="7290489" y="92342"/>
        <a:ext cx="2898096" cy="1060279"/>
      </dsp:txXfrm>
    </dsp:sp>
    <dsp:sp modelId="{FD698D27-8D1F-5D48-B563-DE0707D9C0F0}">
      <dsp:nvSpPr>
        <dsp:cNvPr id="0" name=""/>
        <dsp:cNvSpPr/>
      </dsp:nvSpPr>
      <dsp:spPr>
        <a:xfrm>
          <a:off x="6972405" y="1152622"/>
          <a:ext cx="3216180" cy="27207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not reject null hypothesis </a:t>
          </a:r>
          <a:r>
            <a:rPr lang="en-US" sz="1800" b="0" kern="1200" dirty="0"/>
            <a:t>(H₀) , since p-value is not less than significance level.</a:t>
          </a:r>
        </a:p>
      </dsp:txBody>
      <dsp:txXfrm>
        <a:off x="6972405" y="1152622"/>
        <a:ext cx="3216180" cy="2720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EC71-8E89-EF44-BE01-8C838B4E3467}">
      <dsp:nvSpPr>
        <dsp:cNvPr id="0" name=""/>
        <dsp:cNvSpPr/>
      </dsp:nvSpPr>
      <dsp:spPr>
        <a:xfrm>
          <a:off x="8930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Hypothesis</a:t>
          </a:r>
          <a:endParaRPr lang="en-US" sz="2800" kern="1200" dirty="0"/>
        </a:p>
      </dsp:txBody>
      <dsp:txXfrm>
        <a:off x="327014" y="92342"/>
        <a:ext cx="2898096" cy="1060279"/>
      </dsp:txXfrm>
    </dsp:sp>
    <dsp:sp modelId="{283842FD-8D23-9142-AE65-23FE7B998057}">
      <dsp:nvSpPr>
        <dsp:cNvPr id="0" name=""/>
        <dsp:cNvSpPr/>
      </dsp:nvSpPr>
      <dsp:spPr>
        <a:xfrm>
          <a:off x="8930" y="1152622"/>
          <a:ext cx="3216180" cy="27207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Null (H₀): </a:t>
          </a:r>
          <a:r>
            <a:rPr lang="en-US" sz="1800" kern="1200" dirty="0"/>
            <a:t>In-flight add-ons do not affect on ticket prices.
</a:t>
          </a:r>
          <a:r>
            <a:rPr lang="en-US" sz="1800" b="1" kern="1200" dirty="0"/>
            <a:t>Alternative (H₁): </a:t>
          </a:r>
          <a:r>
            <a:rPr lang="en-US" sz="1800" kern="1200" dirty="0"/>
            <a:t>In-flight add-ons affect ticket prices.</a:t>
          </a:r>
        </a:p>
      </dsp:txBody>
      <dsp:txXfrm>
        <a:off x="8930" y="1152622"/>
        <a:ext cx="3216180" cy="2720764"/>
      </dsp:txXfrm>
    </dsp:sp>
    <dsp:sp modelId="{433E09DF-DF66-5B4F-9AFA-F802997BFCB7}">
      <dsp:nvSpPr>
        <dsp:cNvPr id="0" name=""/>
        <dsp:cNvSpPr/>
      </dsp:nvSpPr>
      <dsp:spPr>
        <a:xfrm>
          <a:off x="3490667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Regression</a:t>
          </a:r>
        </a:p>
      </dsp:txBody>
      <dsp:txXfrm>
        <a:off x="3808751" y="92342"/>
        <a:ext cx="2898096" cy="1060279"/>
      </dsp:txXfrm>
    </dsp:sp>
    <dsp:sp modelId="{99866432-9077-084F-B410-2343BEAACD87}">
      <dsp:nvSpPr>
        <dsp:cNvPr id="0" name=""/>
        <dsp:cNvSpPr/>
      </dsp:nvSpPr>
      <dsp:spPr>
        <a:xfrm>
          <a:off x="3490667" y="1152622"/>
          <a:ext cx="3216180" cy="27207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p-value:
Meal Included:  0.335 
</a:t>
          </a:r>
          <a:r>
            <a:rPr lang="en-US" sz="1800" kern="1200" dirty="0" err="1"/>
            <a:t>Wifi</a:t>
          </a:r>
          <a:r>
            <a:rPr lang="en-US" sz="1800" kern="1200" dirty="0"/>
            <a:t> Available:  0.973 
</a:t>
          </a:r>
          <a:r>
            <a:rPr lang="en-US" sz="1800" kern="1200" dirty="0" err="1"/>
            <a:t>InFlight</a:t>
          </a:r>
          <a:r>
            <a:rPr lang="en-US" sz="1800" kern="1200" dirty="0"/>
            <a:t> Entertainment: 0.808 </a:t>
          </a:r>
        </a:p>
      </dsp:txBody>
      <dsp:txXfrm>
        <a:off x="3490667" y="1152622"/>
        <a:ext cx="3216180" cy="2720764"/>
      </dsp:txXfrm>
    </dsp:sp>
    <dsp:sp modelId="{5573AA00-5113-014A-9B8B-5A9FA53A02A3}">
      <dsp:nvSpPr>
        <dsp:cNvPr id="0" name=""/>
        <dsp:cNvSpPr/>
      </dsp:nvSpPr>
      <dsp:spPr>
        <a:xfrm>
          <a:off x="6972405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Conclusion:</a:t>
          </a:r>
        </a:p>
      </dsp:txBody>
      <dsp:txXfrm>
        <a:off x="7290489" y="92342"/>
        <a:ext cx="2898096" cy="1060279"/>
      </dsp:txXfrm>
    </dsp:sp>
    <dsp:sp modelId="{FD698D27-8D1F-5D48-B563-DE0707D9C0F0}">
      <dsp:nvSpPr>
        <dsp:cNvPr id="0" name=""/>
        <dsp:cNvSpPr/>
      </dsp:nvSpPr>
      <dsp:spPr>
        <a:xfrm>
          <a:off x="6972405" y="1152622"/>
          <a:ext cx="3216180" cy="27207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not reject null hypothesis </a:t>
          </a:r>
          <a:r>
            <a:rPr lang="en-US" sz="1800" b="0" kern="1200" dirty="0"/>
            <a:t>(H₀) </a:t>
          </a:r>
        </a:p>
      </dsp:txBody>
      <dsp:txXfrm>
        <a:off x="6972405" y="1152622"/>
        <a:ext cx="3216180" cy="2720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EC71-8E89-EF44-BE01-8C838B4E3467}">
      <dsp:nvSpPr>
        <dsp:cNvPr id="0" name=""/>
        <dsp:cNvSpPr/>
      </dsp:nvSpPr>
      <dsp:spPr>
        <a:xfrm>
          <a:off x="8930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Hypothesis</a:t>
          </a:r>
          <a:endParaRPr lang="en-US" sz="2800" kern="1200" dirty="0"/>
        </a:p>
      </dsp:txBody>
      <dsp:txXfrm>
        <a:off x="327014" y="92342"/>
        <a:ext cx="2898096" cy="1060279"/>
      </dsp:txXfrm>
    </dsp:sp>
    <dsp:sp modelId="{283842FD-8D23-9142-AE65-23FE7B998057}">
      <dsp:nvSpPr>
        <dsp:cNvPr id="0" name=""/>
        <dsp:cNvSpPr/>
      </dsp:nvSpPr>
      <dsp:spPr>
        <a:xfrm>
          <a:off x="8930" y="1152622"/>
          <a:ext cx="3216180" cy="27207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Null (H₀): </a:t>
          </a:r>
          <a:r>
            <a:rPr lang="en-US" sz="1800" kern="1200" dirty="0"/>
            <a:t>Luggage allowance has no effect on ticket prices.
</a:t>
          </a:r>
          <a:r>
            <a:rPr lang="en-US" sz="1800" b="1" kern="1200" dirty="0"/>
            <a:t>Alternative (H₁): </a:t>
          </a:r>
          <a:r>
            <a:rPr lang="en-US" sz="1800" kern="1200" dirty="0"/>
            <a:t>Luggage allowance affects ticket prices.</a:t>
          </a:r>
        </a:p>
      </dsp:txBody>
      <dsp:txXfrm>
        <a:off x="8930" y="1152622"/>
        <a:ext cx="3216180" cy="2720764"/>
      </dsp:txXfrm>
    </dsp:sp>
    <dsp:sp modelId="{CCA32FD9-0C47-FA41-A412-C5BFC6B2C4A7}">
      <dsp:nvSpPr>
        <dsp:cNvPr id="0" name=""/>
        <dsp:cNvSpPr/>
      </dsp:nvSpPr>
      <dsp:spPr>
        <a:xfrm>
          <a:off x="3490667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Regression</a:t>
          </a:r>
        </a:p>
      </dsp:txBody>
      <dsp:txXfrm>
        <a:off x="3808751" y="92342"/>
        <a:ext cx="2898096" cy="1060279"/>
      </dsp:txXfrm>
    </dsp:sp>
    <dsp:sp modelId="{87A87E5D-A7A2-2D40-AB72-69BE1AC65AC0}">
      <dsp:nvSpPr>
        <dsp:cNvPr id="0" name=""/>
        <dsp:cNvSpPr/>
      </dsp:nvSpPr>
      <dsp:spPr>
        <a:xfrm>
          <a:off x="3490667" y="1152622"/>
          <a:ext cx="3216180" cy="27207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R-squared:  0.000 
p-value:  0.123</a:t>
          </a:r>
        </a:p>
      </dsp:txBody>
      <dsp:txXfrm>
        <a:off x="3490667" y="1152622"/>
        <a:ext cx="3216180" cy="2720764"/>
      </dsp:txXfrm>
    </dsp:sp>
    <dsp:sp modelId="{5573AA00-5113-014A-9B8B-5A9FA53A02A3}">
      <dsp:nvSpPr>
        <dsp:cNvPr id="0" name=""/>
        <dsp:cNvSpPr/>
      </dsp:nvSpPr>
      <dsp:spPr>
        <a:xfrm>
          <a:off x="6972405" y="92342"/>
          <a:ext cx="3534264" cy="1060279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Conclusion:</a:t>
          </a:r>
        </a:p>
      </dsp:txBody>
      <dsp:txXfrm>
        <a:off x="7290489" y="92342"/>
        <a:ext cx="2898096" cy="1060279"/>
      </dsp:txXfrm>
    </dsp:sp>
    <dsp:sp modelId="{FD698D27-8D1F-5D48-B563-DE0707D9C0F0}">
      <dsp:nvSpPr>
        <dsp:cNvPr id="0" name=""/>
        <dsp:cNvSpPr/>
      </dsp:nvSpPr>
      <dsp:spPr>
        <a:xfrm>
          <a:off x="6972405" y="1152622"/>
          <a:ext cx="3216180" cy="27207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 not reject null hypothesis (H₀) </a:t>
          </a:r>
        </a:p>
      </dsp:txBody>
      <dsp:txXfrm>
        <a:off x="6972405" y="1152622"/>
        <a:ext cx="3216180" cy="2720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8691A-CD44-0A41-9344-A3998FF4862C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3E97-FD4A-1D40-920D-D56950D69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Project Overview: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analyzes airline flight data to uncover patterns and relationships using statistical methods. The primary aim is to understand factors influencing ticket pricing.</a:t>
            </a:r>
          </a:p>
          <a:p>
            <a:r>
              <a:rPr lang="en-US" b="1" dirty="0"/>
              <a:t>Key Areas of Analysis: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Impact of Weather on Pricing:</a:t>
            </a:r>
            <a:br>
              <a:rPr lang="en-US" dirty="0"/>
            </a:br>
            <a:r>
              <a:rPr lang="en-US" dirty="0"/>
              <a:t>Examining whether weather conditions significantly affect ticket prices.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Role of Holiday Season:</a:t>
            </a:r>
            <a:br>
              <a:rPr lang="en-US" dirty="0"/>
            </a:br>
            <a:r>
              <a:rPr lang="en-US" dirty="0"/>
              <a:t>Assessing if ticket prices increase during holiday periods due to demand surges.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Impact of Advance Booking:</a:t>
            </a:r>
            <a:br>
              <a:rPr lang="en-US" dirty="0"/>
            </a:br>
            <a:r>
              <a:rPr lang="en-US" dirty="0"/>
              <a:t>Investigating whether the number of days booked in advance influences ticket prices.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Effect of In-Flight Amenities:</a:t>
            </a:r>
            <a:br>
              <a:rPr lang="en-US" dirty="0"/>
            </a:br>
            <a:r>
              <a:rPr lang="en-US" dirty="0"/>
              <a:t>Evaluating the contribution of amenities like meals, Wi-Fi, and entertainment to ticket pricing.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Relationship Between Luggage Allowance and Price:</a:t>
            </a:r>
            <a:br>
              <a:rPr lang="en-US" dirty="0"/>
            </a:br>
            <a:r>
              <a:rPr lang="en-US" dirty="0"/>
              <a:t>Exploring if varying luggage allowances affect ticket prices.</a:t>
            </a:r>
          </a:p>
          <a:p>
            <a:r>
              <a:rPr lang="en-US" b="1" dirty="0"/>
              <a:t>Approach:</a:t>
            </a:r>
            <a:br>
              <a:rPr lang="en-US" dirty="0"/>
            </a:br>
            <a:r>
              <a:rPr lang="en-US" dirty="0"/>
              <a:t>Using statistical metrics like p-values, F-statistics, this project aims to draw conclusions about the significance and strength of these relationships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2D23-BD81-E61C-2EDC-86F5173E8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FAE9F-4837-5348-9222-C9410FD61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131D1-C00A-E99C-4735-61F4D90B3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null hypothesis (H₀) assumes no effect of weather on ticket prices, while the alternative (H₁) suggests an effect.</a:t>
            </a:r>
          </a:p>
          <a:p>
            <a:r>
              <a:rPr lang="en-US" b="1" dirty="0"/>
              <a:t>ANOVA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 (0.73):</a:t>
            </a:r>
            <a:r>
              <a:rPr lang="en-US" dirty="0"/>
              <a:t> Much larger than 0.05, meaning there’s no strong evidence against H₀.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F-statistic (0.4283):</a:t>
            </a:r>
            <a:r>
              <a:rPr lang="en-US" dirty="0"/>
              <a:t> Indicates minimal variance explained by weather.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fail to reject H₀. Weather conditions do not significantly affect ticket prices based on this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FEC9-A212-51B0-3235-BF9360EAC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DCDA6-0759-AA8A-83A7-5FF9B1CC0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507C78-CED4-628B-63D0-16D635D69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33AE9E-CCB8-18F4-8E04-25B60C715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Null Hypothesis (H₀):</a:t>
            </a:r>
            <a:r>
              <a:rPr lang="en-US" dirty="0"/>
              <a:t> Holiday season has no impact on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Alternative Hypothesis (H₁):</a:t>
            </a:r>
            <a:r>
              <a:rPr lang="en-US" dirty="0"/>
              <a:t> Holiday season affects ticket prices.</a:t>
            </a:r>
          </a:p>
          <a:p>
            <a:r>
              <a:rPr lang="en-US" b="1" dirty="0"/>
              <a:t>ANOVA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 (0.042):</a:t>
            </a:r>
            <a:r>
              <a:rPr lang="en-US" dirty="0"/>
              <a:t> This is less than 0.05, indicating significant evidence against H₀.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F-statistic (4.126):</a:t>
            </a:r>
            <a:r>
              <a:rPr lang="en-US" dirty="0"/>
              <a:t> Suggests variance in ticket prices can be attributed to holiday season effects.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reject H₀, concluding that the holiday season significantly impacts ticket prices.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A988-86AF-E0BA-E077-B2E731D25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73DB-709D-374B-3969-8B235546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1F4D3-F60A-C723-1E05-7C685A458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11522-2E59-B968-DFC5-9F9B64FED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Null Hypothesis (H₀):</a:t>
            </a:r>
            <a:r>
              <a:rPr lang="en-US" dirty="0"/>
              <a:t> Advance booking days do not affect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Alternative Hypothesis (H₁):</a:t>
            </a:r>
            <a:r>
              <a:rPr lang="en-US" dirty="0"/>
              <a:t> Advance booking days affect ticket prices.</a:t>
            </a:r>
          </a:p>
          <a:p>
            <a:r>
              <a:rPr lang="en-US" b="1" dirty="0"/>
              <a:t>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R-squared (0.000):</a:t>
            </a:r>
            <a:r>
              <a:rPr lang="en-US" dirty="0"/>
              <a:t> Indicates no variance in ticket prices is explained by advance booking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 (0.884):</a:t>
            </a:r>
            <a:r>
              <a:rPr lang="en-US" dirty="0"/>
              <a:t> Much greater than 0.05, providing no evidence to reject H₀.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do not reject H₀. Advance booking days have no significant effect on ticket prices based on this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64438-6226-4AD9-AA80-8898391CA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9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79D35-A5C2-84A2-F49A-B5E3BD7C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7590F-C131-99A2-A3F6-4739C5FB9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E1838-CF30-64DF-2268-3F48DE014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Null Hypothesis (H₀):</a:t>
            </a:r>
            <a:r>
              <a:rPr lang="en-US" dirty="0"/>
              <a:t> In-flight add-ons (meal, Wi-Fi, or entertainment) do not affect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Alternative Hypothesis (H₁):</a:t>
            </a:r>
            <a:r>
              <a:rPr lang="en-US" dirty="0"/>
              <a:t> In-flight add-ons affect ticket prices.</a:t>
            </a:r>
          </a:p>
          <a:p>
            <a:r>
              <a:rPr lang="en-US" b="1" dirty="0"/>
              <a:t>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Meal Included: 0.335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Wi-Fi Available: 0.973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In-Flight Entertainment: 0.808</a:t>
            </a:r>
            <a:br>
              <a:rPr lang="en-US" dirty="0"/>
            </a:br>
            <a:r>
              <a:rPr lang="en-US" dirty="0"/>
              <a:t>All p-values are significantly greater than 0.05, indicating no evidence to reject H₀.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do not reject H₀. There is no significant effect of in-flight add-ons on ticket prices in this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26DEE-3302-D1E8-EFEB-C6CFC3FC9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1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06779-2DDC-2304-5DE6-EFA0C4BF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20CCA-1D38-CE1A-317C-5DE26E32E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62F-1A72-2FE7-2E8C-50DA46528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Hypothesis: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Null Hypothesis (H₀):</a:t>
            </a:r>
            <a:r>
              <a:rPr lang="en-US" dirty="0"/>
              <a:t> Luggage allowance has no effect on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Alternative Hypothesis (H₁):</a:t>
            </a:r>
            <a:r>
              <a:rPr lang="en-US" dirty="0"/>
              <a:t> Luggage allowance affects ticket prices.</a:t>
            </a:r>
          </a:p>
          <a:p>
            <a:r>
              <a:rPr lang="en-US" b="1" dirty="0"/>
              <a:t>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R-squared (0.000):</a:t>
            </a:r>
            <a:r>
              <a:rPr lang="en-US" dirty="0"/>
              <a:t> Indicates luggage allowance explains no variance in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 (0.123):</a:t>
            </a:r>
            <a:r>
              <a:rPr lang="en-US" dirty="0"/>
              <a:t> Greater than 0.05, showing insufficient evidence to reject H₀.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do not reject H₀. Luggage allowance does not significantly affect ticket prices based on this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C19D9-D1FE-1193-634C-D0C32CA91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8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Weather Conditions: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r>
              <a:rPr lang="en-US" dirty="0"/>
              <a:t> No effect on ticket prices (Hypothesis Rejected).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 for Airlines:</a:t>
            </a:r>
            <a:r>
              <a:rPr lang="en-US" dirty="0"/>
              <a:t> Weather does not significantly drive pricing, suggesting pricing is unaffected by external operational challenges.</a:t>
            </a:r>
          </a:p>
          <a:p>
            <a:r>
              <a:rPr lang="en-US" b="1" dirty="0"/>
              <a:t>Holiday Season: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r>
              <a:rPr lang="en-US" dirty="0"/>
              <a:t> Ticket prices are significantly higher during holiday periods (Hypothesis Accepted).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 for Airlines:</a:t>
            </a:r>
            <a:r>
              <a:rPr lang="en-US" dirty="0"/>
              <a:t> Focus on holiday seasons as key revenue-generating periods. Airlines can implement dynamic pricing and promotions to maximize profitability.</a:t>
            </a:r>
          </a:p>
          <a:p>
            <a:r>
              <a:rPr lang="en-US" b="1" dirty="0"/>
              <a:t>Advance Booking: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r>
              <a:rPr lang="en-US" dirty="0"/>
              <a:t> No evidence that advance booking lowers ticket prices (Hypothesis Rejected).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 for Airlines:</a:t>
            </a:r>
            <a:r>
              <a:rPr lang="en-US" dirty="0"/>
              <a:t> Reevaluate traditional assumptions around advance booking and investigate other factors influencing early ticket purchases.</a:t>
            </a:r>
          </a:p>
          <a:p>
            <a:r>
              <a:rPr lang="en-US" b="1" dirty="0"/>
              <a:t>In-Flight Add-Ons: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r>
              <a:rPr lang="en-US" dirty="0"/>
              <a:t> No significant effect on ticket prices (Hypothesis Rejected).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 for Airlines:</a:t>
            </a:r>
            <a:r>
              <a:rPr lang="en-US" dirty="0"/>
              <a:t> In-flight services are not a direct driver of ticket price variability, but they may influence customer experience and brand loyalty.</a:t>
            </a:r>
          </a:p>
          <a:p>
            <a:r>
              <a:rPr lang="en-US" b="1" dirty="0"/>
              <a:t>Luggage Allowance: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r>
              <a:rPr lang="en-US" dirty="0"/>
              <a:t> No significant effect on ticket prices (Hypothesis Rejected).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 for Airlines:</a:t>
            </a:r>
            <a:r>
              <a:rPr lang="en-US" dirty="0"/>
              <a:t> Luggage allowance is not a key determinant of ticket pricing, but it may serve as a value-add for premium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93E97-FD4A-1D40-920D-D56950D69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4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10BD-51E0-85D4-777D-D1A25A9BF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5D3F5-4642-9666-871F-B1E374634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B8BCD-566C-BEA8-0F22-129787E6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A89E-2E77-9B17-CE30-675CAB54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5624-7FBF-05B6-6E4D-24700BA7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D3B0-BC26-A6F6-CB0B-A6975429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15876-8334-1C65-CFDE-910E5537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87EF-AB70-6837-07BE-C23E58DF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BBAC-40D7-4870-1A09-BE72977D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2C2E2-5BEC-E1D1-2D75-7E4587A2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2C2CD-5C91-6F02-D439-2081AB2CB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966EF-C942-8546-F1DB-F1738654C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544D7-737E-1AA9-1A06-57D6E656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1DAD-3F32-0465-E12A-8DCF43B1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23CA-4542-1DF2-42A9-6210EFA2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DDB5-3237-840F-4BCE-6B00D9FA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092BA-DA41-A402-E8EA-0C68903E0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04A7-C639-1293-31AD-2A7D2CE5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840D-B729-5511-3489-AA00E3D4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A8C8-A66E-651B-A2CC-921A8D48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65AD-F2E2-56C2-904E-EBAA292A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CC7AC-E54F-C3DA-182C-BE410F7B4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23C53-7615-0097-E161-5C463F5C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BEE4-DD13-C94C-4ACA-501E52FB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8A3B-BAF0-E55C-E71B-B048F85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FF43-60E9-E364-2426-B4029591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6C4F-7A37-8BC0-013F-118D66FC1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836A4-56C1-7F5D-FD8E-000EE6145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774E0-820E-9B64-42BC-3C8967BC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3224-C950-1A97-A7BA-BE881BBB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99CE8-CD14-A2F1-0828-B9AD8A68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337D-7A0F-3AB2-C97A-6FBC309F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A9FF4-AA1B-8ECA-8A62-34397AF3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A2365-D298-F718-283C-E4892FA6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2B54-9D90-7371-8884-5070131F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9EEBD-DE36-2764-C2C4-A726EF6D6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64932-ED6C-C2F0-5A42-49240424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95F9C-4299-0664-32BB-472CDD55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4AD96-6AC0-965B-44F8-99FD87AC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5764-551D-BED8-8C7C-599D1718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D70C-90E5-BEB4-2CAD-FB3CEFD8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B45BE-F4E8-4271-2CFE-73AF0173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F70D9-080D-32DF-5CC9-9BE6D62C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A0EFF-9405-666B-3B1E-B02EDE84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76970-7D08-2F9C-9F05-E08D112F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2C8D-C4C4-837B-8F47-901F3521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0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7CA1-85F6-684D-D39F-574861D2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AFE6-F465-ED17-A034-F2753BA2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2AFD3-CFD3-5E81-5AFE-0B8A5216E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EB0B3-2CEE-AEF5-FC27-10BFF444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81BC-C8BE-FAFB-322C-57F37FF0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F7DD-C11E-CAA4-B4E3-AA7167B3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4343-4582-EC2D-50C7-22CA13D3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F0863-B834-681C-50A3-2DDB4F1EF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5A5FA-CE4A-FA2C-07C1-A77E379D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52642-D9A8-906A-46E8-F743F356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3559-2416-B4AF-CAEE-F8FB1694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1D7C0-742B-6629-A900-1E6C6F33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85B6F-545F-B268-7C87-AE8CD1DA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61470-9492-2150-7464-95FE950F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932A-D21F-B83D-8CF9-7AD3235BA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96521-4EBE-BA40-AEEB-F88E437E0831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9574-D0AF-8E2A-6EE9-F840E4BBF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B1A8D-C258-ECA7-471D-CC23C30C2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DC39E-CF55-5F48-A726-779AF3D01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2478-2002-6E2B-2AA4-B5418023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317A3-8E6E-C1D4-58E0-C6F25B979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E7282-1D22-DD61-A9FC-6A7C8B57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97065B4-6207-8CB9-0354-6BCBFA8C9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C35D2-02F2-0768-8BB3-7F0239A0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In-flight add-ons and ticket prices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740AFD72-E42C-3534-5E43-7358DB36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48542F20-DE90-FDDE-BEAE-F03A9551E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0753594F-6D89-481C-11DF-53ED009F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3744948-A9FC-C4F7-2C61-4BE515210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439929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615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B701-2799-2F97-99F0-DFDA85C6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351679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In-flight add-ons and ticket prices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45699E-D327-6F02-15F2-1D11C4D5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351679" cy="3447832"/>
          </a:xfrm>
        </p:spPr>
        <p:txBody>
          <a:bodyPr anchor="t">
            <a:normAutofit/>
          </a:bodyPr>
          <a:lstStyle/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35268-6FBE-0BCD-C050-3F804C7C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068597" y="0"/>
            <a:ext cx="123401" cy="3290157"/>
          </a:xfrm>
          <a:prstGeom prst="rect">
            <a:avLst/>
          </a:prstGeom>
          <a:gradFill>
            <a:gsLst>
              <a:gs pos="20000">
                <a:schemeClr val="accent3">
                  <a:alpha val="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A0B02E-2A29-A1CD-0D60-A9E1681AF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760236-1E5E-7CEA-DCDD-21F3FB288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D6BAEE-FD58-F5B7-5CF3-A74EB385D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74103CE-D28D-6BCA-5FEA-C3FB70A1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794" y="74470"/>
            <a:ext cx="5005457" cy="3712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2D9BC-8E20-D194-8389-5D2C6ABEC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09" y="3952800"/>
            <a:ext cx="3733800" cy="280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52C60-B083-591F-E933-D26F7DA80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846" y="3863900"/>
            <a:ext cx="3759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6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95047-F72A-744F-1C2A-BBF8896A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58C3858-0227-7212-3C67-E2CE9A601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A0EBA-777B-B354-3F96-A361EA40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Luggage Allowance and Ticket Prices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FDEF6932-B71E-210E-2C7E-2F8A0A1CA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40AE090A-0200-09DD-1A56-72AAACDA3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9EBCF7EA-7F88-EF05-3103-D5A537C91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16DB452-ED34-94C2-20CA-5AE461883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644768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645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C3D-D114-734F-87F8-98782850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Luggage Allowance and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357E-9769-2E4F-BBA3-83A48EF7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3182832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Luggage allowance does not affect flight ticket prices.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61D3A-12C4-FCE5-8060-8D45171E6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72" y="1005704"/>
            <a:ext cx="6389346" cy="485590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59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AB61-6070-B19D-FCB9-6CDA9882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A4337-0E44-D4ED-14C7-8FE427666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435029"/>
              </p:ext>
            </p:extLst>
          </p:nvPr>
        </p:nvGraphicFramePr>
        <p:xfrm>
          <a:off x="838200" y="1825625"/>
          <a:ext cx="10515600" cy="433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609">
                  <a:extLst>
                    <a:ext uri="{9D8B030D-6E8A-4147-A177-3AD203B41FA5}">
                      <a16:colId xmlns:a16="http://schemas.microsoft.com/office/drawing/2014/main" val="3145832358"/>
                    </a:ext>
                  </a:extLst>
                </a:gridCol>
                <a:gridCol w="6423991">
                  <a:extLst>
                    <a:ext uri="{9D8B030D-6E8A-4147-A177-3AD203B41FA5}">
                      <a16:colId xmlns:a16="http://schemas.microsoft.com/office/drawing/2014/main" val="4023931812"/>
                    </a:ext>
                  </a:extLst>
                </a:gridCol>
              </a:tblGrid>
              <a:tr h="722773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30855"/>
                  </a:ext>
                </a:extLst>
              </a:tr>
              <a:tr h="722773">
                <a:tc>
                  <a:txBody>
                    <a:bodyPr/>
                    <a:lstStyle/>
                    <a:p>
                      <a:r>
                        <a:rPr lang="en-US" dirty="0"/>
                        <a:t>Weather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 on ticket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667151"/>
                  </a:ext>
                </a:extLst>
              </a:tr>
              <a:tr h="722773">
                <a:tc>
                  <a:txBody>
                    <a:bodyPr/>
                    <a:lstStyle/>
                    <a:p>
                      <a:r>
                        <a:rPr lang="en-US" dirty="0"/>
                        <a:t>Holiday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increase in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459875"/>
                  </a:ext>
                </a:extLst>
              </a:tr>
              <a:tr h="722773">
                <a:tc>
                  <a:txBody>
                    <a:bodyPr/>
                    <a:lstStyle/>
                    <a:p>
                      <a:r>
                        <a:rPr lang="en-US" dirty="0"/>
                        <a:t>Advance 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 on ticket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20185"/>
                  </a:ext>
                </a:extLst>
              </a:tr>
              <a:tr h="722773">
                <a:tc>
                  <a:txBody>
                    <a:bodyPr/>
                    <a:lstStyle/>
                    <a:p>
                      <a:r>
                        <a:rPr lang="en-US" dirty="0"/>
                        <a:t>In-Flight 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 on ticket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0868"/>
                  </a:ext>
                </a:extLst>
              </a:tr>
              <a:tr h="722773">
                <a:tc>
                  <a:txBody>
                    <a:bodyPr/>
                    <a:lstStyle/>
                    <a:p>
                      <a:r>
                        <a:rPr lang="en-US" dirty="0"/>
                        <a:t>Luggage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effect on ticket prices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4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02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90185-5C24-D08F-8126-60FF2F4F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1026" name="Picture 2" descr="Unt Logo PNG Vectors Free Download">
            <a:extLst>
              <a:ext uri="{FF2B5EF4-FFF2-40B4-BE49-F238E27FC236}">
                <a16:creationId xmlns:a16="http://schemas.microsoft.com/office/drawing/2014/main" id="{5C225228-BDA7-71B0-12C1-AA423681E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372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F610E-16FE-BF8C-91AF-03C9570F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337" y="107811"/>
            <a:ext cx="6333785" cy="2436605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Introduction 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75FB6E98-0098-9E9B-F90C-EE9C31923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034F-1E09-079E-D754-904C1297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860" y="2864027"/>
            <a:ext cx="6943383" cy="3059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aims to examine airline flight data, using statistical analysis </a:t>
            </a:r>
          </a:p>
          <a:p>
            <a:r>
              <a:rPr lang="en-US" sz="1800" dirty="0"/>
              <a:t>Impact of weather in pricing </a:t>
            </a:r>
          </a:p>
          <a:p>
            <a:r>
              <a:rPr lang="en-US" sz="1800" dirty="0"/>
              <a:t>Role of holiday season</a:t>
            </a:r>
          </a:p>
          <a:p>
            <a:r>
              <a:rPr lang="en-US" sz="1800" dirty="0"/>
              <a:t>Impact of advance booking on ticket price</a:t>
            </a:r>
          </a:p>
          <a:p>
            <a:r>
              <a:rPr lang="en-US" sz="1800" dirty="0"/>
              <a:t>Effect of in-flight amenities on ticket price</a:t>
            </a:r>
          </a:p>
          <a:p>
            <a:r>
              <a:rPr lang="en-US" sz="1800" dirty="0"/>
              <a:t>Relationship between luggage allowance and price</a:t>
            </a:r>
          </a:p>
        </p:txBody>
      </p:sp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68CB4996-EA0A-4EC5-926B-6C97C1DDF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0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613993-C969-F9A2-C518-93F294BD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Hypothesis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A4C91-95B6-4309-B3A4-721A2B4A0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275350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12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CF85D-9B27-CE06-4CCC-C4058415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3E31-C1DA-A541-279B-8265F5B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Weather Conditions and Ticket Prices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30FD6F3-DF2B-6EA3-4C9B-50CDA1ED3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304685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56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8CC101-AC34-69E9-BCD0-15E2DF8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Weather Conditions and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39D8-169B-7511-67C5-9F28F93C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Weather conditions do not affect flight prices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B73B0-AD7C-900E-880F-2B8627FF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173425"/>
            <a:ext cx="6389346" cy="452046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CB159-D303-B787-F93A-BF188B83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0037B8F-5A92-818D-DFF0-C2581FE0A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FADAA-5143-B5C7-6C88-39747251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Holiday season and ticket price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56715D4D-4987-F82C-47FE-7BB8B78CF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207745FA-84EA-00A2-070C-D48B18CF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E1EB675C-E13C-3AB1-1652-9718CDC2C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6EF1BC8-17A9-E0DD-100B-5E610D2D1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439891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189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E4CD-16A4-E540-0D89-80FEB7F9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Holiday season and ticket price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076DDB-232D-8FA3-00C6-B069DF07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3177420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Ticket prices are higher during holiday season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693862-C1AA-EACD-D607-05A1F9F6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93557"/>
            <a:ext cx="6389346" cy="46801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3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5EA520-B0C8-894E-2A2D-05511CB0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DEBC6C0-93EC-1026-BFB8-A1AE56C7F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AF292-4706-1DB4-C9DE-54DCE836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Advance booking and ticket prices</a:t>
            </a:r>
          </a:p>
        </p:txBody>
      </p:sp>
      <p:sp>
        <p:nvSpPr>
          <p:cNvPr id="30" name="Graphic 11">
            <a:extLst>
              <a:ext uri="{FF2B5EF4-FFF2-40B4-BE49-F238E27FC236}">
                <a16:creationId xmlns:a16="http://schemas.microsoft.com/office/drawing/2014/main" id="{5C7F6E3A-EF70-98F4-78E6-EE824A22D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BB804A6B-C6D7-BA3A-2C1E-3B835A4E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370F0979-1691-D8F0-69DD-C2F6B42A0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F5C7F65-B22E-2B15-4006-E68522ACD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425004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60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595F-0F6C-4D65-477D-EA30AA0D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Advance booking and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97D8-6FAD-F668-F80A-8F3B032C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Advance booking has no significant affect on flight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BD71F-2BFB-5752-1DD9-97EE77B7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29664"/>
            <a:ext cx="6389346" cy="480798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00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1270</Words>
  <Application>Microsoft Macintosh PowerPoint</Application>
  <PresentationFormat>Widescreen</PresentationFormat>
  <Paragraphs>149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Introduction </vt:lpstr>
      <vt:lpstr>Hypothesis Questions</vt:lpstr>
      <vt:lpstr>Weather Conditions and Ticket Prices</vt:lpstr>
      <vt:lpstr>Weather Conditions and Ticket Prices</vt:lpstr>
      <vt:lpstr>Holiday season and ticket price</vt:lpstr>
      <vt:lpstr>Holiday season and ticket price</vt:lpstr>
      <vt:lpstr>Advance booking and ticket prices</vt:lpstr>
      <vt:lpstr>Advance booking and ticket prices</vt:lpstr>
      <vt:lpstr>In-flight add-ons and ticket prices</vt:lpstr>
      <vt:lpstr>In-flight add-ons and ticket prices</vt:lpstr>
      <vt:lpstr>Luggage Allowance and Ticket Prices</vt:lpstr>
      <vt:lpstr>Luggage Allowance and Ticket Prices</vt:lpstr>
      <vt:lpstr>Summary of Results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Chava, Sathvik</dc:creator>
  <cp:lastModifiedBy>Chava, Sathvik</cp:lastModifiedBy>
  <cp:revision>5</cp:revision>
  <dcterms:created xsi:type="dcterms:W3CDTF">2024-11-22T19:11:03Z</dcterms:created>
  <dcterms:modified xsi:type="dcterms:W3CDTF">2024-11-24T16:17:15Z</dcterms:modified>
</cp:coreProperties>
</file>