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/>
    <p:restoredTop sz="94645"/>
  </p:normalViewPr>
  <p:slideViewPr>
    <p:cSldViewPr snapToGrid="0">
      <p:cViewPr varScale="1">
        <p:scale>
          <a:sx n="118" d="100"/>
          <a:sy n="118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0FB13-32E1-4ECA-AC14-6D2FC282F84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F5A986-546E-47F9-8F50-C37F0F209F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Natural causes is leading contributor.</a:t>
          </a:r>
        </a:p>
      </dgm:t>
    </dgm:pt>
    <dgm:pt modelId="{9BFB8F8E-46F0-44D1-A03F-A5B6A35A84D9}" type="parTrans" cxnId="{9DE5CEF4-7C5F-4D34-B549-4D704D4D9577}">
      <dgm:prSet/>
      <dgm:spPr/>
      <dgm:t>
        <a:bodyPr/>
        <a:lstStyle/>
        <a:p>
          <a:endParaRPr lang="en-US"/>
        </a:p>
      </dgm:t>
    </dgm:pt>
    <dgm:pt modelId="{3D9EB8AF-281A-40B4-8B03-F3A655A35713}" type="sibTrans" cxnId="{9DE5CEF4-7C5F-4D34-B549-4D704D4D9577}">
      <dgm:prSet/>
      <dgm:spPr/>
      <dgm:t>
        <a:bodyPr/>
        <a:lstStyle/>
        <a:p>
          <a:endParaRPr lang="en-US"/>
        </a:p>
      </dgm:t>
    </dgm:pt>
    <dgm:pt modelId="{92EB7767-000D-4C6B-8928-5A078628DC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81.7 million hectares burned due to Natural causes.</a:t>
          </a:r>
        </a:p>
      </dgm:t>
    </dgm:pt>
    <dgm:pt modelId="{0BD0E989-88AF-487D-AA7A-FB329FF4EEB7}" type="parTrans" cxnId="{44E43786-AB16-4335-9046-D644B9A647D3}">
      <dgm:prSet/>
      <dgm:spPr/>
      <dgm:t>
        <a:bodyPr/>
        <a:lstStyle/>
        <a:p>
          <a:endParaRPr lang="en-US"/>
        </a:p>
      </dgm:t>
    </dgm:pt>
    <dgm:pt modelId="{B4512110-6F58-48A1-A32C-E37E411A91F5}" type="sibTrans" cxnId="{44E43786-AB16-4335-9046-D644B9A647D3}">
      <dgm:prSet/>
      <dgm:spPr/>
      <dgm:t>
        <a:bodyPr/>
        <a:lstStyle/>
        <a:p>
          <a:endParaRPr lang="en-US"/>
        </a:p>
      </dgm:t>
    </dgm:pt>
    <dgm:pt modelId="{64626448-7C03-4BDF-A5B6-5A06D1A54F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16.3 million hectares remain undetermined, indicating need for investigating methods.</a:t>
          </a:r>
        </a:p>
        <a:p>
          <a:pPr>
            <a:lnSpc>
              <a:spcPct val="100000"/>
            </a:lnSpc>
          </a:pP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DF937-33A0-4B45-ACA9-C826879D7066}" type="parTrans" cxnId="{5F078C38-BFFE-4FFA-900D-0B9A6171A566}">
      <dgm:prSet/>
      <dgm:spPr/>
      <dgm:t>
        <a:bodyPr/>
        <a:lstStyle/>
        <a:p>
          <a:endParaRPr lang="en-US"/>
        </a:p>
      </dgm:t>
    </dgm:pt>
    <dgm:pt modelId="{C046A4A7-5D19-415E-B0F8-1287A9F55680}" type="sibTrans" cxnId="{5F078C38-BFFE-4FFA-900D-0B9A6171A566}">
      <dgm:prSet/>
      <dgm:spPr/>
      <dgm:t>
        <a:bodyPr/>
        <a:lstStyle/>
        <a:p>
          <a:endParaRPr lang="en-US"/>
        </a:p>
      </dgm:t>
    </dgm:pt>
    <dgm:pt modelId="{69AEEF2C-66A0-4D97-92C5-E660F1F7D27A}" type="pres">
      <dgm:prSet presAssocID="{81B0FB13-32E1-4ECA-AC14-6D2FC282F841}" presName="root" presStyleCnt="0">
        <dgm:presLayoutVars>
          <dgm:dir/>
          <dgm:resizeHandles val="exact"/>
        </dgm:presLayoutVars>
      </dgm:prSet>
      <dgm:spPr/>
    </dgm:pt>
    <dgm:pt modelId="{F10C9281-B91F-4029-B3DF-27C31FED2904}" type="pres">
      <dgm:prSet presAssocID="{5CF5A986-546E-47F9-8F50-C37F0F209FD3}" presName="compNode" presStyleCnt="0"/>
      <dgm:spPr/>
    </dgm:pt>
    <dgm:pt modelId="{DF597B9A-2CB5-4B3F-818B-32601D0A2C04}" type="pres">
      <dgm:prSet presAssocID="{5CF5A986-546E-47F9-8F50-C37F0F209F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98716D4-3472-4DE0-8D5D-6CAB65A7AC5C}" type="pres">
      <dgm:prSet presAssocID="{5CF5A986-546E-47F9-8F50-C37F0F209FD3}" presName="spaceRect" presStyleCnt="0"/>
      <dgm:spPr/>
    </dgm:pt>
    <dgm:pt modelId="{24290CE8-DB43-4E63-A46C-6CB8213CFB85}" type="pres">
      <dgm:prSet presAssocID="{5CF5A986-546E-47F9-8F50-C37F0F209FD3}" presName="textRect" presStyleLbl="revTx" presStyleIdx="0" presStyleCnt="3">
        <dgm:presLayoutVars>
          <dgm:chMax val="1"/>
          <dgm:chPref val="1"/>
        </dgm:presLayoutVars>
      </dgm:prSet>
      <dgm:spPr/>
    </dgm:pt>
    <dgm:pt modelId="{BE18FF56-913D-48DA-9544-60BDC30C74A7}" type="pres">
      <dgm:prSet presAssocID="{3D9EB8AF-281A-40B4-8B03-F3A655A35713}" presName="sibTrans" presStyleCnt="0"/>
      <dgm:spPr/>
    </dgm:pt>
    <dgm:pt modelId="{E79736DE-2B78-4EC9-AE0C-3D62FDBEA55F}" type="pres">
      <dgm:prSet presAssocID="{92EB7767-000D-4C6B-8928-5A078628DC3D}" presName="compNode" presStyleCnt="0"/>
      <dgm:spPr/>
    </dgm:pt>
    <dgm:pt modelId="{F3A6EDAF-4A21-46BE-A91D-8A2E50263014}" type="pres">
      <dgm:prSet presAssocID="{92EB7767-000D-4C6B-8928-5A078628DC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91892E89-060A-45B9-B44D-DADF1F915DC7}" type="pres">
      <dgm:prSet presAssocID="{92EB7767-000D-4C6B-8928-5A078628DC3D}" presName="spaceRect" presStyleCnt="0"/>
      <dgm:spPr/>
    </dgm:pt>
    <dgm:pt modelId="{0829E860-6BCA-4A80-9A76-D5CD6D668E5E}" type="pres">
      <dgm:prSet presAssocID="{92EB7767-000D-4C6B-8928-5A078628DC3D}" presName="textRect" presStyleLbl="revTx" presStyleIdx="1" presStyleCnt="3">
        <dgm:presLayoutVars>
          <dgm:chMax val="1"/>
          <dgm:chPref val="1"/>
        </dgm:presLayoutVars>
      </dgm:prSet>
      <dgm:spPr/>
    </dgm:pt>
    <dgm:pt modelId="{A270080E-CAC6-4D7B-B9D5-70652307FBFC}" type="pres">
      <dgm:prSet presAssocID="{B4512110-6F58-48A1-A32C-E37E411A91F5}" presName="sibTrans" presStyleCnt="0"/>
      <dgm:spPr/>
    </dgm:pt>
    <dgm:pt modelId="{275AF6EC-5493-45AF-9B79-0509996DF404}" type="pres">
      <dgm:prSet presAssocID="{64626448-7C03-4BDF-A5B6-5A06D1A54FC6}" presName="compNode" presStyleCnt="0"/>
      <dgm:spPr/>
    </dgm:pt>
    <dgm:pt modelId="{9D680A71-4907-45CC-B929-21EE38882F11}" type="pres">
      <dgm:prSet presAssocID="{64626448-7C03-4BDF-A5B6-5A06D1A54F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F49E15-F291-4A65-BD4F-EC88B247D804}" type="pres">
      <dgm:prSet presAssocID="{64626448-7C03-4BDF-A5B6-5A06D1A54FC6}" presName="spaceRect" presStyleCnt="0"/>
      <dgm:spPr/>
    </dgm:pt>
    <dgm:pt modelId="{B55876F5-7FAA-4ED3-9E89-98F2DB0EF0F8}" type="pres">
      <dgm:prSet presAssocID="{64626448-7C03-4BDF-A5B6-5A06D1A54F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078C38-BFFE-4FFA-900D-0B9A6171A566}" srcId="{81B0FB13-32E1-4ECA-AC14-6D2FC282F841}" destId="{64626448-7C03-4BDF-A5B6-5A06D1A54FC6}" srcOrd="2" destOrd="0" parTransId="{EAEDF937-33A0-4B45-ACA9-C826879D7066}" sibTransId="{C046A4A7-5D19-415E-B0F8-1287A9F55680}"/>
    <dgm:cxn modelId="{7C66C13C-DE7E-4672-85E1-7C01BEB3337B}" type="presOf" srcId="{64626448-7C03-4BDF-A5B6-5A06D1A54FC6}" destId="{B55876F5-7FAA-4ED3-9E89-98F2DB0EF0F8}" srcOrd="0" destOrd="0" presId="urn:microsoft.com/office/officeart/2018/2/layout/IconLabelList"/>
    <dgm:cxn modelId="{51466F64-016D-4D0F-9EE3-AE3A8D97D9F6}" type="presOf" srcId="{81B0FB13-32E1-4ECA-AC14-6D2FC282F841}" destId="{69AEEF2C-66A0-4D97-92C5-E660F1F7D27A}" srcOrd="0" destOrd="0" presId="urn:microsoft.com/office/officeart/2018/2/layout/IconLabelList"/>
    <dgm:cxn modelId="{5FB5EA7E-C853-4CD2-8E03-CA3A97589F01}" type="presOf" srcId="{92EB7767-000D-4C6B-8928-5A078628DC3D}" destId="{0829E860-6BCA-4A80-9A76-D5CD6D668E5E}" srcOrd="0" destOrd="0" presId="urn:microsoft.com/office/officeart/2018/2/layout/IconLabelList"/>
    <dgm:cxn modelId="{44E43786-AB16-4335-9046-D644B9A647D3}" srcId="{81B0FB13-32E1-4ECA-AC14-6D2FC282F841}" destId="{92EB7767-000D-4C6B-8928-5A078628DC3D}" srcOrd="1" destOrd="0" parTransId="{0BD0E989-88AF-487D-AA7A-FB329FF4EEB7}" sibTransId="{B4512110-6F58-48A1-A32C-E37E411A91F5}"/>
    <dgm:cxn modelId="{E0F17FB1-CB2A-4BFB-8FD0-A2A85A60DCD1}" type="presOf" srcId="{5CF5A986-546E-47F9-8F50-C37F0F209FD3}" destId="{24290CE8-DB43-4E63-A46C-6CB8213CFB85}" srcOrd="0" destOrd="0" presId="urn:microsoft.com/office/officeart/2018/2/layout/IconLabelList"/>
    <dgm:cxn modelId="{9DE5CEF4-7C5F-4D34-B549-4D704D4D9577}" srcId="{81B0FB13-32E1-4ECA-AC14-6D2FC282F841}" destId="{5CF5A986-546E-47F9-8F50-C37F0F209FD3}" srcOrd="0" destOrd="0" parTransId="{9BFB8F8E-46F0-44D1-A03F-A5B6A35A84D9}" sibTransId="{3D9EB8AF-281A-40B4-8B03-F3A655A35713}"/>
    <dgm:cxn modelId="{DD3A9279-3203-4C73-8FD7-3B509000353C}" type="presParOf" srcId="{69AEEF2C-66A0-4D97-92C5-E660F1F7D27A}" destId="{F10C9281-B91F-4029-B3DF-27C31FED2904}" srcOrd="0" destOrd="0" presId="urn:microsoft.com/office/officeart/2018/2/layout/IconLabelList"/>
    <dgm:cxn modelId="{F4EE5575-3B74-4935-9110-4DE1CB0047CA}" type="presParOf" srcId="{F10C9281-B91F-4029-B3DF-27C31FED2904}" destId="{DF597B9A-2CB5-4B3F-818B-32601D0A2C04}" srcOrd="0" destOrd="0" presId="urn:microsoft.com/office/officeart/2018/2/layout/IconLabelList"/>
    <dgm:cxn modelId="{82377989-9D50-4387-91F6-48D1F1DAC025}" type="presParOf" srcId="{F10C9281-B91F-4029-B3DF-27C31FED2904}" destId="{898716D4-3472-4DE0-8D5D-6CAB65A7AC5C}" srcOrd="1" destOrd="0" presId="urn:microsoft.com/office/officeart/2018/2/layout/IconLabelList"/>
    <dgm:cxn modelId="{714F1948-49F1-4B92-923F-FE3A6FAFAC49}" type="presParOf" srcId="{F10C9281-B91F-4029-B3DF-27C31FED2904}" destId="{24290CE8-DB43-4E63-A46C-6CB8213CFB85}" srcOrd="2" destOrd="0" presId="urn:microsoft.com/office/officeart/2018/2/layout/IconLabelList"/>
    <dgm:cxn modelId="{0399A473-6D60-484B-8962-1D204CEF84EB}" type="presParOf" srcId="{69AEEF2C-66A0-4D97-92C5-E660F1F7D27A}" destId="{BE18FF56-913D-48DA-9544-60BDC30C74A7}" srcOrd="1" destOrd="0" presId="urn:microsoft.com/office/officeart/2018/2/layout/IconLabelList"/>
    <dgm:cxn modelId="{6CC8996B-6345-4F5A-9E10-27D22A7AA09A}" type="presParOf" srcId="{69AEEF2C-66A0-4D97-92C5-E660F1F7D27A}" destId="{E79736DE-2B78-4EC9-AE0C-3D62FDBEA55F}" srcOrd="2" destOrd="0" presId="urn:microsoft.com/office/officeart/2018/2/layout/IconLabelList"/>
    <dgm:cxn modelId="{89882D4E-CE9C-43A4-8EA3-18ED101B78B9}" type="presParOf" srcId="{E79736DE-2B78-4EC9-AE0C-3D62FDBEA55F}" destId="{F3A6EDAF-4A21-46BE-A91D-8A2E50263014}" srcOrd="0" destOrd="0" presId="urn:microsoft.com/office/officeart/2018/2/layout/IconLabelList"/>
    <dgm:cxn modelId="{6CF2BCCF-3F8A-458D-9E80-B85A49426414}" type="presParOf" srcId="{E79736DE-2B78-4EC9-AE0C-3D62FDBEA55F}" destId="{91892E89-060A-45B9-B44D-DADF1F915DC7}" srcOrd="1" destOrd="0" presId="urn:microsoft.com/office/officeart/2018/2/layout/IconLabelList"/>
    <dgm:cxn modelId="{4F5BAD43-C410-4817-8EC8-27CC15BD1965}" type="presParOf" srcId="{E79736DE-2B78-4EC9-AE0C-3D62FDBEA55F}" destId="{0829E860-6BCA-4A80-9A76-D5CD6D668E5E}" srcOrd="2" destOrd="0" presId="urn:microsoft.com/office/officeart/2018/2/layout/IconLabelList"/>
    <dgm:cxn modelId="{E5D9A0AD-3824-4608-970D-6E14D70D9014}" type="presParOf" srcId="{69AEEF2C-66A0-4D97-92C5-E660F1F7D27A}" destId="{A270080E-CAC6-4D7B-B9D5-70652307FBFC}" srcOrd="3" destOrd="0" presId="urn:microsoft.com/office/officeart/2018/2/layout/IconLabelList"/>
    <dgm:cxn modelId="{32DA3E99-B10F-4D04-B49E-F3E517EDC69E}" type="presParOf" srcId="{69AEEF2C-66A0-4D97-92C5-E660F1F7D27A}" destId="{275AF6EC-5493-45AF-9B79-0509996DF404}" srcOrd="4" destOrd="0" presId="urn:microsoft.com/office/officeart/2018/2/layout/IconLabelList"/>
    <dgm:cxn modelId="{CDFDCA09-A40C-44E7-9DCA-6891929DAB1A}" type="presParOf" srcId="{275AF6EC-5493-45AF-9B79-0509996DF404}" destId="{9D680A71-4907-45CC-B929-21EE38882F11}" srcOrd="0" destOrd="0" presId="urn:microsoft.com/office/officeart/2018/2/layout/IconLabelList"/>
    <dgm:cxn modelId="{FC76AA9A-97F0-461C-94FF-A343080C26BC}" type="presParOf" srcId="{275AF6EC-5493-45AF-9B79-0509996DF404}" destId="{9BF49E15-F291-4A65-BD4F-EC88B247D804}" srcOrd="1" destOrd="0" presId="urn:microsoft.com/office/officeart/2018/2/layout/IconLabelList"/>
    <dgm:cxn modelId="{57A09A56-99BC-4DE1-AF4A-94D98E6A2A81}" type="presParOf" srcId="{275AF6EC-5493-45AF-9B79-0509996DF404}" destId="{B55876F5-7FAA-4ED3-9E89-98F2DB0EF0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B69C04-A284-42A9-9FF0-D1FD22ED4D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B3649-897D-4872-8A35-BE9F8A93E8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Investment in Monitoring Wildfires and Predictive Technologies </a:t>
          </a:r>
        </a:p>
      </dgm:t>
    </dgm:pt>
    <dgm:pt modelId="{24E22FD2-01B3-4E33-81DB-85377659969B}" type="parTrans" cxnId="{42D7EFA8-8A97-472D-B6C4-3107F1AACE55}">
      <dgm:prSet/>
      <dgm:spPr/>
      <dgm:t>
        <a:bodyPr/>
        <a:lstStyle/>
        <a:p>
          <a:endParaRPr lang="en-US"/>
        </a:p>
      </dgm:t>
    </dgm:pt>
    <dgm:pt modelId="{F9496D5C-73BA-4C39-83EF-33EF203680E4}" type="sibTrans" cxnId="{42D7EFA8-8A97-472D-B6C4-3107F1AACE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D40AE2-7153-4A96-9718-123F6C306B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Improving Firefighter Response </a:t>
          </a:r>
        </a:p>
      </dgm:t>
    </dgm:pt>
    <dgm:pt modelId="{4F241AD7-E237-48EB-8E2F-A4A3B01061CE}" type="parTrans" cxnId="{9BE905A7-0EF9-46CA-B461-4C085BB4BCC3}">
      <dgm:prSet/>
      <dgm:spPr/>
      <dgm:t>
        <a:bodyPr/>
        <a:lstStyle/>
        <a:p>
          <a:endParaRPr lang="en-US"/>
        </a:p>
      </dgm:t>
    </dgm:pt>
    <dgm:pt modelId="{70DC4F9B-C848-4932-B1CC-B6E544FEFE1F}" type="sibTrans" cxnId="{9BE905A7-0EF9-46CA-B461-4C085BB4BC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6A5BDF-E196-42DA-9EBB-5AA0532264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Public Awareness Campaigns </a:t>
          </a:r>
        </a:p>
      </dgm:t>
    </dgm:pt>
    <dgm:pt modelId="{439C509F-1A1C-4F1B-A9C4-4FF8D83D90B6}" type="parTrans" cxnId="{89FCCBD7-8DD0-45B6-9E9F-5BBF60C0E9F7}">
      <dgm:prSet/>
      <dgm:spPr/>
      <dgm:t>
        <a:bodyPr/>
        <a:lstStyle/>
        <a:p>
          <a:endParaRPr lang="en-US"/>
        </a:p>
      </dgm:t>
    </dgm:pt>
    <dgm:pt modelId="{E7E0B0F4-D50A-4950-8D5D-1FA9585A4CE2}" type="sibTrans" cxnId="{89FCCBD7-8DD0-45B6-9E9F-5BBF60C0E9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217FF3-0049-42F2-94DF-1DD99117C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Improving Scientific Research </a:t>
          </a:r>
        </a:p>
      </dgm:t>
    </dgm:pt>
    <dgm:pt modelId="{52D9221C-894F-4D79-92E6-6117014D956A}" type="parTrans" cxnId="{3523B48F-E5EA-498D-9D37-AF7AD6946DA2}">
      <dgm:prSet/>
      <dgm:spPr/>
      <dgm:t>
        <a:bodyPr/>
        <a:lstStyle/>
        <a:p>
          <a:endParaRPr lang="en-US"/>
        </a:p>
      </dgm:t>
    </dgm:pt>
    <dgm:pt modelId="{F6514401-AEE1-4DDE-8E0A-93FBDC039760}" type="sibTrans" cxnId="{3523B48F-E5EA-498D-9D37-AF7AD6946DA2}">
      <dgm:prSet/>
      <dgm:spPr/>
      <dgm:t>
        <a:bodyPr/>
        <a:lstStyle/>
        <a:p>
          <a:endParaRPr lang="en-US"/>
        </a:p>
      </dgm:t>
    </dgm:pt>
    <dgm:pt modelId="{24CDD476-7182-4B3D-8D80-353EF463711C}" type="pres">
      <dgm:prSet presAssocID="{28B69C04-A284-42A9-9FF0-D1FD22ED4D2C}" presName="root" presStyleCnt="0">
        <dgm:presLayoutVars>
          <dgm:dir/>
          <dgm:resizeHandles val="exact"/>
        </dgm:presLayoutVars>
      </dgm:prSet>
      <dgm:spPr/>
    </dgm:pt>
    <dgm:pt modelId="{2720323C-7D8F-4FA0-9BB3-B61A56657258}" type="pres">
      <dgm:prSet presAssocID="{28B69C04-A284-42A9-9FF0-D1FD22ED4D2C}" presName="container" presStyleCnt="0">
        <dgm:presLayoutVars>
          <dgm:dir/>
          <dgm:resizeHandles val="exact"/>
        </dgm:presLayoutVars>
      </dgm:prSet>
      <dgm:spPr/>
    </dgm:pt>
    <dgm:pt modelId="{AEEFCB7A-4D91-42CA-A3E1-A6B8AF11C21B}" type="pres">
      <dgm:prSet presAssocID="{5E8B3649-897D-4872-8A35-BE9F8A93E8E2}" presName="compNode" presStyleCnt="0"/>
      <dgm:spPr/>
    </dgm:pt>
    <dgm:pt modelId="{100CFD53-A318-4F75-9921-EB7FD125D7C3}" type="pres">
      <dgm:prSet presAssocID="{5E8B3649-897D-4872-8A35-BE9F8A93E8E2}" presName="iconBgRect" presStyleLbl="bgShp" presStyleIdx="0" presStyleCnt="4"/>
      <dgm:spPr/>
    </dgm:pt>
    <dgm:pt modelId="{D4010F24-7636-4DDA-893D-3E57C09C3C9D}" type="pres">
      <dgm:prSet presAssocID="{5E8B3649-897D-4872-8A35-BE9F8A93E8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AE8AE371-B62F-48F6-A084-9FB34AC6AEBE}" type="pres">
      <dgm:prSet presAssocID="{5E8B3649-897D-4872-8A35-BE9F8A93E8E2}" presName="spaceRect" presStyleCnt="0"/>
      <dgm:spPr/>
    </dgm:pt>
    <dgm:pt modelId="{75AF90BD-7DCC-401A-AEAE-255DD41ABC6A}" type="pres">
      <dgm:prSet presAssocID="{5E8B3649-897D-4872-8A35-BE9F8A93E8E2}" presName="textRect" presStyleLbl="revTx" presStyleIdx="0" presStyleCnt="4">
        <dgm:presLayoutVars>
          <dgm:chMax val="1"/>
          <dgm:chPref val="1"/>
        </dgm:presLayoutVars>
      </dgm:prSet>
      <dgm:spPr/>
    </dgm:pt>
    <dgm:pt modelId="{AD707E12-F5F9-4C17-B3B3-C6CEF4B0D8C7}" type="pres">
      <dgm:prSet presAssocID="{F9496D5C-73BA-4C39-83EF-33EF203680E4}" presName="sibTrans" presStyleLbl="sibTrans2D1" presStyleIdx="0" presStyleCnt="0"/>
      <dgm:spPr/>
    </dgm:pt>
    <dgm:pt modelId="{26844360-0C56-4FA9-BF4B-86B31C15A892}" type="pres">
      <dgm:prSet presAssocID="{3ED40AE2-7153-4A96-9718-123F6C306B11}" presName="compNode" presStyleCnt="0"/>
      <dgm:spPr/>
    </dgm:pt>
    <dgm:pt modelId="{757BB4BF-8403-4997-8458-E19A9E5860F6}" type="pres">
      <dgm:prSet presAssocID="{3ED40AE2-7153-4A96-9718-123F6C306B11}" presName="iconBgRect" presStyleLbl="bgShp" presStyleIdx="1" presStyleCnt="4"/>
      <dgm:spPr/>
    </dgm:pt>
    <dgm:pt modelId="{914DC928-98ED-489B-B822-9AD7CCCE011B}" type="pres">
      <dgm:prSet presAssocID="{3ED40AE2-7153-4A96-9718-123F6C306B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ECD62B5-7CAC-4CDB-8790-2E0C959A856B}" type="pres">
      <dgm:prSet presAssocID="{3ED40AE2-7153-4A96-9718-123F6C306B11}" presName="spaceRect" presStyleCnt="0"/>
      <dgm:spPr/>
    </dgm:pt>
    <dgm:pt modelId="{0473B970-001E-4323-B4B2-B787030A04E2}" type="pres">
      <dgm:prSet presAssocID="{3ED40AE2-7153-4A96-9718-123F6C306B11}" presName="textRect" presStyleLbl="revTx" presStyleIdx="1" presStyleCnt="4">
        <dgm:presLayoutVars>
          <dgm:chMax val="1"/>
          <dgm:chPref val="1"/>
        </dgm:presLayoutVars>
      </dgm:prSet>
      <dgm:spPr/>
    </dgm:pt>
    <dgm:pt modelId="{FE88A4AD-F96D-447F-99B3-A235C0795489}" type="pres">
      <dgm:prSet presAssocID="{70DC4F9B-C848-4932-B1CC-B6E544FEFE1F}" presName="sibTrans" presStyleLbl="sibTrans2D1" presStyleIdx="0" presStyleCnt="0"/>
      <dgm:spPr/>
    </dgm:pt>
    <dgm:pt modelId="{A918C73C-E7D0-4707-9397-389CFAD4141D}" type="pres">
      <dgm:prSet presAssocID="{DA6A5BDF-E196-42DA-9EBB-5AA05322640E}" presName="compNode" presStyleCnt="0"/>
      <dgm:spPr/>
    </dgm:pt>
    <dgm:pt modelId="{96807D61-E885-4582-B74E-FF480CAAE715}" type="pres">
      <dgm:prSet presAssocID="{DA6A5BDF-E196-42DA-9EBB-5AA05322640E}" presName="iconBgRect" presStyleLbl="bgShp" presStyleIdx="2" presStyleCnt="4"/>
      <dgm:spPr/>
    </dgm:pt>
    <dgm:pt modelId="{103DF0AF-3871-4C34-AFE5-734D4B1505CC}" type="pres">
      <dgm:prSet presAssocID="{DA6A5BDF-E196-42DA-9EBB-5AA0532264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FCE9951-4D37-440F-8D74-3470F651B3E4}" type="pres">
      <dgm:prSet presAssocID="{DA6A5BDF-E196-42DA-9EBB-5AA05322640E}" presName="spaceRect" presStyleCnt="0"/>
      <dgm:spPr/>
    </dgm:pt>
    <dgm:pt modelId="{F2097D14-1247-41F5-A322-E5807F13C974}" type="pres">
      <dgm:prSet presAssocID="{DA6A5BDF-E196-42DA-9EBB-5AA05322640E}" presName="textRect" presStyleLbl="revTx" presStyleIdx="2" presStyleCnt="4">
        <dgm:presLayoutVars>
          <dgm:chMax val="1"/>
          <dgm:chPref val="1"/>
        </dgm:presLayoutVars>
      </dgm:prSet>
      <dgm:spPr/>
    </dgm:pt>
    <dgm:pt modelId="{13FF0C98-0A56-44B6-B105-975FB0FB529A}" type="pres">
      <dgm:prSet presAssocID="{E7E0B0F4-D50A-4950-8D5D-1FA9585A4CE2}" presName="sibTrans" presStyleLbl="sibTrans2D1" presStyleIdx="0" presStyleCnt="0"/>
      <dgm:spPr/>
    </dgm:pt>
    <dgm:pt modelId="{07D51D41-064E-4410-A310-9778C4F793DB}" type="pres">
      <dgm:prSet presAssocID="{08217FF3-0049-42F2-94DF-1DD99117C4F9}" presName="compNode" presStyleCnt="0"/>
      <dgm:spPr/>
    </dgm:pt>
    <dgm:pt modelId="{E372AC1C-784C-41AB-9F86-EEF969C0FD83}" type="pres">
      <dgm:prSet presAssocID="{08217FF3-0049-42F2-94DF-1DD99117C4F9}" presName="iconBgRect" presStyleLbl="bgShp" presStyleIdx="3" presStyleCnt="4"/>
      <dgm:spPr/>
    </dgm:pt>
    <dgm:pt modelId="{C05A94EF-0E83-488D-AF45-7CAF2C8F697A}" type="pres">
      <dgm:prSet presAssocID="{08217FF3-0049-42F2-94DF-1DD99117C4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CA43BE6-57DE-4E67-A489-FE7D3D25392D}" type="pres">
      <dgm:prSet presAssocID="{08217FF3-0049-42F2-94DF-1DD99117C4F9}" presName="spaceRect" presStyleCnt="0"/>
      <dgm:spPr/>
    </dgm:pt>
    <dgm:pt modelId="{F97414CB-3EC2-4964-B209-9170BDA1BFB8}" type="pres">
      <dgm:prSet presAssocID="{08217FF3-0049-42F2-94DF-1DD99117C4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AFA407-21A2-46D0-916C-E07965646D5C}" type="presOf" srcId="{F9496D5C-73BA-4C39-83EF-33EF203680E4}" destId="{AD707E12-F5F9-4C17-B3B3-C6CEF4B0D8C7}" srcOrd="0" destOrd="0" presId="urn:microsoft.com/office/officeart/2018/2/layout/IconCircleList"/>
    <dgm:cxn modelId="{DFAE5C3B-21D1-44AA-B16A-C745DE761BAF}" type="presOf" srcId="{5E8B3649-897D-4872-8A35-BE9F8A93E8E2}" destId="{75AF90BD-7DCC-401A-AEAE-255DD41ABC6A}" srcOrd="0" destOrd="0" presId="urn:microsoft.com/office/officeart/2018/2/layout/IconCircleList"/>
    <dgm:cxn modelId="{C2DE2362-3C5C-4933-A7A4-655F6E704DA0}" type="presOf" srcId="{E7E0B0F4-D50A-4950-8D5D-1FA9585A4CE2}" destId="{13FF0C98-0A56-44B6-B105-975FB0FB529A}" srcOrd="0" destOrd="0" presId="urn:microsoft.com/office/officeart/2018/2/layout/IconCircleList"/>
    <dgm:cxn modelId="{3523B48F-E5EA-498D-9D37-AF7AD6946DA2}" srcId="{28B69C04-A284-42A9-9FF0-D1FD22ED4D2C}" destId="{08217FF3-0049-42F2-94DF-1DD99117C4F9}" srcOrd="3" destOrd="0" parTransId="{52D9221C-894F-4D79-92E6-6117014D956A}" sibTransId="{F6514401-AEE1-4DDE-8E0A-93FBDC039760}"/>
    <dgm:cxn modelId="{DD557595-DA07-4EFE-B6F2-6478B666B402}" type="presOf" srcId="{70DC4F9B-C848-4932-B1CC-B6E544FEFE1F}" destId="{FE88A4AD-F96D-447F-99B3-A235C0795489}" srcOrd="0" destOrd="0" presId="urn:microsoft.com/office/officeart/2018/2/layout/IconCircleList"/>
    <dgm:cxn modelId="{360A449F-CD07-48DA-A1A5-D4FD9B36BF5E}" type="presOf" srcId="{28B69C04-A284-42A9-9FF0-D1FD22ED4D2C}" destId="{24CDD476-7182-4B3D-8D80-353EF463711C}" srcOrd="0" destOrd="0" presId="urn:microsoft.com/office/officeart/2018/2/layout/IconCircleList"/>
    <dgm:cxn modelId="{9BE905A7-0EF9-46CA-B461-4C085BB4BCC3}" srcId="{28B69C04-A284-42A9-9FF0-D1FD22ED4D2C}" destId="{3ED40AE2-7153-4A96-9718-123F6C306B11}" srcOrd="1" destOrd="0" parTransId="{4F241AD7-E237-48EB-8E2F-A4A3B01061CE}" sibTransId="{70DC4F9B-C848-4932-B1CC-B6E544FEFE1F}"/>
    <dgm:cxn modelId="{42D7EFA8-8A97-472D-B6C4-3107F1AACE55}" srcId="{28B69C04-A284-42A9-9FF0-D1FD22ED4D2C}" destId="{5E8B3649-897D-4872-8A35-BE9F8A93E8E2}" srcOrd="0" destOrd="0" parTransId="{24E22FD2-01B3-4E33-81DB-85377659969B}" sibTransId="{F9496D5C-73BA-4C39-83EF-33EF203680E4}"/>
    <dgm:cxn modelId="{307BE0B3-46CB-41D9-8C56-33FF29595D23}" type="presOf" srcId="{3ED40AE2-7153-4A96-9718-123F6C306B11}" destId="{0473B970-001E-4323-B4B2-B787030A04E2}" srcOrd="0" destOrd="0" presId="urn:microsoft.com/office/officeart/2018/2/layout/IconCircleList"/>
    <dgm:cxn modelId="{E3AD7FD6-35C5-4B85-9B7B-16128035DCB3}" type="presOf" srcId="{08217FF3-0049-42F2-94DF-1DD99117C4F9}" destId="{F97414CB-3EC2-4964-B209-9170BDA1BFB8}" srcOrd="0" destOrd="0" presId="urn:microsoft.com/office/officeart/2018/2/layout/IconCircleList"/>
    <dgm:cxn modelId="{89FCCBD7-8DD0-45B6-9E9F-5BBF60C0E9F7}" srcId="{28B69C04-A284-42A9-9FF0-D1FD22ED4D2C}" destId="{DA6A5BDF-E196-42DA-9EBB-5AA05322640E}" srcOrd="2" destOrd="0" parTransId="{439C509F-1A1C-4F1B-A9C4-4FF8D83D90B6}" sibTransId="{E7E0B0F4-D50A-4950-8D5D-1FA9585A4CE2}"/>
    <dgm:cxn modelId="{81ACA3EC-5AF3-4294-B384-5C7D8AD3E92F}" type="presOf" srcId="{DA6A5BDF-E196-42DA-9EBB-5AA05322640E}" destId="{F2097D14-1247-41F5-A322-E5807F13C974}" srcOrd="0" destOrd="0" presId="urn:microsoft.com/office/officeart/2018/2/layout/IconCircleList"/>
    <dgm:cxn modelId="{040C71CA-44D6-4998-93B7-C1EC623000C9}" type="presParOf" srcId="{24CDD476-7182-4B3D-8D80-353EF463711C}" destId="{2720323C-7D8F-4FA0-9BB3-B61A56657258}" srcOrd="0" destOrd="0" presId="urn:microsoft.com/office/officeart/2018/2/layout/IconCircleList"/>
    <dgm:cxn modelId="{D39A8BAC-135F-4310-B4A9-DE08B0215575}" type="presParOf" srcId="{2720323C-7D8F-4FA0-9BB3-B61A56657258}" destId="{AEEFCB7A-4D91-42CA-A3E1-A6B8AF11C21B}" srcOrd="0" destOrd="0" presId="urn:microsoft.com/office/officeart/2018/2/layout/IconCircleList"/>
    <dgm:cxn modelId="{6DEF008E-282C-482D-812E-F337AB3DEA79}" type="presParOf" srcId="{AEEFCB7A-4D91-42CA-A3E1-A6B8AF11C21B}" destId="{100CFD53-A318-4F75-9921-EB7FD125D7C3}" srcOrd="0" destOrd="0" presId="urn:microsoft.com/office/officeart/2018/2/layout/IconCircleList"/>
    <dgm:cxn modelId="{DF491103-3ABE-4AD8-BEEC-107B151F79E4}" type="presParOf" srcId="{AEEFCB7A-4D91-42CA-A3E1-A6B8AF11C21B}" destId="{D4010F24-7636-4DDA-893D-3E57C09C3C9D}" srcOrd="1" destOrd="0" presId="urn:microsoft.com/office/officeart/2018/2/layout/IconCircleList"/>
    <dgm:cxn modelId="{15A6A623-6CA1-4362-B23E-5318C7F25E50}" type="presParOf" srcId="{AEEFCB7A-4D91-42CA-A3E1-A6B8AF11C21B}" destId="{AE8AE371-B62F-48F6-A084-9FB34AC6AEBE}" srcOrd="2" destOrd="0" presId="urn:microsoft.com/office/officeart/2018/2/layout/IconCircleList"/>
    <dgm:cxn modelId="{C6C501C9-7A1E-47AB-AE4D-0528F42300EF}" type="presParOf" srcId="{AEEFCB7A-4D91-42CA-A3E1-A6B8AF11C21B}" destId="{75AF90BD-7DCC-401A-AEAE-255DD41ABC6A}" srcOrd="3" destOrd="0" presId="urn:microsoft.com/office/officeart/2018/2/layout/IconCircleList"/>
    <dgm:cxn modelId="{6AAA49B6-1B09-4581-BE35-3CDBF62BB8F1}" type="presParOf" srcId="{2720323C-7D8F-4FA0-9BB3-B61A56657258}" destId="{AD707E12-F5F9-4C17-B3B3-C6CEF4B0D8C7}" srcOrd="1" destOrd="0" presId="urn:microsoft.com/office/officeart/2018/2/layout/IconCircleList"/>
    <dgm:cxn modelId="{DEE66718-07CB-497C-B4F0-36BC63BB0776}" type="presParOf" srcId="{2720323C-7D8F-4FA0-9BB3-B61A56657258}" destId="{26844360-0C56-4FA9-BF4B-86B31C15A892}" srcOrd="2" destOrd="0" presId="urn:microsoft.com/office/officeart/2018/2/layout/IconCircleList"/>
    <dgm:cxn modelId="{6872D9CC-E474-439A-9AA2-A849C2BFE373}" type="presParOf" srcId="{26844360-0C56-4FA9-BF4B-86B31C15A892}" destId="{757BB4BF-8403-4997-8458-E19A9E5860F6}" srcOrd="0" destOrd="0" presId="urn:microsoft.com/office/officeart/2018/2/layout/IconCircleList"/>
    <dgm:cxn modelId="{D0A5B00D-6766-4415-8A86-B95697BF280B}" type="presParOf" srcId="{26844360-0C56-4FA9-BF4B-86B31C15A892}" destId="{914DC928-98ED-489B-B822-9AD7CCCE011B}" srcOrd="1" destOrd="0" presId="urn:microsoft.com/office/officeart/2018/2/layout/IconCircleList"/>
    <dgm:cxn modelId="{0009E4E6-FC18-42C6-8C96-BCF1749DB7A4}" type="presParOf" srcId="{26844360-0C56-4FA9-BF4B-86B31C15A892}" destId="{0ECD62B5-7CAC-4CDB-8790-2E0C959A856B}" srcOrd="2" destOrd="0" presId="urn:microsoft.com/office/officeart/2018/2/layout/IconCircleList"/>
    <dgm:cxn modelId="{8C0B2C1F-DFA8-4764-95EF-4D54D2F83E73}" type="presParOf" srcId="{26844360-0C56-4FA9-BF4B-86B31C15A892}" destId="{0473B970-001E-4323-B4B2-B787030A04E2}" srcOrd="3" destOrd="0" presId="urn:microsoft.com/office/officeart/2018/2/layout/IconCircleList"/>
    <dgm:cxn modelId="{E8857C5B-BC18-4C27-B954-7EC012FE696A}" type="presParOf" srcId="{2720323C-7D8F-4FA0-9BB3-B61A56657258}" destId="{FE88A4AD-F96D-447F-99B3-A235C0795489}" srcOrd="3" destOrd="0" presId="urn:microsoft.com/office/officeart/2018/2/layout/IconCircleList"/>
    <dgm:cxn modelId="{69C457A1-3001-4F77-8BAB-BB0AB671ADDB}" type="presParOf" srcId="{2720323C-7D8F-4FA0-9BB3-B61A56657258}" destId="{A918C73C-E7D0-4707-9397-389CFAD4141D}" srcOrd="4" destOrd="0" presId="urn:microsoft.com/office/officeart/2018/2/layout/IconCircleList"/>
    <dgm:cxn modelId="{2EAA339E-1ED2-496F-8E0E-CC011B99C8EE}" type="presParOf" srcId="{A918C73C-E7D0-4707-9397-389CFAD4141D}" destId="{96807D61-E885-4582-B74E-FF480CAAE715}" srcOrd="0" destOrd="0" presId="urn:microsoft.com/office/officeart/2018/2/layout/IconCircleList"/>
    <dgm:cxn modelId="{4E48A85B-9566-4015-AD21-0D40C6EE0379}" type="presParOf" srcId="{A918C73C-E7D0-4707-9397-389CFAD4141D}" destId="{103DF0AF-3871-4C34-AFE5-734D4B1505CC}" srcOrd="1" destOrd="0" presId="urn:microsoft.com/office/officeart/2018/2/layout/IconCircleList"/>
    <dgm:cxn modelId="{ECDDD5D8-F013-49DD-8422-A614EADD1B89}" type="presParOf" srcId="{A918C73C-E7D0-4707-9397-389CFAD4141D}" destId="{AFCE9951-4D37-440F-8D74-3470F651B3E4}" srcOrd="2" destOrd="0" presId="urn:microsoft.com/office/officeart/2018/2/layout/IconCircleList"/>
    <dgm:cxn modelId="{F9653621-CCD0-4DAF-9C14-DF8FA63FD15B}" type="presParOf" srcId="{A918C73C-E7D0-4707-9397-389CFAD4141D}" destId="{F2097D14-1247-41F5-A322-E5807F13C974}" srcOrd="3" destOrd="0" presId="urn:microsoft.com/office/officeart/2018/2/layout/IconCircleList"/>
    <dgm:cxn modelId="{DD7BFBB4-A636-4518-9FC7-EEB427C63529}" type="presParOf" srcId="{2720323C-7D8F-4FA0-9BB3-B61A56657258}" destId="{13FF0C98-0A56-44B6-B105-975FB0FB529A}" srcOrd="5" destOrd="0" presId="urn:microsoft.com/office/officeart/2018/2/layout/IconCircleList"/>
    <dgm:cxn modelId="{8F6546B0-3D36-41FD-872B-9EA3106D7B69}" type="presParOf" srcId="{2720323C-7D8F-4FA0-9BB3-B61A56657258}" destId="{07D51D41-064E-4410-A310-9778C4F793DB}" srcOrd="6" destOrd="0" presId="urn:microsoft.com/office/officeart/2018/2/layout/IconCircleList"/>
    <dgm:cxn modelId="{19227941-1B1B-400A-9580-469FE960CB83}" type="presParOf" srcId="{07D51D41-064E-4410-A310-9778C4F793DB}" destId="{E372AC1C-784C-41AB-9F86-EEF969C0FD83}" srcOrd="0" destOrd="0" presId="urn:microsoft.com/office/officeart/2018/2/layout/IconCircleList"/>
    <dgm:cxn modelId="{3DE0C8F4-99DC-4EB9-A6AF-45227B0B3463}" type="presParOf" srcId="{07D51D41-064E-4410-A310-9778C4F793DB}" destId="{C05A94EF-0E83-488D-AF45-7CAF2C8F697A}" srcOrd="1" destOrd="0" presId="urn:microsoft.com/office/officeart/2018/2/layout/IconCircleList"/>
    <dgm:cxn modelId="{61E42CBC-B1F1-4D66-BECF-E75295E5ED97}" type="presParOf" srcId="{07D51D41-064E-4410-A310-9778C4F793DB}" destId="{2CA43BE6-57DE-4E67-A489-FE7D3D25392D}" srcOrd="2" destOrd="0" presId="urn:microsoft.com/office/officeart/2018/2/layout/IconCircleList"/>
    <dgm:cxn modelId="{82DAA35C-C6BA-40F4-80AF-1EC5FD43E0E6}" type="presParOf" srcId="{07D51D41-064E-4410-A310-9778C4F793DB}" destId="{F97414CB-3EC2-4964-B209-9170BDA1BFB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97B9A-2CB5-4B3F-818B-32601D0A2C04}">
      <dsp:nvSpPr>
        <dsp:cNvPr id="0" name=""/>
        <dsp:cNvSpPr/>
      </dsp:nvSpPr>
      <dsp:spPr>
        <a:xfrm>
          <a:off x="801944" y="220502"/>
          <a:ext cx="884648" cy="88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90CE8-DB43-4E63-A46C-6CB8213CFB85}">
      <dsp:nvSpPr>
        <dsp:cNvPr id="0" name=""/>
        <dsp:cNvSpPr/>
      </dsp:nvSpPr>
      <dsp:spPr>
        <a:xfrm>
          <a:off x="261325" y="1603278"/>
          <a:ext cx="1965886" cy="19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Natural causes is leading contributor.</a:t>
          </a:r>
        </a:p>
      </dsp:txBody>
      <dsp:txXfrm>
        <a:off x="261325" y="1603278"/>
        <a:ext cx="1965886" cy="1937109"/>
      </dsp:txXfrm>
    </dsp:sp>
    <dsp:sp modelId="{F3A6EDAF-4A21-46BE-A91D-8A2E50263014}">
      <dsp:nvSpPr>
        <dsp:cNvPr id="0" name=""/>
        <dsp:cNvSpPr/>
      </dsp:nvSpPr>
      <dsp:spPr>
        <a:xfrm>
          <a:off x="3111861" y="220502"/>
          <a:ext cx="884648" cy="88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9E860-6BCA-4A80-9A76-D5CD6D668E5E}">
      <dsp:nvSpPr>
        <dsp:cNvPr id="0" name=""/>
        <dsp:cNvSpPr/>
      </dsp:nvSpPr>
      <dsp:spPr>
        <a:xfrm>
          <a:off x="2571242" y="1603278"/>
          <a:ext cx="1965886" cy="19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81.7 million hectares burned due to Natural causes.</a:t>
          </a:r>
        </a:p>
      </dsp:txBody>
      <dsp:txXfrm>
        <a:off x="2571242" y="1603278"/>
        <a:ext cx="1965886" cy="1937109"/>
      </dsp:txXfrm>
    </dsp:sp>
    <dsp:sp modelId="{9D680A71-4907-45CC-B929-21EE38882F11}">
      <dsp:nvSpPr>
        <dsp:cNvPr id="0" name=""/>
        <dsp:cNvSpPr/>
      </dsp:nvSpPr>
      <dsp:spPr>
        <a:xfrm>
          <a:off x="5421777" y="220502"/>
          <a:ext cx="884648" cy="88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76F5-7FAA-4ED3-9E89-98F2DB0EF0F8}">
      <dsp:nvSpPr>
        <dsp:cNvPr id="0" name=""/>
        <dsp:cNvSpPr/>
      </dsp:nvSpPr>
      <dsp:spPr>
        <a:xfrm>
          <a:off x="4881158" y="1603278"/>
          <a:ext cx="1965886" cy="19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16.3 million hectares remain undetermined, indicating need for investigating methods.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1158" y="1603278"/>
        <a:ext cx="1965886" cy="1937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CFD53-A318-4F75-9921-EB7FD125D7C3}">
      <dsp:nvSpPr>
        <dsp:cNvPr id="0" name=""/>
        <dsp:cNvSpPr/>
      </dsp:nvSpPr>
      <dsp:spPr>
        <a:xfrm>
          <a:off x="134825" y="264859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10F24-7636-4DDA-893D-3E57C09C3C9D}">
      <dsp:nvSpPr>
        <dsp:cNvPr id="0" name=""/>
        <dsp:cNvSpPr/>
      </dsp:nvSpPr>
      <dsp:spPr>
        <a:xfrm>
          <a:off x="406966" y="53700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F90BD-7DCC-401A-AEAE-255DD41ABC6A}">
      <dsp:nvSpPr>
        <dsp:cNvPr id="0" name=""/>
        <dsp:cNvSpPr/>
      </dsp:nvSpPr>
      <dsp:spPr>
        <a:xfrm>
          <a:off x="1708430" y="26485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Investment in Monitoring Wildfires and Predictive Technologies </a:t>
          </a:r>
        </a:p>
      </dsp:txBody>
      <dsp:txXfrm>
        <a:off x="1708430" y="264859"/>
        <a:ext cx="3054644" cy="1295909"/>
      </dsp:txXfrm>
    </dsp:sp>
    <dsp:sp modelId="{757BB4BF-8403-4997-8458-E19A9E5860F6}">
      <dsp:nvSpPr>
        <dsp:cNvPr id="0" name=""/>
        <dsp:cNvSpPr/>
      </dsp:nvSpPr>
      <dsp:spPr>
        <a:xfrm>
          <a:off x="5295324" y="264859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DC928-98ED-489B-B822-9AD7CCCE011B}">
      <dsp:nvSpPr>
        <dsp:cNvPr id="0" name=""/>
        <dsp:cNvSpPr/>
      </dsp:nvSpPr>
      <dsp:spPr>
        <a:xfrm>
          <a:off x="5567465" y="53700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3B970-001E-4323-B4B2-B787030A04E2}">
      <dsp:nvSpPr>
        <dsp:cNvPr id="0" name=""/>
        <dsp:cNvSpPr/>
      </dsp:nvSpPr>
      <dsp:spPr>
        <a:xfrm>
          <a:off x="6868929" y="26485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Improving Firefighter Response </a:t>
          </a:r>
        </a:p>
      </dsp:txBody>
      <dsp:txXfrm>
        <a:off x="6868929" y="264859"/>
        <a:ext cx="3054644" cy="1295909"/>
      </dsp:txXfrm>
    </dsp:sp>
    <dsp:sp modelId="{96807D61-E885-4582-B74E-FF480CAAE715}">
      <dsp:nvSpPr>
        <dsp:cNvPr id="0" name=""/>
        <dsp:cNvSpPr/>
      </dsp:nvSpPr>
      <dsp:spPr>
        <a:xfrm>
          <a:off x="134825" y="2200121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DF0AF-3871-4C34-AFE5-734D4B1505CC}">
      <dsp:nvSpPr>
        <dsp:cNvPr id="0" name=""/>
        <dsp:cNvSpPr/>
      </dsp:nvSpPr>
      <dsp:spPr>
        <a:xfrm>
          <a:off x="406966" y="2472262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97D14-1247-41F5-A322-E5807F13C974}">
      <dsp:nvSpPr>
        <dsp:cNvPr id="0" name=""/>
        <dsp:cNvSpPr/>
      </dsp:nvSpPr>
      <dsp:spPr>
        <a:xfrm>
          <a:off x="1708430" y="220012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Public Awareness Campaigns </a:t>
          </a:r>
        </a:p>
      </dsp:txBody>
      <dsp:txXfrm>
        <a:off x="1708430" y="2200121"/>
        <a:ext cx="3054644" cy="1295909"/>
      </dsp:txXfrm>
    </dsp:sp>
    <dsp:sp modelId="{E372AC1C-784C-41AB-9F86-EEF969C0FD83}">
      <dsp:nvSpPr>
        <dsp:cNvPr id="0" name=""/>
        <dsp:cNvSpPr/>
      </dsp:nvSpPr>
      <dsp:spPr>
        <a:xfrm>
          <a:off x="5295324" y="2200121"/>
          <a:ext cx="1295909" cy="129590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A94EF-0E83-488D-AF45-7CAF2C8F697A}">
      <dsp:nvSpPr>
        <dsp:cNvPr id="0" name=""/>
        <dsp:cNvSpPr/>
      </dsp:nvSpPr>
      <dsp:spPr>
        <a:xfrm>
          <a:off x="5567465" y="2472262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414CB-3EC2-4964-B209-9170BDA1BFB8}">
      <dsp:nvSpPr>
        <dsp:cNvPr id="0" name=""/>
        <dsp:cNvSpPr/>
      </dsp:nvSpPr>
      <dsp:spPr>
        <a:xfrm>
          <a:off x="6868929" y="220012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Improving Scientific Research </a:t>
          </a:r>
        </a:p>
      </dsp:txBody>
      <dsp:txXfrm>
        <a:off x="6868929" y="2200121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0EF3-DCAB-AA4D-A950-6D57D1A0D713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A83E6-C1D1-4841-87AD-11BD979F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E105-6573-2742-8DEC-89599C92018C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9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8FAC-CBCE-2C44-8EB5-EF20C3115B1D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91C1-580C-AF48-BC97-D9B020EDF2A3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D990-DE12-2847-BDD9-4419B651A317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1258-D79A-9D4C-8012-5949433D4CA7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4C2A-12E7-9648-ABEA-2F9B34CC47D7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4F4A-CBBA-8040-8BB3-A3DDCF0BC74D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8003-063E-3244-BE19-C8142300559E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18C4-F4EF-5E40-B02F-8EE99D4AE28E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F6C523C1-5CFF-C94C-B053-91CF7C829213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8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B22F-3F09-A34E-A6B2-9778608ACDAB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39D7FF29-3A2D-714D-8126-9D342D1986E3}" type="datetime1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4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is-plural.com/archive/2023-06-14-edition/" TargetMode="External"/><Relationship Id="rId2" Type="http://schemas.openxmlformats.org/officeDocument/2006/relationships/hyperlink" Target="https://images.app.goo.gl/rbqEAxcwGeLUvPb7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ossible Fight to Stop Canada's Wildfires | WIRED">
            <a:extLst>
              <a:ext uri="{FF2B5EF4-FFF2-40B4-BE49-F238E27FC236}">
                <a16:creationId xmlns:a16="http://schemas.microsoft.com/office/drawing/2014/main" id="{DFC6BC46-8A3F-94B5-C9C2-8679B878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1957B0-33CD-A9CE-F318-0779967DA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Harnessing Canadian Wildfire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FD4C2-8D71-8709-DF77-7EC57B9C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Protecting Lives, Economy and Ecosystems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45E8B-58C3-E7A8-58E7-A8CD3DF92BCF}"/>
              </a:ext>
            </a:extLst>
          </p:cNvPr>
          <p:cNvSpPr txBox="1"/>
          <p:nvPr/>
        </p:nvSpPr>
        <p:spPr>
          <a:xfrm>
            <a:off x="115530" y="6591188"/>
            <a:ext cx="8098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source: https://</a:t>
            </a:r>
            <a:r>
              <a:rPr lang="en-US" sz="1000" dirty="0" err="1"/>
              <a:t>images.app.goo.gl</a:t>
            </a:r>
            <a:r>
              <a:rPr lang="en-US" sz="1000" dirty="0"/>
              <a:t>/rbqEAxcwGeLUvPb7A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AA5A4-7BE6-8FB1-BFF3-CC34185C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0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ED1A-B250-DD99-EE9F-BFE920D9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62916-D845-7821-42DE-D9EC4825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Harnessing Wildfire data to make smarter prevention strategies which protect lives and ecosystems.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0A5A4-35DF-8BC0-D2C0-CA611D240D8E}"/>
              </a:ext>
            </a:extLst>
          </p:cNvPr>
          <p:cNvSpPr txBox="1"/>
          <p:nvPr/>
        </p:nvSpPr>
        <p:spPr>
          <a:xfrm>
            <a:off x="1097280" y="3265714"/>
            <a:ext cx="5880463" cy="184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Improved Safety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Preserved Ecosystems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Economic Stability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EC03-BA91-8D98-0465-376620A3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75D0C-5F4C-B9CA-5282-58A188A33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822342"/>
            <a:ext cx="3690257" cy="1450757"/>
          </a:xfrm>
        </p:spPr>
        <p:txBody>
          <a:bodyPr>
            <a:noAutofit/>
          </a:bodyPr>
          <a:lstStyle/>
          <a:p>
            <a:r>
              <a:rPr lang="en-US" sz="4000" dirty="0"/>
              <a:t>Northwest Territories leads in Area burned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95E3-0EBD-78D3-5E6C-8CA5FCBA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872960"/>
            <a:ext cx="3690257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NT is ahead of Quebec (QC) and Saskatchewan (SK)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NT is a critical focus area for wildfire 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D1EF1-EF1E-EEF3-075E-016E85071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963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E0F7E-13D8-7A2B-A135-C63ED8B1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2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05A4A-B967-91E2-D676-4C7F621E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Wildfires at a Glance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EFEDE-FE2C-37A2-312F-1B906C47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dramatic spike indicates the wildfire crisis in Canada.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threat to public safety.</a:t>
            </a:r>
          </a:p>
        </p:txBody>
      </p:sp>
      <p:pic>
        <p:nvPicPr>
          <p:cNvPr id="4" name="Content Placeholder 3" descr="A graph with blue lines&#10;&#10;Description automatically generated">
            <a:extLst>
              <a:ext uri="{FF2B5EF4-FFF2-40B4-BE49-F238E27FC236}">
                <a16:creationId xmlns:a16="http://schemas.microsoft.com/office/drawing/2014/main" id="{C6D06672-BFBE-1BA0-740B-E8F729A3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47" y="1136815"/>
            <a:ext cx="6892560" cy="42389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73AE1-063B-476D-2BCE-81B8CF27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30873-48D2-998C-DED7-A84487BB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What Drives Wildfires?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395CF-1392-99D7-BE38-086B5BE5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88" r="25226"/>
          <a:stretch/>
        </p:blipFill>
        <p:spPr>
          <a:xfrm>
            <a:off x="74023" y="0"/>
            <a:ext cx="4580077" cy="6400784"/>
          </a:xfrm>
          <a:prstGeom prst="rect">
            <a:avLst/>
          </a:prstGeom>
        </p:spPr>
      </p:pic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59A4B90-0CF0-E0EA-C02E-F4B3783E6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42359"/>
              </p:ext>
            </p:extLst>
          </p:nvPr>
        </p:nvGraphicFramePr>
        <p:xfrm>
          <a:off x="4430485" y="2108201"/>
          <a:ext cx="7108371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CCBA-13AE-58F5-5AB3-3C99F8F29062}"/>
              </a:ext>
            </a:extLst>
          </p:cNvPr>
          <p:cNvSpPr txBox="1"/>
          <p:nvPr/>
        </p:nvSpPr>
        <p:spPr>
          <a:xfrm>
            <a:off x="1036321" y="1552694"/>
            <a:ext cx="268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 Cause Breakdown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6807B0-3C21-3842-44CB-9BE23CB5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57724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0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A636-132D-0824-59B7-5217BF62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 Strategies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2479D52-0909-7969-CA25-7F5C9B60D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68469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1D063-E3B7-14AF-50F1-409969E3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9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9273-5E59-EAB1-ED3F-60B539DF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now, prevent bigger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E491-4529-68AD-C69C-238EE5AF5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Smarter Prevention Strategies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Strengthen Firefighter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Relocate high-risk communities </a:t>
            </a:r>
          </a:p>
          <a:p>
            <a:pPr marL="0" indent="0">
              <a:buNone/>
            </a:pPr>
            <a:endParaRPr lang="en-US" sz="2400" dirty="0"/>
          </a:p>
          <a:p>
            <a:pPr algn="ctr"/>
            <a:r>
              <a:rPr lang="en-US" sz="2400" dirty="0"/>
              <a:t>If we don’t act, we risk: life, property and ecosystems.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99D0A-BC80-98A3-0A28-1C4A2A4E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2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58563-52F2-DB07-D596-AB305600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+mj-cs"/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E4680-8041-3967-7F84-FCD89183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004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0E14-21D3-4118-3103-6C5E104C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9933-423F-4E5F-8206-FB57B195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065593"/>
          </a:xfrm>
        </p:spPr>
        <p:txBody>
          <a:bodyPr/>
          <a:lstStyle/>
          <a:p>
            <a:r>
              <a:rPr lang="en-US" dirty="0"/>
              <a:t>1.</a:t>
            </a:r>
            <a:r>
              <a:rPr lang="en-US" sz="1800" dirty="0"/>
              <a:t> Image source: </a:t>
            </a:r>
            <a:r>
              <a:rPr lang="en-US" sz="1800" dirty="0">
                <a:hlinkClick r:id="rId2"/>
              </a:rPr>
              <a:t>https://images.app.goo.gl/rbqEAxcwGeLUvPb7A</a:t>
            </a:r>
            <a:endParaRPr lang="en-US" sz="1800" dirty="0"/>
          </a:p>
          <a:p>
            <a:r>
              <a:rPr lang="en-US" dirty="0"/>
              <a:t>2. 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Singer-Vine, J. (2023, June 14).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Data Is Plural — 2023.06.14 edition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https://www.data-is-plural.com/archive/2023-06-14-edition/</a:t>
            </a:r>
            <a:endParaRPr lang="en-US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FF3EB-FC44-BB68-EE8A-01F6406E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8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238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Times New Roman</vt:lpstr>
      <vt:lpstr>Univers</vt:lpstr>
      <vt:lpstr>Univers Condensed</vt:lpstr>
      <vt:lpstr>RetrospectVTI</vt:lpstr>
      <vt:lpstr>Harnessing Canadian Wildfire Data</vt:lpstr>
      <vt:lpstr>Why this matters?</vt:lpstr>
      <vt:lpstr>Northwest Territories leads in Area burned</vt:lpstr>
      <vt:lpstr>Wildfires at a Glance</vt:lpstr>
      <vt:lpstr>What Drives Wildfires?</vt:lpstr>
      <vt:lpstr>Prevention Strategies </vt:lpstr>
      <vt:lpstr>Act now, prevent bigger loss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Chava, Sathvik</dc:creator>
  <cp:lastModifiedBy>Chava, Sathvik</cp:lastModifiedBy>
  <cp:revision>5</cp:revision>
  <dcterms:created xsi:type="dcterms:W3CDTF">2024-11-29T17:04:34Z</dcterms:created>
  <dcterms:modified xsi:type="dcterms:W3CDTF">2024-12-02T03:27:22Z</dcterms:modified>
</cp:coreProperties>
</file>