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6"/>
    <p:restoredTop sz="81015"/>
  </p:normalViewPr>
  <p:slideViewPr>
    <p:cSldViewPr snapToGrid="0">
      <p:cViewPr varScale="1">
        <p:scale>
          <a:sx n="100" d="100"/>
          <a:sy n="100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4A801-A824-4BBA-B423-A271CAF3A0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627CE1-3A0A-437F-92F2-0FC59CD81B5F}">
      <dgm:prSet/>
      <dgm:spPr/>
      <dgm:t>
        <a:bodyPr/>
        <a:lstStyle/>
        <a:p>
          <a:r>
            <a:rPr lang="en-US" dirty="0"/>
            <a:t>Helps tackle rising energy bills</a:t>
          </a:r>
        </a:p>
      </dgm:t>
    </dgm:pt>
    <dgm:pt modelId="{60DC5D75-0AD1-49FC-8C76-B46D6D469211}" type="parTrans" cxnId="{C1CF6A00-D3D5-400D-ABE5-16B2400A3B31}">
      <dgm:prSet/>
      <dgm:spPr/>
      <dgm:t>
        <a:bodyPr/>
        <a:lstStyle/>
        <a:p>
          <a:endParaRPr lang="en-US"/>
        </a:p>
      </dgm:t>
    </dgm:pt>
    <dgm:pt modelId="{8B07EA53-516D-4145-BFAC-A89C9B0AB379}" type="sibTrans" cxnId="{C1CF6A00-D3D5-400D-ABE5-16B2400A3B31}">
      <dgm:prSet/>
      <dgm:spPr/>
      <dgm:t>
        <a:bodyPr/>
        <a:lstStyle/>
        <a:p>
          <a:endParaRPr lang="en-US"/>
        </a:p>
      </dgm:t>
    </dgm:pt>
    <dgm:pt modelId="{12D1607D-416F-44C6-B6F7-D118E515A9CA}">
      <dgm:prSet/>
      <dgm:spPr/>
      <dgm:t>
        <a:bodyPr/>
        <a:lstStyle/>
        <a:p>
          <a:r>
            <a:rPr lang="en-US" dirty="0"/>
            <a:t>Grid demand-supply balance</a:t>
          </a:r>
        </a:p>
      </dgm:t>
    </dgm:pt>
    <dgm:pt modelId="{9D68FC13-B90B-42CA-ABA4-566075FEE63A}" type="parTrans" cxnId="{F9E094F7-8FCF-43A5-94D6-48388EC84819}">
      <dgm:prSet/>
      <dgm:spPr/>
      <dgm:t>
        <a:bodyPr/>
        <a:lstStyle/>
        <a:p>
          <a:endParaRPr lang="en-US"/>
        </a:p>
      </dgm:t>
    </dgm:pt>
    <dgm:pt modelId="{D6ABD572-24F4-4B47-BD9C-0EF28971A98A}" type="sibTrans" cxnId="{F9E094F7-8FCF-43A5-94D6-48388EC84819}">
      <dgm:prSet/>
      <dgm:spPr/>
      <dgm:t>
        <a:bodyPr/>
        <a:lstStyle/>
        <a:p>
          <a:endParaRPr lang="en-US"/>
        </a:p>
      </dgm:t>
    </dgm:pt>
    <dgm:pt modelId="{A9088F06-BB04-43E3-B8FA-BD324199FF0F}">
      <dgm:prSet/>
      <dgm:spPr/>
      <dgm:t>
        <a:bodyPr/>
        <a:lstStyle/>
        <a:p>
          <a:r>
            <a:rPr lang="en-US"/>
            <a:t>Smart homes and IoT data opportunity</a:t>
          </a:r>
        </a:p>
      </dgm:t>
    </dgm:pt>
    <dgm:pt modelId="{E73D236D-7D54-47A7-8B9D-000A7A54BA09}" type="parTrans" cxnId="{196A8DFB-4D0C-4B13-B6D3-0C3852736655}">
      <dgm:prSet/>
      <dgm:spPr/>
      <dgm:t>
        <a:bodyPr/>
        <a:lstStyle/>
        <a:p>
          <a:endParaRPr lang="en-US"/>
        </a:p>
      </dgm:t>
    </dgm:pt>
    <dgm:pt modelId="{920AD67A-9136-429A-B32A-FA846DBB4217}" type="sibTrans" cxnId="{196A8DFB-4D0C-4B13-B6D3-0C3852736655}">
      <dgm:prSet/>
      <dgm:spPr/>
      <dgm:t>
        <a:bodyPr/>
        <a:lstStyle/>
        <a:p>
          <a:endParaRPr lang="en-US"/>
        </a:p>
      </dgm:t>
    </dgm:pt>
    <dgm:pt modelId="{D12D30C5-D0C9-4826-B35B-C00809F83F10}" type="pres">
      <dgm:prSet presAssocID="{E604A801-A824-4BBA-B423-A271CAF3A092}" presName="root" presStyleCnt="0">
        <dgm:presLayoutVars>
          <dgm:dir/>
          <dgm:resizeHandles val="exact"/>
        </dgm:presLayoutVars>
      </dgm:prSet>
      <dgm:spPr/>
    </dgm:pt>
    <dgm:pt modelId="{3FE29415-ECC9-4C9A-AF6B-887FD021F251}" type="pres">
      <dgm:prSet presAssocID="{3F627CE1-3A0A-437F-92F2-0FC59CD81B5F}" presName="compNode" presStyleCnt="0"/>
      <dgm:spPr/>
    </dgm:pt>
    <dgm:pt modelId="{87828154-C279-4F14-8CF5-4AE562281694}" type="pres">
      <dgm:prSet presAssocID="{3F627CE1-3A0A-437F-92F2-0FC59CD81B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A49A0893-B127-4A0B-83BD-654790B0E89E}" type="pres">
      <dgm:prSet presAssocID="{3F627CE1-3A0A-437F-92F2-0FC59CD81B5F}" presName="spaceRect" presStyleCnt="0"/>
      <dgm:spPr/>
    </dgm:pt>
    <dgm:pt modelId="{9CA5D349-8B07-46C2-9364-6C88689E3349}" type="pres">
      <dgm:prSet presAssocID="{3F627CE1-3A0A-437F-92F2-0FC59CD81B5F}" presName="textRect" presStyleLbl="revTx" presStyleIdx="0" presStyleCnt="3">
        <dgm:presLayoutVars>
          <dgm:chMax val="1"/>
          <dgm:chPref val="1"/>
        </dgm:presLayoutVars>
      </dgm:prSet>
      <dgm:spPr/>
    </dgm:pt>
    <dgm:pt modelId="{32F6B472-86C6-4EFD-8DF5-3C74B3765AAF}" type="pres">
      <dgm:prSet presAssocID="{8B07EA53-516D-4145-BFAC-A89C9B0AB379}" presName="sibTrans" presStyleCnt="0"/>
      <dgm:spPr/>
    </dgm:pt>
    <dgm:pt modelId="{2E74D3CD-809B-4C20-BB0C-525972C736A7}" type="pres">
      <dgm:prSet presAssocID="{12D1607D-416F-44C6-B6F7-D118E515A9CA}" presName="compNode" presStyleCnt="0"/>
      <dgm:spPr/>
    </dgm:pt>
    <dgm:pt modelId="{158EFF41-3932-4844-B537-9222EE79C57D}" type="pres">
      <dgm:prSet presAssocID="{12D1607D-416F-44C6-B6F7-D118E515A9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A652272-C828-4D94-B49D-1CE7530A8255}" type="pres">
      <dgm:prSet presAssocID="{12D1607D-416F-44C6-B6F7-D118E515A9CA}" presName="spaceRect" presStyleCnt="0"/>
      <dgm:spPr/>
    </dgm:pt>
    <dgm:pt modelId="{993F9720-CEE7-4C42-BF94-C98300D05006}" type="pres">
      <dgm:prSet presAssocID="{12D1607D-416F-44C6-B6F7-D118E515A9CA}" presName="textRect" presStyleLbl="revTx" presStyleIdx="1" presStyleCnt="3">
        <dgm:presLayoutVars>
          <dgm:chMax val="1"/>
          <dgm:chPref val="1"/>
        </dgm:presLayoutVars>
      </dgm:prSet>
      <dgm:spPr/>
    </dgm:pt>
    <dgm:pt modelId="{6F2A0511-A8A8-4546-BD16-E411D91C3161}" type="pres">
      <dgm:prSet presAssocID="{D6ABD572-24F4-4B47-BD9C-0EF28971A98A}" presName="sibTrans" presStyleCnt="0"/>
      <dgm:spPr/>
    </dgm:pt>
    <dgm:pt modelId="{B92C6827-17AC-434B-A552-4475FB6F2561}" type="pres">
      <dgm:prSet presAssocID="{A9088F06-BB04-43E3-B8FA-BD324199FF0F}" presName="compNode" presStyleCnt="0"/>
      <dgm:spPr/>
    </dgm:pt>
    <dgm:pt modelId="{47AF4BAB-2485-446B-8E18-E255155CA190}" type="pres">
      <dgm:prSet presAssocID="{A9088F06-BB04-43E3-B8FA-BD324199FF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408BDD7-8E66-4B30-A60E-86F61F201832}" type="pres">
      <dgm:prSet presAssocID="{A9088F06-BB04-43E3-B8FA-BD324199FF0F}" presName="spaceRect" presStyleCnt="0"/>
      <dgm:spPr/>
    </dgm:pt>
    <dgm:pt modelId="{8A24771B-5BCC-4892-92E6-9106121B4FE9}" type="pres">
      <dgm:prSet presAssocID="{A9088F06-BB04-43E3-B8FA-BD324199FF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CF6A00-D3D5-400D-ABE5-16B2400A3B31}" srcId="{E604A801-A824-4BBA-B423-A271CAF3A092}" destId="{3F627CE1-3A0A-437F-92F2-0FC59CD81B5F}" srcOrd="0" destOrd="0" parTransId="{60DC5D75-0AD1-49FC-8C76-B46D6D469211}" sibTransId="{8B07EA53-516D-4145-BFAC-A89C9B0AB379}"/>
    <dgm:cxn modelId="{4D5EAC43-716F-42C1-86AB-4B60EC295AC2}" type="presOf" srcId="{3F627CE1-3A0A-437F-92F2-0FC59CD81B5F}" destId="{9CA5D349-8B07-46C2-9364-6C88689E3349}" srcOrd="0" destOrd="0" presId="urn:microsoft.com/office/officeart/2018/2/layout/IconLabelList"/>
    <dgm:cxn modelId="{39C2E14C-6C7E-4B1D-8C50-732D6DD65D2E}" type="presOf" srcId="{12D1607D-416F-44C6-B6F7-D118E515A9CA}" destId="{993F9720-CEE7-4C42-BF94-C98300D05006}" srcOrd="0" destOrd="0" presId="urn:microsoft.com/office/officeart/2018/2/layout/IconLabelList"/>
    <dgm:cxn modelId="{C801CBF2-FF73-480D-9064-5D2616973F90}" type="presOf" srcId="{A9088F06-BB04-43E3-B8FA-BD324199FF0F}" destId="{8A24771B-5BCC-4892-92E6-9106121B4FE9}" srcOrd="0" destOrd="0" presId="urn:microsoft.com/office/officeart/2018/2/layout/IconLabelList"/>
    <dgm:cxn modelId="{F9E094F7-8FCF-43A5-94D6-48388EC84819}" srcId="{E604A801-A824-4BBA-B423-A271CAF3A092}" destId="{12D1607D-416F-44C6-B6F7-D118E515A9CA}" srcOrd="1" destOrd="0" parTransId="{9D68FC13-B90B-42CA-ABA4-566075FEE63A}" sibTransId="{D6ABD572-24F4-4B47-BD9C-0EF28971A98A}"/>
    <dgm:cxn modelId="{F290F6F7-972D-47AB-A25D-3A4D18466FEE}" type="presOf" srcId="{E604A801-A824-4BBA-B423-A271CAF3A092}" destId="{D12D30C5-D0C9-4826-B35B-C00809F83F10}" srcOrd="0" destOrd="0" presId="urn:microsoft.com/office/officeart/2018/2/layout/IconLabelList"/>
    <dgm:cxn modelId="{196A8DFB-4D0C-4B13-B6D3-0C3852736655}" srcId="{E604A801-A824-4BBA-B423-A271CAF3A092}" destId="{A9088F06-BB04-43E3-B8FA-BD324199FF0F}" srcOrd="2" destOrd="0" parTransId="{E73D236D-7D54-47A7-8B9D-000A7A54BA09}" sibTransId="{920AD67A-9136-429A-B32A-FA846DBB4217}"/>
    <dgm:cxn modelId="{4625CF05-6ABA-4F71-B190-A1A3E2647DDA}" type="presParOf" srcId="{D12D30C5-D0C9-4826-B35B-C00809F83F10}" destId="{3FE29415-ECC9-4C9A-AF6B-887FD021F251}" srcOrd="0" destOrd="0" presId="urn:microsoft.com/office/officeart/2018/2/layout/IconLabelList"/>
    <dgm:cxn modelId="{A932E673-38DE-4718-BEB0-7B5014C65B9C}" type="presParOf" srcId="{3FE29415-ECC9-4C9A-AF6B-887FD021F251}" destId="{87828154-C279-4F14-8CF5-4AE562281694}" srcOrd="0" destOrd="0" presId="urn:microsoft.com/office/officeart/2018/2/layout/IconLabelList"/>
    <dgm:cxn modelId="{06299700-FD74-405B-8485-AE90A2AA9E7F}" type="presParOf" srcId="{3FE29415-ECC9-4C9A-AF6B-887FD021F251}" destId="{A49A0893-B127-4A0B-83BD-654790B0E89E}" srcOrd="1" destOrd="0" presId="urn:microsoft.com/office/officeart/2018/2/layout/IconLabelList"/>
    <dgm:cxn modelId="{54D264D6-25C4-4DF9-8EA3-196DDF39C1B5}" type="presParOf" srcId="{3FE29415-ECC9-4C9A-AF6B-887FD021F251}" destId="{9CA5D349-8B07-46C2-9364-6C88689E3349}" srcOrd="2" destOrd="0" presId="urn:microsoft.com/office/officeart/2018/2/layout/IconLabelList"/>
    <dgm:cxn modelId="{9BF38DB0-0F2B-4F3E-B147-1A1D9B5AB249}" type="presParOf" srcId="{D12D30C5-D0C9-4826-B35B-C00809F83F10}" destId="{32F6B472-86C6-4EFD-8DF5-3C74B3765AAF}" srcOrd="1" destOrd="0" presId="urn:microsoft.com/office/officeart/2018/2/layout/IconLabelList"/>
    <dgm:cxn modelId="{98D37F24-E385-4B17-8DFF-DDE00FEF2455}" type="presParOf" srcId="{D12D30C5-D0C9-4826-B35B-C00809F83F10}" destId="{2E74D3CD-809B-4C20-BB0C-525972C736A7}" srcOrd="2" destOrd="0" presId="urn:microsoft.com/office/officeart/2018/2/layout/IconLabelList"/>
    <dgm:cxn modelId="{DEE70E03-91DC-4B5D-B504-C7F67B7D680E}" type="presParOf" srcId="{2E74D3CD-809B-4C20-BB0C-525972C736A7}" destId="{158EFF41-3932-4844-B537-9222EE79C57D}" srcOrd="0" destOrd="0" presId="urn:microsoft.com/office/officeart/2018/2/layout/IconLabelList"/>
    <dgm:cxn modelId="{6234BD73-597A-46AD-95F5-2AB79184112F}" type="presParOf" srcId="{2E74D3CD-809B-4C20-BB0C-525972C736A7}" destId="{AA652272-C828-4D94-B49D-1CE7530A8255}" srcOrd="1" destOrd="0" presId="urn:microsoft.com/office/officeart/2018/2/layout/IconLabelList"/>
    <dgm:cxn modelId="{1DB4520E-EAE5-4280-A6B8-A884CB4439A4}" type="presParOf" srcId="{2E74D3CD-809B-4C20-BB0C-525972C736A7}" destId="{993F9720-CEE7-4C42-BF94-C98300D05006}" srcOrd="2" destOrd="0" presId="urn:microsoft.com/office/officeart/2018/2/layout/IconLabelList"/>
    <dgm:cxn modelId="{03141EAF-A2CB-4273-B117-F907F7A183CF}" type="presParOf" srcId="{D12D30C5-D0C9-4826-B35B-C00809F83F10}" destId="{6F2A0511-A8A8-4546-BD16-E411D91C3161}" srcOrd="3" destOrd="0" presId="urn:microsoft.com/office/officeart/2018/2/layout/IconLabelList"/>
    <dgm:cxn modelId="{EE135B88-BFE3-4F7E-89D5-A88E34A43DDE}" type="presParOf" srcId="{D12D30C5-D0C9-4826-B35B-C00809F83F10}" destId="{B92C6827-17AC-434B-A552-4475FB6F2561}" srcOrd="4" destOrd="0" presId="urn:microsoft.com/office/officeart/2018/2/layout/IconLabelList"/>
    <dgm:cxn modelId="{1F8445EB-1F1F-4518-BC19-4D8A686500A6}" type="presParOf" srcId="{B92C6827-17AC-434B-A552-4475FB6F2561}" destId="{47AF4BAB-2485-446B-8E18-E255155CA190}" srcOrd="0" destOrd="0" presId="urn:microsoft.com/office/officeart/2018/2/layout/IconLabelList"/>
    <dgm:cxn modelId="{904A0ADB-BCF4-4C06-B001-5C94E575F0CC}" type="presParOf" srcId="{B92C6827-17AC-434B-A552-4475FB6F2561}" destId="{2408BDD7-8E66-4B30-A60E-86F61F201832}" srcOrd="1" destOrd="0" presId="urn:microsoft.com/office/officeart/2018/2/layout/IconLabelList"/>
    <dgm:cxn modelId="{12699413-7A4F-4329-9010-E0385AAE99A3}" type="presParOf" srcId="{B92C6827-17AC-434B-A552-4475FB6F2561}" destId="{8A24771B-5BCC-4892-92E6-9106121B4F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33B10-AF57-4D24-857A-2F8C652931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C870D3-FD98-4C74-9BF0-FE77F877D32C}">
      <dgm:prSet/>
      <dgm:spPr/>
      <dgm:t>
        <a:bodyPr/>
        <a:lstStyle/>
        <a:p>
          <a:r>
            <a:rPr lang="en-US"/>
            <a:t>Predict appliance energy usage</a:t>
          </a:r>
        </a:p>
      </dgm:t>
    </dgm:pt>
    <dgm:pt modelId="{C35CB4A6-902C-4ABD-8664-5F9EBF13710B}" type="parTrans" cxnId="{2435D27B-3376-4F6F-BA6D-6F2A51F8AF55}">
      <dgm:prSet/>
      <dgm:spPr/>
      <dgm:t>
        <a:bodyPr/>
        <a:lstStyle/>
        <a:p>
          <a:endParaRPr lang="en-US"/>
        </a:p>
      </dgm:t>
    </dgm:pt>
    <dgm:pt modelId="{E33A41CD-C271-4B0D-BC19-FDBB44CE9212}" type="sibTrans" cxnId="{2435D27B-3376-4F6F-BA6D-6F2A51F8AF55}">
      <dgm:prSet/>
      <dgm:spPr/>
      <dgm:t>
        <a:bodyPr/>
        <a:lstStyle/>
        <a:p>
          <a:endParaRPr lang="en-US"/>
        </a:p>
      </dgm:t>
    </dgm:pt>
    <dgm:pt modelId="{279D197B-36F3-4F8C-9016-0ED450C7EF43}">
      <dgm:prSet/>
      <dgm:spPr/>
      <dgm:t>
        <a:bodyPr/>
        <a:lstStyle/>
        <a:p>
          <a:r>
            <a:rPr lang="en-US"/>
            <a:t>Leverage past consumption and indoor/outdoor weather data</a:t>
          </a:r>
        </a:p>
      </dgm:t>
    </dgm:pt>
    <dgm:pt modelId="{9F0FA661-F04F-468D-B008-932FAB62BC46}" type="parTrans" cxnId="{87E3696B-4E43-4A38-A9C4-18EB44143B23}">
      <dgm:prSet/>
      <dgm:spPr/>
      <dgm:t>
        <a:bodyPr/>
        <a:lstStyle/>
        <a:p>
          <a:endParaRPr lang="en-US"/>
        </a:p>
      </dgm:t>
    </dgm:pt>
    <dgm:pt modelId="{1C1CF405-0FF7-403E-B6B0-210693E50BC2}" type="sibTrans" cxnId="{87E3696B-4E43-4A38-A9C4-18EB44143B23}">
      <dgm:prSet/>
      <dgm:spPr/>
      <dgm:t>
        <a:bodyPr/>
        <a:lstStyle/>
        <a:p>
          <a:endParaRPr lang="en-US"/>
        </a:p>
      </dgm:t>
    </dgm:pt>
    <dgm:pt modelId="{E6EABCC6-13DD-4A19-BF3A-FEF9449325CE}">
      <dgm:prSet/>
      <dgm:spPr/>
      <dgm:t>
        <a:bodyPr/>
        <a:lstStyle/>
        <a:p>
          <a:r>
            <a:rPr lang="en-US"/>
            <a:t>Evaluate deep learning models of this use case</a:t>
          </a:r>
        </a:p>
      </dgm:t>
    </dgm:pt>
    <dgm:pt modelId="{DFB122D0-EE0D-4A3D-B4C9-FE76B7B46094}" type="parTrans" cxnId="{415288F8-B997-4B0E-92AF-E4F17C21F960}">
      <dgm:prSet/>
      <dgm:spPr/>
      <dgm:t>
        <a:bodyPr/>
        <a:lstStyle/>
        <a:p>
          <a:endParaRPr lang="en-US"/>
        </a:p>
      </dgm:t>
    </dgm:pt>
    <dgm:pt modelId="{0B4ECB40-DAFD-4DCB-81C4-CA04630D3CD7}" type="sibTrans" cxnId="{415288F8-B997-4B0E-92AF-E4F17C21F960}">
      <dgm:prSet/>
      <dgm:spPr/>
      <dgm:t>
        <a:bodyPr/>
        <a:lstStyle/>
        <a:p>
          <a:endParaRPr lang="en-US"/>
        </a:p>
      </dgm:t>
    </dgm:pt>
    <dgm:pt modelId="{DD195CED-636F-4D49-AF38-315878D9368E}" type="pres">
      <dgm:prSet presAssocID="{4F933B10-AF57-4D24-857A-2F8C65293157}" presName="root" presStyleCnt="0">
        <dgm:presLayoutVars>
          <dgm:dir/>
          <dgm:resizeHandles val="exact"/>
        </dgm:presLayoutVars>
      </dgm:prSet>
      <dgm:spPr/>
    </dgm:pt>
    <dgm:pt modelId="{F4694778-D6C7-4C15-B432-57CCB2D4B427}" type="pres">
      <dgm:prSet presAssocID="{8AC870D3-FD98-4C74-9BF0-FE77F877D32C}" presName="compNode" presStyleCnt="0"/>
      <dgm:spPr/>
    </dgm:pt>
    <dgm:pt modelId="{2A175A42-B9AE-40AA-9142-1C743FC7D150}" type="pres">
      <dgm:prSet presAssocID="{8AC870D3-FD98-4C74-9BF0-FE77F877D3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F2F182F-3280-413E-B0FD-32B6B3057297}" type="pres">
      <dgm:prSet presAssocID="{8AC870D3-FD98-4C74-9BF0-FE77F877D32C}" presName="spaceRect" presStyleCnt="0"/>
      <dgm:spPr/>
    </dgm:pt>
    <dgm:pt modelId="{CA0AF20B-6654-4424-BD24-C8F5E39FF4AE}" type="pres">
      <dgm:prSet presAssocID="{8AC870D3-FD98-4C74-9BF0-FE77F877D32C}" presName="textRect" presStyleLbl="revTx" presStyleIdx="0" presStyleCnt="3">
        <dgm:presLayoutVars>
          <dgm:chMax val="1"/>
          <dgm:chPref val="1"/>
        </dgm:presLayoutVars>
      </dgm:prSet>
      <dgm:spPr/>
    </dgm:pt>
    <dgm:pt modelId="{64E19112-BC9C-4CD0-A10C-B28B4079FB76}" type="pres">
      <dgm:prSet presAssocID="{E33A41CD-C271-4B0D-BC19-FDBB44CE9212}" presName="sibTrans" presStyleCnt="0"/>
      <dgm:spPr/>
    </dgm:pt>
    <dgm:pt modelId="{EA5646EB-3D63-4A39-A3A7-FB0AE3C76342}" type="pres">
      <dgm:prSet presAssocID="{279D197B-36F3-4F8C-9016-0ED450C7EF43}" presName="compNode" presStyleCnt="0"/>
      <dgm:spPr/>
    </dgm:pt>
    <dgm:pt modelId="{16CEC966-5614-4403-A6EA-CED9B55DF7C4}" type="pres">
      <dgm:prSet presAssocID="{279D197B-36F3-4F8C-9016-0ED450C7EF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A1D9244-E9DF-46A0-A7C5-71ADB4EC52E1}" type="pres">
      <dgm:prSet presAssocID="{279D197B-36F3-4F8C-9016-0ED450C7EF43}" presName="spaceRect" presStyleCnt="0"/>
      <dgm:spPr/>
    </dgm:pt>
    <dgm:pt modelId="{5BD1B02D-E43E-4597-BBBE-E08E27224D6A}" type="pres">
      <dgm:prSet presAssocID="{279D197B-36F3-4F8C-9016-0ED450C7EF43}" presName="textRect" presStyleLbl="revTx" presStyleIdx="1" presStyleCnt="3">
        <dgm:presLayoutVars>
          <dgm:chMax val="1"/>
          <dgm:chPref val="1"/>
        </dgm:presLayoutVars>
      </dgm:prSet>
      <dgm:spPr/>
    </dgm:pt>
    <dgm:pt modelId="{7CF0A8A7-DEEB-4236-867F-3C1C02DB6C00}" type="pres">
      <dgm:prSet presAssocID="{1C1CF405-0FF7-403E-B6B0-210693E50BC2}" presName="sibTrans" presStyleCnt="0"/>
      <dgm:spPr/>
    </dgm:pt>
    <dgm:pt modelId="{509B0882-0FAA-44DE-A756-CFD33E9A9805}" type="pres">
      <dgm:prSet presAssocID="{E6EABCC6-13DD-4A19-BF3A-FEF9449325CE}" presName="compNode" presStyleCnt="0"/>
      <dgm:spPr/>
    </dgm:pt>
    <dgm:pt modelId="{E48648D6-729C-4788-BC14-B0D9483AE195}" type="pres">
      <dgm:prSet presAssocID="{E6EABCC6-13DD-4A19-BF3A-FEF9449325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E00B76-0398-40C3-907B-81E769CE2D47}" type="pres">
      <dgm:prSet presAssocID="{E6EABCC6-13DD-4A19-BF3A-FEF9449325CE}" presName="spaceRect" presStyleCnt="0"/>
      <dgm:spPr/>
    </dgm:pt>
    <dgm:pt modelId="{32C8475B-5D32-4977-9233-C273ADCE2E91}" type="pres">
      <dgm:prSet presAssocID="{E6EABCC6-13DD-4A19-BF3A-FEF9449325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85BB22-2222-443A-A961-0EE433EA9738}" type="presOf" srcId="{4F933B10-AF57-4D24-857A-2F8C65293157}" destId="{DD195CED-636F-4D49-AF38-315878D9368E}" srcOrd="0" destOrd="0" presId="urn:microsoft.com/office/officeart/2018/2/layout/IconLabelList"/>
    <dgm:cxn modelId="{B30F4628-AD30-4CB9-92F4-0FEA05904751}" type="presOf" srcId="{279D197B-36F3-4F8C-9016-0ED450C7EF43}" destId="{5BD1B02D-E43E-4597-BBBE-E08E27224D6A}" srcOrd="0" destOrd="0" presId="urn:microsoft.com/office/officeart/2018/2/layout/IconLabelList"/>
    <dgm:cxn modelId="{87E3696B-4E43-4A38-A9C4-18EB44143B23}" srcId="{4F933B10-AF57-4D24-857A-2F8C65293157}" destId="{279D197B-36F3-4F8C-9016-0ED450C7EF43}" srcOrd="1" destOrd="0" parTransId="{9F0FA661-F04F-468D-B008-932FAB62BC46}" sibTransId="{1C1CF405-0FF7-403E-B6B0-210693E50BC2}"/>
    <dgm:cxn modelId="{6208C579-627B-4A93-A58F-6793E7F2EC87}" type="presOf" srcId="{E6EABCC6-13DD-4A19-BF3A-FEF9449325CE}" destId="{32C8475B-5D32-4977-9233-C273ADCE2E91}" srcOrd="0" destOrd="0" presId="urn:microsoft.com/office/officeart/2018/2/layout/IconLabelList"/>
    <dgm:cxn modelId="{2435D27B-3376-4F6F-BA6D-6F2A51F8AF55}" srcId="{4F933B10-AF57-4D24-857A-2F8C65293157}" destId="{8AC870D3-FD98-4C74-9BF0-FE77F877D32C}" srcOrd="0" destOrd="0" parTransId="{C35CB4A6-902C-4ABD-8664-5F9EBF13710B}" sibTransId="{E33A41CD-C271-4B0D-BC19-FDBB44CE9212}"/>
    <dgm:cxn modelId="{381204ED-3BED-4223-B32D-A911057ED915}" type="presOf" srcId="{8AC870D3-FD98-4C74-9BF0-FE77F877D32C}" destId="{CA0AF20B-6654-4424-BD24-C8F5E39FF4AE}" srcOrd="0" destOrd="0" presId="urn:microsoft.com/office/officeart/2018/2/layout/IconLabelList"/>
    <dgm:cxn modelId="{415288F8-B997-4B0E-92AF-E4F17C21F960}" srcId="{4F933B10-AF57-4D24-857A-2F8C65293157}" destId="{E6EABCC6-13DD-4A19-BF3A-FEF9449325CE}" srcOrd="2" destOrd="0" parTransId="{DFB122D0-EE0D-4A3D-B4C9-FE76B7B46094}" sibTransId="{0B4ECB40-DAFD-4DCB-81C4-CA04630D3CD7}"/>
    <dgm:cxn modelId="{0515135E-F94B-4478-95E8-33BFDEE7AC6D}" type="presParOf" srcId="{DD195CED-636F-4D49-AF38-315878D9368E}" destId="{F4694778-D6C7-4C15-B432-57CCB2D4B427}" srcOrd="0" destOrd="0" presId="urn:microsoft.com/office/officeart/2018/2/layout/IconLabelList"/>
    <dgm:cxn modelId="{EE2DB60B-C49D-4002-94CD-8665FBF333CD}" type="presParOf" srcId="{F4694778-D6C7-4C15-B432-57CCB2D4B427}" destId="{2A175A42-B9AE-40AA-9142-1C743FC7D150}" srcOrd="0" destOrd="0" presId="urn:microsoft.com/office/officeart/2018/2/layout/IconLabelList"/>
    <dgm:cxn modelId="{F1B2A5E3-DCB1-48C6-ABB4-D89DEF4BC307}" type="presParOf" srcId="{F4694778-D6C7-4C15-B432-57CCB2D4B427}" destId="{6F2F182F-3280-413E-B0FD-32B6B3057297}" srcOrd="1" destOrd="0" presId="urn:microsoft.com/office/officeart/2018/2/layout/IconLabelList"/>
    <dgm:cxn modelId="{4F668CF3-471C-4A04-9330-041112E235E7}" type="presParOf" srcId="{F4694778-D6C7-4C15-B432-57CCB2D4B427}" destId="{CA0AF20B-6654-4424-BD24-C8F5E39FF4AE}" srcOrd="2" destOrd="0" presId="urn:microsoft.com/office/officeart/2018/2/layout/IconLabelList"/>
    <dgm:cxn modelId="{3ADAE836-5760-478C-A379-5B16BD707408}" type="presParOf" srcId="{DD195CED-636F-4D49-AF38-315878D9368E}" destId="{64E19112-BC9C-4CD0-A10C-B28B4079FB76}" srcOrd="1" destOrd="0" presId="urn:microsoft.com/office/officeart/2018/2/layout/IconLabelList"/>
    <dgm:cxn modelId="{9B147513-863E-47F3-96D4-B69009038BCD}" type="presParOf" srcId="{DD195CED-636F-4D49-AF38-315878D9368E}" destId="{EA5646EB-3D63-4A39-A3A7-FB0AE3C76342}" srcOrd="2" destOrd="0" presId="urn:microsoft.com/office/officeart/2018/2/layout/IconLabelList"/>
    <dgm:cxn modelId="{CEEDB6EA-36BB-4FA0-A63F-A05B175AC4FD}" type="presParOf" srcId="{EA5646EB-3D63-4A39-A3A7-FB0AE3C76342}" destId="{16CEC966-5614-4403-A6EA-CED9B55DF7C4}" srcOrd="0" destOrd="0" presId="urn:microsoft.com/office/officeart/2018/2/layout/IconLabelList"/>
    <dgm:cxn modelId="{38F74894-F4ED-4967-ACEA-1278F4FA7ADC}" type="presParOf" srcId="{EA5646EB-3D63-4A39-A3A7-FB0AE3C76342}" destId="{2A1D9244-E9DF-46A0-A7C5-71ADB4EC52E1}" srcOrd="1" destOrd="0" presId="urn:microsoft.com/office/officeart/2018/2/layout/IconLabelList"/>
    <dgm:cxn modelId="{B7DD2E8D-E3A4-465B-AB76-094613AF8BC5}" type="presParOf" srcId="{EA5646EB-3D63-4A39-A3A7-FB0AE3C76342}" destId="{5BD1B02D-E43E-4597-BBBE-E08E27224D6A}" srcOrd="2" destOrd="0" presId="urn:microsoft.com/office/officeart/2018/2/layout/IconLabelList"/>
    <dgm:cxn modelId="{5CCB73F1-C83A-48BA-9BD0-1B07220F6368}" type="presParOf" srcId="{DD195CED-636F-4D49-AF38-315878D9368E}" destId="{7CF0A8A7-DEEB-4236-867F-3C1C02DB6C00}" srcOrd="3" destOrd="0" presId="urn:microsoft.com/office/officeart/2018/2/layout/IconLabelList"/>
    <dgm:cxn modelId="{1BA03290-8D7C-4D0C-8CF2-27E4D69ED4B5}" type="presParOf" srcId="{DD195CED-636F-4D49-AF38-315878D9368E}" destId="{509B0882-0FAA-44DE-A756-CFD33E9A9805}" srcOrd="4" destOrd="0" presId="urn:microsoft.com/office/officeart/2018/2/layout/IconLabelList"/>
    <dgm:cxn modelId="{FE0D6C08-4508-4345-9786-5E37030E9FF7}" type="presParOf" srcId="{509B0882-0FAA-44DE-A756-CFD33E9A9805}" destId="{E48648D6-729C-4788-BC14-B0D9483AE195}" srcOrd="0" destOrd="0" presId="urn:microsoft.com/office/officeart/2018/2/layout/IconLabelList"/>
    <dgm:cxn modelId="{05240A7B-F156-4F1C-AA76-ADE8C2F0BED5}" type="presParOf" srcId="{509B0882-0FAA-44DE-A756-CFD33E9A9805}" destId="{ACE00B76-0398-40C3-907B-81E769CE2D47}" srcOrd="1" destOrd="0" presId="urn:microsoft.com/office/officeart/2018/2/layout/IconLabelList"/>
    <dgm:cxn modelId="{84737D44-2D8E-4826-84DA-9F94E322A90E}" type="presParOf" srcId="{509B0882-0FAA-44DE-A756-CFD33E9A9805}" destId="{32C8475B-5D32-4977-9233-C273ADCE2E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D53CA-6E54-4397-982A-F957B12CE19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9AEAD7F-4017-415C-AA5C-9C4DFC745F13}">
      <dgm:prSet custT="1"/>
      <dgm:spPr/>
      <dgm:t>
        <a:bodyPr/>
        <a:lstStyle/>
        <a:p>
          <a:pPr>
            <a:defRPr cap="all"/>
          </a:pPr>
          <a:r>
            <a:rPr lang="en-US" sz="2000" dirty="0"/>
            <a:t>19735 records, 29 Variables</a:t>
          </a:r>
        </a:p>
      </dgm:t>
    </dgm:pt>
    <dgm:pt modelId="{158E1A95-6224-4045-A95C-760F8151D9F0}" type="parTrans" cxnId="{55A3E16C-029E-42F8-A7EE-E423577E3ECA}">
      <dgm:prSet/>
      <dgm:spPr/>
      <dgm:t>
        <a:bodyPr/>
        <a:lstStyle/>
        <a:p>
          <a:endParaRPr lang="en-US"/>
        </a:p>
      </dgm:t>
    </dgm:pt>
    <dgm:pt modelId="{2AC821CF-494B-40FE-B49F-CFB09CF4E15B}" type="sibTrans" cxnId="{55A3E16C-029E-42F8-A7EE-E423577E3ECA}">
      <dgm:prSet/>
      <dgm:spPr/>
      <dgm:t>
        <a:bodyPr/>
        <a:lstStyle/>
        <a:p>
          <a:endParaRPr lang="en-US"/>
        </a:p>
      </dgm:t>
    </dgm:pt>
    <dgm:pt modelId="{690D6ED8-BB04-4592-9252-63C0D000231B}">
      <dgm:prSet custT="1"/>
      <dgm:spPr/>
      <dgm:t>
        <a:bodyPr/>
        <a:lstStyle/>
        <a:p>
          <a:pPr>
            <a:defRPr cap="all"/>
          </a:pPr>
          <a:r>
            <a:rPr lang="en-US" sz="2000" dirty="0"/>
            <a:t>Collected every 10 mins, Over 4.5 months </a:t>
          </a:r>
        </a:p>
      </dgm:t>
    </dgm:pt>
    <dgm:pt modelId="{445B62C2-1D21-41A8-A75F-810538766E4C}" type="parTrans" cxnId="{72583CBF-3318-4D31-83E1-86EF96991E27}">
      <dgm:prSet/>
      <dgm:spPr/>
      <dgm:t>
        <a:bodyPr/>
        <a:lstStyle/>
        <a:p>
          <a:endParaRPr lang="en-US"/>
        </a:p>
      </dgm:t>
    </dgm:pt>
    <dgm:pt modelId="{46A08416-100A-442A-AD7C-8ABC6AF4525F}" type="sibTrans" cxnId="{72583CBF-3318-4D31-83E1-86EF96991E27}">
      <dgm:prSet/>
      <dgm:spPr/>
      <dgm:t>
        <a:bodyPr/>
        <a:lstStyle/>
        <a:p>
          <a:endParaRPr lang="en-US"/>
        </a:p>
      </dgm:t>
    </dgm:pt>
    <dgm:pt modelId="{DBCDF9DF-9AEC-4653-A934-0BE6D7485565}">
      <dgm:prSet/>
      <dgm:spPr/>
      <dgm:t>
        <a:bodyPr/>
        <a:lstStyle/>
        <a:p>
          <a:pPr>
            <a:defRPr cap="all"/>
          </a:pPr>
          <a:r>
            <a:rPr lang="en-US"/>
            <a:t>Energy consumption of appliances and lights </a:t>
          </a:r>
        </a:p>
      </dgm:t>
    </dgm:pt>
    <dgm:pt modelId="{FFBD31FB-1169-4DE6-B71B-61D3C03F1340}" type="parTrans" cxnId="{8BEF1EBF-1066-4F8E-8BCC-B6CF333ED779}">
      <dgm:prSet/>
      <dgm:spPr/>
      <dgm:t>
        <a:bodyPr/>
        <a:lstStyle/>
        <a:p>
          <a:endParaRPr lang="en-US"/>
        </a:p>
      </dgm:t>
    </dgm:pt>
    <dgm:pt modelId="{18ADC26F-F827-4142-AB2F-18201083536A}" type="sibTrans" cxnId="{8BEF1EBF-1066-4F8E-8BCC-B6CF333ED779}">
      <dgm:prSet/>
      <dgm:spPr/>
      <dgm:t>
        <a:bodyPr/>
        <a:lstStyle/>
        <a:p>
          <a:endParaRPr lang="en-US"/>
        </a:p>
      </dgm:t>
    </dgm:pt>
    <dgm:pt modelId="{82C4F311-857E-49DC-BABC-E9A6DE08DE92}">
      <dgm:prSet/>
      <dgm:spPr/>
      <dgm:t>
        <a:bodyPr/>
        <a:lstStyle/>
        <a:p>
          <a:pPr>
            <a:defRPr cap="all"/>
          </a:pPr>
          <a:r>
            <a:rPr lang="en-US"/>
            <a:t>Indoor weather data</a:t>
          </a:r>
        </a:p>
      </dgm:t>
    </dgm:pt>
    <dgm:pt modelId="{79DDACDF-70D7-477A-83DE-9EBF95DC41E2}" type="parTrans" cxnId="{226B837F-3A6A-4CAF-B841-92F1D99F5D72}">
      <dgm:prSet/>
      <dgm:spPr/>
      <dgm:t>
        <a:bodyPr/>
        <a:lstStyle/>
        <a:p>
          <a:endParaRPr lang="en-US"/>
        </a:p>
      </dgm:t>
    </dgm:pt>
    <dgm:pt modelId="{854E076C-6EE7-4F38-ACE1-34E23DC671A6}" type="sibTrans" cxnId="{226B837F-3A6A-4CAF-B841-92F1D99F5D72}">
      <dgm:prSet/>
      <dgm:spPr/>
      <dgm:t>
        <a:bodyPr/>
        <a:lstStyle/>
        <a:p>
          <a:endParaRPr lang="en-US"/>
        </a:p>
      </dgm:t>
    </dgm:pt>
    <dgm:pt modelId="{F42A5EFF-3B55-48FF-A486-5A4BBCBB8668}">
      <dgm:prSet/>
      <dgm:spPr/>
      <dgm:t>
        <a:bodyPr/>
        <a:lstStyle/>
        <a:p>
          <a:pPr>
            <a:defRPr cap="all"/>
          </a:pPr>
          <a:r>
            <a:rPr lang="en-US"/>
            <a:t>Outdoor weather data</a:t>
          </a:r>
        </a:p>
      </dgm:t>
    </dgm:pt>
    <dgm:pt modelId="{1C102787-7F55-4EF7-BFD8-97A79B4EEBF5}" type="parTrans" cxnId="{7C385655-A4B7-4B42-9516-B97930F47747}">
      <dgm:prSet/>
      <dgm:spPr/>
      <dgm:t>
        <a:bodyPr/>
        <a:lstStyle/>
        <a:p>
          <a:endParaRPr lang="en-US"/>
        </a:p>
      </dgm:t>
    </dgm:pt>
    <dgm:pt modelId="{F665AFC1-548B-4447-B1F5-E45D295BE3B6}" type="sibTrans" cxnId="{7C385655-A4B7-4B42-9516-B97930F47747}">
      <dgm:prSet/>
      <dgm:spPr/>
      <dgm:t>
        <a:bodyPr/>
        <a:lstStyle/>
        <a:p>
          <a:endParaRPr lang="en-US"/>
        </a:p>
      </dgm:t>
    </dgm:pt>
    <dgm:pt modelId="{33350B0D-23FA-4DAA-B9D5-F820AABD7F22}" type="pres">
      <dgm:prSet presAssocID="{4F1D53CA-6E54-4397-982A-F957B12CE199}" presName="root" presStyleCnt="0">
        <dgm:presLayoutVars>
          <dgm:dir/>
          <dgm:resizeHandles val="exact"/>
        </dgm:presLayoutVars>
      </dgm:prSet>
      <dgm:spPr/>
    </dgm:pt>
    <dgm:pt modelId="{9D1400F8-C883-449F-A468-37AC01315233}" type="pres">
      <dgm:prSet presAssocID="{B9AEAD7F-4017-415C-AA5C-9C4DFC745F13}" presName="compNode" presStyleCnt="0"/>
      <dgm:spPr/>
    </dgm:pt>
    <dgm:pt modelId="{F4DDD5E4-8592-4ECD-B5B6-0D2EDE06AAD8}" type="pres">
      <dgm:prSet presAssocID="{B9AEAD7F-4017-415C-AA5C-9C4DFC745F1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FD33B0E-B8C1-4094-A7B5-B8550C9952D0}" type="pres">
      <dgm:prSet presAssocID="{B9AEAD7F-4017-415C-AA5C-9C4DFC745F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861AF5-E27C-46F4-958F-6D9C51FF4D56}" type="pres">
      <dgm:prSet presAssocID="{B9AEAD7F-4017-415C-AA5C-9C4DFC745F13}" presName="spaceRect" presStyleCnt="0"/>
      <dgm:spPr/>
    </dgm:pt>
    <dgm:pt modelId="{5201F2E8-8828-4344-AD38-F329C031EBB0}" type="pres">
      <dgm:prSet presAssocID="{B9AEAD7F-4017-415C-AA5C-9C4DFC745F13}" presName="textRect" presStyleLbl="revTx" presStyleIdx="0" presStyleCnt="5">
        <dgm:presLayoutVars>
          <dgm:chMax val="1"/>
          <dgm:chPref val="1"/>
        </dgm:presLayoutVars>
      </dgm:prSet>
      <dgm:spPr/>
    </dgm:pt>
    <dgm:pt modelId="{8CA7F0E5-14F8-48BC-BE23-DDD31651930C}" type="pres">
      <dgm:prSet presAssocID="{2AC821CF-494B-40FE-B49F-CFB09CF4E15B}" presName="sibTrans" presStyleCnt="0"/>
      <dgm:spPr/>
    </dgm:pt>
    <dgm:pt modelId="{A29E6AD3-D63A-4E44-BE84-6748C9468384}" type="pres">
      <dgm:prSet presAssocID="{690D6ED8-BB04-4592-9252-63C0D000231B}" presName="compNode" presStyleCnt="0"/>
      <dgm:spPr/>
    </dgm:pt>
    <dgm:pt modelId="{FBB0BE2E-8605-44F0-ADD9-BE08BFD728FA}" type="pres">
      <dgm:prSet presAssocID="{690D6ED8-BB04-4592-9252-63C0D000231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BE743FE-434A-4480-AEAD-FB28378A1A78}" type="pres">
      <dgm:prSet presAssocID="{690D6ED8-BB04-4592-9252-63C0D00023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8F25C73-C21C-497C-8F4E-82E120643730}" type="pres">
      <dgm:prSet presAssocID="{690D6ED8-BB04-4592-9252-63C0D000231B}" presName="spaceRect" presStyleCnt="0"/>
      <dgm:spPr/>
    </dgm:pt>
    <dgm:pt modelId="{DDC52F8C-63DA-47E2-BB97-BC52C78A913D}" type="pres">
      <dgm:prSet presAssocID="{690D6ED8-BB04-4592-9252-63C0D000231B}" presName="textRect" presStyleLbl="revTx" presStyleIdx="1" presStyleCnt="5">
        <dgm:presLayoutVars>
          <dgm:chMax val="1"/>
          <dgm:chPref val="1"/>
        </dgm:presLayoutVars>
      </dgm:prSet>
      <dgm:spPr/>
    </dgm:pt>
    <dgm:pt modelId="{0F5D8372-2A5D-40D7-8A4B-4F5E4853261D}" type="pres">
      <dgm:prSet presAssocID="{46A08416-100A-442A-AD7C-8ABC6AF4525F}" presName="sibTrans" presStyleCnt="0"/>
      <dgm:spPr/>
    </dgm:pt>
    <dgm:pt modelId="{9D7B7897-2BFD-4A91-AA7C-7723B460C22E}" type="pres">
      <dgm:prSet presAssocID="{DBCDF9DF-9AEC-4653-A934-0BE6D7485565}" presName="compNode" presStyleCnt="0"/>
      <dgm:spPr/>
    </dgm:pt>
    <dgm:pt modelId="{BF6DB031-2F79-461F-8FF2-DE5E24FA40D8}" type="pres">
      <dgm:prSet presAssocID="{DBCDF9DF-9AEC-4653-A934-0BE6D748556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79A2AFE-1173-477F-8F65-05ABB0D1EE1B}" type="pres">
      <dgm:prSet presAssocID="{DBCDF9DF-9AEC-4653-A934-0BE6D74855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8CFEE72-E63B-4EB4-926E-EF4A75F96FBA}" type="pres">
      <dgm:prSet presAssocID="{DBCDF9DF-9AEC-4653-A934-0BE6D7485565}" presName="spaceRect" presStyleCnt="0"/>
      <dgm:spPr/>
    </dgm:pt>
    <dgm:pt modelId="{52D0EB81-EA73-41C5-8C61-1AE47D70981F}" type="pres">
      <dgm:prSet presAssocID="{DBCDF9DF-9AEC-4653-A934-0BE6D7485565}" presName="textRect" presStyleLbl="revTx" presStyleIdx="2" presStyleCnt="5">
        <dgm:presLayoutVars>
          <dgm:chMax val="1"/>
          <dgm:chPref val="1"/>
        </dgm:presLayoutVars>
      </dgm:prSet>
      <dgm:spPr/>
    </dgm:pt>
    <dgm:pt modelId="{F7836CA8-8F8C-496C-B028-0D7290E02BDF}" type="pres">
      <dgm:prSet presAssocID="{18ADC26F-F827-4142-AB2F-18201083536A}" presName="sibTrans" presStyleCnt="0"/>
      <dgm:spPr/>
    </dgm:pt>
    <dgm:pt modelId="{46B98DBB-D56E-429D-8E3C-B04BDF4E3098}" type="pres">
      <dgm:prSet presAssocID="{82C4F311-857E-49DC-BABC-E9A6DE08DE92}" presName="compNode" presStyleCnt="0"/>
      <dgm:spPr/>
    </dgm:pt>
    <dgm:pt modelId="{4A8C1481-9A6E-4CF1-B633-74180CCB9F77}" type="pres">
      <dgm:prSet presAssocID="{82C4F311-857E-49DC-BABC-E9A6DE08DE9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1E963C8-5A60-4CFD-BF3D-F309ADE1EBBB}" type="pres">
      <dgm:prSet presAssocID="{82C4F311-857E-49DC-BABC-E9A6DE08DE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550B64F2-1933-4013-89D2-52C28A62286A}" type="pres">
      <dgm:prSet presAssocID="{82C4F311-857E-49DC-BABC-E9A6DE08DE92}" presName="spaceRect" presStyleCnt="0"/>
      <dgm:spPr/>
    </dgm:pt>
    <dgm:pt modelId="{03F10870-5AE8-474F-8356-2EF3088572FD}" type="pres">
      <dgm:prSet presAssocID="{82C4F311-857E-49DC-BABC-E9A6DE08DE92}" presName="textRect" presStyleLbl="revTx" presStyleIdx="3" presStyleCnt="5">
        <dgm:presLayoutVars>
          <dgm:chMax val="1"/>
          <dgm:chPref val="1"/>
        </dgm:presLayoutVars>
      </dgm:prSet>
      <dgm:spPr/>
    </dgm:pt>
    <dgm:pt modelId="{EE9AAC89-196C-4C30-997F-2B5CB565FE56}" type="pres">
      <dgm:prSet presAssocID="{854E076C-6EE7-4F38-ACE1-34E23DC671A6}" presName="sibTrans" presStyleCnt="0"/>
      <dgm:spPr/>
    </dgm:pt>
    <dgm:pt modelId="{5F1DEFFB-96E0-4028-801A-61C301FDA6EF}" type="pres">
      <dgm:prSet presAssocID="{F42A5EFF-3B55-48FF-A486-5A4BBCBB8668}" presName="compNode" presStyleCnt="0"/>
      <dgm:spPr/>
    </dgm:pt>
    <dgm:pt modelId="{F936767C-2958-4CAB-9B88-89DA044BCE91}" type="pres">
      <dgm:prSet presAssocID="{F42A5EFF-3B55-48FF-A486-5A4BBCBB866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C793E09-6CA9-4E13-8F2D-D1AA633E63FA}" type="pres">
      <dgm:prSet presAssocID="{F42A5EFF-3B55-48FF-A486-5A4BBCBB86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8634883-A241-4FC0-9453-7CDBDD377163}" type="pres">
      <dgm:prSet presAssocID="{F42A5EFF-3B55-48FF-A486-5A4BBCBB8668}" presName="spaceRect" presStyleCnt="0"/>
      <dgm:spPr/>
    </dgm:pt>
    <dgm:pt modelId="{60C43B09-22CD-4708-8DE7-6B12DE2A9839}" type="pres">
      <dgm:prSet presAssocID="{F42A5EFF-3B55-48FF-A486-5A4BBCBB866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44E5507-98D7-4FFA-A1DC-D9D62DD6D900}" type="presOf" srcId="{82C4F311-857E-49DC-BABC-E9A6DE08DE92}" destId="{03F10870-5AE8-474F-8356-2EF3088572FD}" srcOrd="0" destOrd="0" presId="urn:microsoft.com/office/officeart/2018/5/layout/IconLeafLabelList"/>
    <dgm:cxn modelId="{7C385655-A4B7-4B42-9516-B97930F47747}" srcId="{4F1D53CA-6E54-4397-982A-F957B12CE199}" destId="{F42A5EFF-3B55-48FF-A486-5A4BBCBB8668}" srcOrd="4" destOrd="0" parTransId="{1C102787-7F55-4EF7-BFD8-97A79B4EEBF5}" sibTransId="{F665AFC1-548B-4447-B1F5-E45D295BE3B6}"/>
    <dgm:cxn modelId="{55A3E16C-029E-42F8-A7EE-E423577E3ECA}" srcId="{4F1D53CA-6E54-4397-982A-F957B12CE199}" destId="{B9AEAD7F-4017-415C-AA5C-9C4DFC745F13}" srcOrd="0" destOrd="0" parTransId="{158E1A95-6224-4045-A95C-760F8151D9F0}" sibTransId="{2AC821CF-494B-40FE-B49F-CFB09CF4E15B}"/>
    <dgm:cxn modelId="{04AA827B-5DF1-418E-A202-5D24060EE6AF}" type="presOf" srcId="{B9AEAD7F-4017-415C-AA5C-9C4DFC745F13}" destId="{5201F2E8-8828-4344-AD38-F329C031EBB0}" srcOrd="0" destOrd="0" presId="urn:microsoft.com/office/officeart/2018/5/layout/IconLeafLabelList"/>
    <dgm:cxn modelId="{226B837F-3A6A-4CAF-B841-92F1D99F5D72}" srcId="{4F1D53CA-6E54-4397-982A-F957B12CE199}" destId="{82C4F311-857E-49DC-BABC-E9A6DE08DE92}" srcOrd="3" destOrd="0" parTransId="{79DDACDF-70D7-477A-83DE-9EBF95DC41E2}" sibTransId="{854E076C-6EE7-4F38-ACE1-34E23DC671A6}"/>
    <dgm:cxn modelId="{EE19998C-788C-44F9-BEEF-1D730ADBD27B}" type="presOf" srcId="{690D6ED8-BB04-4592-9252-63C0D000231B}" destId="{DDC52F8C-63DA-47E2-BB97-BC52C78A913D}" srcOrd="0" destOrd="0" presId="urn:microsoft.com/office/officeart/2018/5/layout/IconLeafLabelList"/>
    <dgm:cxn modelId="{75E6A8A7-F3EE-4DD5-AE4D-0F6D76849423}" type="presOf" srcId="{DBCDF9DF-9AEC-4653-A934-0BE6D7485565}" destId="{52D0EB81-EA73-41C5-8C61-1AE47D70981F}" srcOrd="0" destOrd="0" presId="urn:microsoft.com/office/officeart/2018/5/layout/IconLeafLabelList"/>
    <dgm:cxn modelId="{8BEF1EBF-1066-4F8E-8BCC-B6CF333ED779}" srcId="{4F1D53CA-6E54-4397-982A-F957B12CE199}" destId="{DBCDF9DF-9AEC-4653-A934-0BE6D7485565}" srcOrd="2" destOrd="0" parTransId="{FFBD31FB-1169-4DE6-B71B-61D3C03F1340}" sibTransId="{18ADC26F-F827-4142-AB2F-18201083536A}"/>
    <dgm:cxn modelId="{72583CBF-3318-4D31-83E1-86EF96991E27}" srcId="{4F1D53CA-6E54-4397-982A-F957B12CE199}" destId="{690D6ED8-BB04-4592-9252-63C0D000231B}" srcOrd="1" destOrd="0" parTransId="{445B62C2-1D21-41A8-A75F-810538766E4C}" sibTransId="{46A08416-100A-442A-AD7C-8ABC6AF4525F}"/>
    <dgm:cxn modelId="{41DB30D6-E953-4731-8BA6-17590A448ECB}" type="presOf" srcId="{4F1D53CA-6E54-4397-982A-F957B12CE199}" destId="{33350B0D-23FA-4DAA-B9D5-F820AABD7F22}" srcOrd="0" destOrd="0" presId="urn:microsoft.com/office/officeart/2018/5/layout/IconLeafLabelList"/>
    <dgm:cxn modelId="{F59FF9E1-F6E8-40D8-B190-93E1D2E88C6C}" type="presOf" srcId="{F42A5EFF-3B55-48FF-A486-5A4BBCBB8668}" destId="{60C43B09-22CD-4708-8DE7-6B12DE2A9839}" srcOrd="0" destOrd="0" presId="urn:microsoft.com/office/officeart/2018/5/layout/IconLeafLabelList"/>
    <dgm:cxn modelId="{536FF16B-ECDB-4298-AEAF-634BDE130858}" type="presParOf" srcId="{33350B0D-23FA-4DAA-B9D5-F820AABD7F22}" destId="{9D1400F8-C883-449F-A468-37AC01315233}" srcOrd="0" destOrd="0" presId="urn:microsoft.com/office/officeart/2018/5/layout/IconLeafLabelList"/>
    <dgm:cxn modelId="{3BCEE483-313B-4174-8558-B0951809DE41}" type="presParOf" srcId="{9D1400F8-C883-449F-A468-37AC01315233}" destId="{F4DDD5E4-8592-4ECD-B5B6-0D2EDE06AAD8}" srcOrd="0" destOrd="0" presId="urn:microsoft.com/office/officeart/2018/5/layout/IconLeafLabelList"/>
    <dgm:cxn modelId="{E71ECB80-B950-4676-B983-BD1115BE2781}" type="presParOf" srcId="{9D1400F8-C883-449F-A468-37AC01315233}" destId="{0FD33B0E-B8C1-4094-A7B5-B8550C9952D0}" srcOrd="1" destOrd="0" presId="urn:microsoft.com/office/officeart/2018/5/layout/IconLeafLabelList"/>
    <dgm:cxn modelId="{55F749F2-569F-43B3-BD5B-35DFA3915C81}" type="presParOf" srcId="{9D1400F8-C883-449F-A468-37AC01315233}" destId="{7E861AF5-E27C-46F4-958F-6D9C51FF4D56}" srcOrd="2" destOrd="0" presId="urn:microsoft.com/office/officeart/2018/5/layout/IconLeafLabelList"/>
    <dgm:cxn modelId="{6A42272D-3E3B-46C9-ABC2-1A2EB10A02D2}" type="presParOf" srcId="{9D1400F8-C883-449F-A468-37AC01315233}" destId="{5201F2E8-8828-4344-AD38-F329C031EBB0}" srcOrd="3" destOrd="0" presId="urn:microsoft.com/office/officeart/2018/5/layout/IconLeafLabelList"/>
    <dgm:cxn modelId="{E29CA3DC-36C9-497D-BB12-7ACBBAE0FBFF}" type="presParOf" srcId="{33350B0D-23FA-4DAA-B9D5-F820AABD7F22}" destId="{8CA7F0E5-14F8-48BC-BE23-DDD31651930C}" srcOrd="1" destOrd="0" presId="urn:microsoft.com/office/officeart/2018/5/layout/IconLeafLabelList"/>
    <dgm:cxn modelId="{32F98A73-533B-4FA3-9A46-B8135CA0E941}" type="presParOf" srcId="{33350B0D-23FA-4DAA-B9D5-F820AABD7F22}" destId="{A29E6AD3-D63A-4E44-BE84-6748C9468384}" srcOrd="2" destOrd="0" presId="urn:microsoft.com/office/officeart/2018/5/layout/IconLeafLabelList"/>
    <dgm:cxn modelId="{C58B43E4-B37B-47E3-808E-F2AC4DEA82E8}" type="presParOf" srcId="{A29E6AD3-D63A-4E44-BE84-6748C9468384}" destId="{FBB0BE2E-8605-44F0-ADD9-BE08BFD728FA}" srcOrd="0" destOrd="0" presId="urn:microsoft.com/office/officeart/2018/5/layout/IconLeafLabelList"/>
    <dgm:cxn modelId="{67A25A5E-2705-4587-81D4-0539A8B5A863}" type="presParOf" srcId="{A29E6AD3-D63A-4E44-BE84-6748C9468384}" destId="{3BE743FE-434A-4480-AEAD-FB28378A1A78}" srcOrd="1" destOrd="0" presId="urn:microsoft.com/office/officeart/2018/5/layout/IconLeafLabelList"/>
    <dgm:cxn modelId="{A361B9D9-4227-4F0F-BE65-F68BBBFB9727}" type="presParOf" srcId="{A29E6AD3-D63A-4E44-BE84-6748C9468384}" destId="{58F25C73-C21C-497C-8F4E-82E120643730}" srcOrd="2" destOrd="0" presId="urn:microsoft.com/office/officeart/2018/5/layout/IconLeafLabelList"/>
    <dgm:cxn modelId="{DD51C1C9-53EA-483B-BCBC-600FCE5516D9}" type="presParOf" srcId="{A29E6AD3-D63A-4E44-BE84-6748C9468384}" destId="{DDC52F8C-63DA-47E2-BB97-BC52C78A913D}" srcOrd="3" destOrd="0" presId="urn:microsoft.com/office/officeart/2018/5/layout/IconLeafLabelList"/>
    <dgm:cxn modelId="{9EE72004-12A0-4EED-AA41-ED2ADED9BFBC}" type="presParOf" srcId="{33350B0D-23FA-4DAA-B9D5-F820AABD7F22}" destId="{0F5D8372-2A5D-40D7-8A4B-4F5E4853261D}" srcOrd="3" destOrd="0" presId="urn:microsoft.com/office/officeart/2018/5/layout/IconLeafLabelList"/>
    <dgm:cxn modelId="{3200FB47-EF85-4D91-BB55-21A7B13AB493}" type="presParOf" srcId="{33350B0D-23FA-4DAA-B9D5-F820AABD7F22}" destId="{9D7B7897-2BFD-4A91-AA7C-7723B460C22E}" srcOrd="4" destOrd="0" presId="urn:microsoft.com/office/officeart/2018/5/layout/IconLeafLabelList"/>
    <dgm:cxn modelId="{12C0629D-DE3B-4B5B-AE51-3E73B3EDA070}" type="presParOf" srcId="{9D7B7897-2BFD-4A91-AA7C-7723B460C22E}" destId="{BF6DB031-2F79-461F-8FF2-DE5E24FA40D8}" srcOrd="0" destOrd="0" presId="urn:microsoft.com/office/officeart/2018/5/layout/IconLeafLabelList"/>
    <dgm:cxn modelId="{26AFD65D-74CE-4B14-988B-E0EDD1F496CB}" type="presParOf" srcId="{9D7B7897-2BFD-4A91-AA7C-7723B460C22E}" destId="{079A2AFE-1173-477F-8F65-05ABB0D1EE1B}" srcOrd="1" destOrd="0" presId="urn:microsoft.com/office/officeart/2018/5/layout/IconLeafLabelList"/>
    <dgm:cxn modelId="{ED544937-5C2B-4EB5-B715-2217E7422DD1}" type="presParOf" srcId="{9D7B7897-2BFD-4A91-AA7C-7723B460C22E}" destId="{E8CFEE72-E63B-4EB4-926E-EF4A75F96FBA}" srcOrd="2" destOrd="0" presId="urn:microsoft.com/office/officeart/2018/5/layout/IconLeafLabelList"/>
    <dgm:cxn modelId="{C1B1FBC3-5EC4-42CA-A64F-C8C1857B9E33}" type="presParOf" srcId="{9D7B7897-2BFD-4A91-AA7C-7723B460C22E}" destId="{52D0EB81-EA73-41C5-8C61-1AE47D70981F}" srcOrd="3" destOrd="0" presId="urn:microsoft.com/office/officeart/2018/5/layout/IconLeafLabelList"/>
    <dgm:cxn modelId="{A5299A8C-04B5-46DD-B083-88C04507FFEB}" type="presParOf" srcId="{33350B0D-23FA-4DAA-B9D5-F820AABD7F22}" destId="{F7836CA8-8F8C-496C-B028-0D7290E02BDF}" srcOrd="5" destOrd="0" presId="urn:microsoft.com/office/officeart/2018/5/layout/IconLeafLabelList"/>
    <dgm:cxn modelId="{CA313B43-893C-485D-99CF-016231F0B228}" type="presParOf" srcId="{33350B0D-23FA-4DAA-B9D5-F820AABD7F22}" destId="{46B98DBB-D56E-429D-8E3C-B04BDF4E3098}" srcOrd="6" destOrd="0" presId="urn:microsoft.com/office/officeart/2018/5/layout/IconLeafLabelList"/>
    <dgm:cxn modelId="{20349506-0D18-4FAF-B938-3FAE8F9C9800}" type="presParOf" srcId="{46B98DBB-D56E-429D-8E3C-B04BDF4E3098}" destId="{4A8C1481-9A6E-4CF1-B633-74180CCB9F77}" srcOrd="0" destOrd="0" presId="urn:microsoft.com/office/officeart/2018/5/layout/IconLeafLabelList"/>
    <dgm:cxn modelId="{6D23BFB5-9BA0-40C1-B26B-F9D8B02E7829}" type="presParOf" srcId="{46B98DBB-D56E-429D-8E3C-B04BDF4E3098}" destId="{21E963C8-5A60-4CFD-BF3D-F309ADE1EBBB}" srcOrd="1" destOrd="0" presId="urn:microsoft.com/office/officeart/2018/5/layout/IconLeafLabelList"/>
    <dgm:cxn modelId="{B0F076D1-7EB8-4737-AF7E-0E97E2324278}" type="presParOf" srcId="{46B98DBB-D56E-429D-8E3C-B04BDF4E3098}" destId="{550B64F2-1933-4013-89D2-52C28A62286A}" srcOrd="2" destOrd="0" presId="urn:microsoft.com/office/officeart/2018/5/layout/IconLeafLabelList"/>
    <dgm:cxn modelId="{695A36A8-CBB5-49D3-BDE1-DE5C2C4138C1}" type="presParOf" srcId="{46B98DBB-D56E-429D-8E3C-B04BDF4E3098}" destId="{03F10870-5AE8-474F-8356-2EF3088572FD}" srcOrd="3" destOrd="0" presId="urn:microsoft.com/office/officeart/2018/5/layout/IconLeafLabelList"/>
    <dgm:cxn modelId="{8F29D5AD-D937-4E9C-A9AD-34263A6AF10B}" type="presParOf" srcId="{33350B0D-23FA-4DAA-B9D5-F820AABD7F22}" destId="{EE9AAC89-196C-4C30-997F-2B5CB565FE56}" srcOrd="7" destOrd="0" presId="urn:microsoft.com/office/officeart/2018/5/layout/IconLeafLabelList"/>
    <dgm:cxn modelId="{1EF9BCE0-6759-43A4-BAAC-E2349C3EC989}" type="presParOf" srcId="{33350B0D-23FA-4DAA-B9D5-F820AABD7F22}" destId="{5F1DEFFB-96E0-4028-801A-61C301FDA6EF}" srcOrd="8" destOrd="0" presId="urn:microsoft.com/office/officeart/2018/5/layout/IconLeafLabelList"/>
    <dgm:cxn modelId="{4100BF63-3479-41E2-A29E-73EDCF5DEAA5}" type="presParOf" srcId="{5F1DEFFB-96E0-4028-801A-61C301FDA6EF}" destId="{F936767C-2958-4CAB-9B88-89DA044BCE91}" srcOrd="0" destOrd="0" presId="urn:microsoft.com/office/officeart/2018/5/layout/IconLeafLabelList"/>
    <dgm:cxn modelId="{60D4D994-25B9-4EC8-9464-1F9A313AB251}" type="presParOf" srcId="{5F1DEFFB-96E0-4028-801A-61C301FDA6EF}" destId="{2C793E09-6CA9-4E13-8F2D-D1AA633E63FA}" srcOrd="1" destOrd="0" presId="urn:microsoft.com/office/officeart/2018/5/layout/IconLeafLabelList"/>
    <dgm:cxn modelId="{0AF7C183-CBA3-4343-9AE2-EDC7FB22B108}" type="presParOf" srcId="{5F1DEFFB-96E0-4028-801A-61C301FDA6EF}" destId="{D8634883-A241-4FC0-9453-7CDBDD377163}" srcOrd="2" destOrd="0" presId="urn:microsoft.com/office/officeart/2018/5/layout/IconLeafLabelList"/>
    <dgm:cxn modelId="{FB5A3463-8FB9-487D-B857-23FB52CA6E6E}" type="presParOf" srcId="{5F1DEFFB-96E0-4028-801A-61C301FDA6EF}" destId="{60C43B09-22CD-4708-8DE7-6B12DE2A983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CC3CC-D177-4CFB-BF88-EDC943C01F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51DCF96C-5993-4880-80C2-BB6BA86611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Homeowners: cuts down bills, optimize usage </a:t>
          </a:r>
        </a:p>
      </dgm:t>
    </dgm:pt>
    <dgm:pt modelId="{D9C61D6D-889E-4A18-8472-E816072C66FD}" type="parTrans" cxnId="{F0E890A5-BFDB-483A-B38C-C9E823C2A0B0}">
      <dgm:prSet/>
      <dgm:spPr/>
      <dgm:t>
        <a:bodyPr/>
        <a:lstStyle/>
        <a:p>
          <a:endParaRPr lang="en-US"/>
        </a:p>
      </dgm:t>
    </dgm:pt>
    <dgm:pt modelId="{6377C088-843F-4BDE-B9FD-F5B15AE8FBDC}" type="sibTrans" cxnId="{F0E890A5-BFDB-483A-B38C-C9E823C2A0B0}">
      <dgm:prSet/>
      <dgm:spPr/>
      <dgm:t>
        <a:bodyPr/>
        <a:lstStyle/>
        <a:p>
          <a:endParaRPr lang="en-US"/>
        </a:p>
      </dgm:t>
    </dgm:pt>
    <dgm:pt modelId="{63FD30E4-1F84-4CA1-8239-91668BB5D3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Utility Providers: Balance demand, reduce strain on grid</a:t>
          </a:r>
        </a:p>
      </dgm:t>
    </dgm:pt>
    <dgm:pt modelId="{D1EAE442-0EC8-49A4-944E-1A1B31BDFE8C}" type="parTrans" cxnId="{0791B6C7-3A56-485A-8679-A4EAFEB08E10}">
      <dgm:prSet/>
      <dgm:spPr/>
      <dgm:t>
        <a:bodyPr/>
        <a:lstStyle/>
        <a:p>
          <a:endParaRPr lang="en-US"/>
        </a:p>
      </dgm:t>
    </dgm:pt>
    <dgm:pt modelId="{7BCFE56B-53E3-49D4-8F56-A79C6733E22C}" type="sibTrans" cxnId="{0791B6C7-3A56-485A-8679-A4EAFEB08E10}">
      <dgm:prSet/>
      <dgm:spPr/>
      <dgm:t>
        <a:bodyPr/>
        <a:lstStyle/>
        <a:p>
          <a:endParaRPr lang="en-US"/>
        </a:p>
      </dgm:t>
    </dgm:pt>
    <dgm:pt modelId="{130BA266-8BD4-4B63-A638-FABFB66C6B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Sustainability Advisors : Lower Carbon footprint</a:t>
          </a:r>
        </a:p>
      </dgm:t>
    </dgm:pt>
    <dgm:pt modelId="{26ED995B-8BD0-44F7-AC7C-BD7CCCADEBED}" type="parTrans" cxnId="{DAD3D977-1FD2-42C3-89C3-D54444552335}">
      <dgm:prSet/>
      <dgm:spPr/>
      <dgm:t>
        <a:bodyPr/>
        <a:lstStyle/>
        <a:p>
          <a:endParaRPr lang="en-US"/>
        </a:p>
      </dgm:t>
    </dgm:pt>
    <dgm:pt modelId="{0232C9A2-994A-4F82-BD24-904A3FC58FE6}" type="sibTrans" cxnId="{DAD3D977-1FD2-42C3-89C3-D54444552335}">
      <dgm:prSet/>
      <dgm:spPr/>
      <dgm:t>
        <a:bodyPr/>
        <a:lstStyle/>
        <a:p>
          <a:endParaRPr lang="en-US"/>
        </a:p>
      </dgm:t>
    </dgm:pt>
    <dgm:pt modelId="{8A11BCFF-CCB0-4B1C-B153-AB050E46DB70}" type="pres">
      <dgm:prSet presAssocID="{8DCCC3CC-D177-4CFB-BF88-EDC943C01F6C}" presName="root" presStyleCnt="0">
        <dgm:presLayoutVars>
          <dgm:dir/>
          <dgm:resizeHandles val="exact"/>
        </dgm:presLayoutVars>
      </dgm:prSet>
      <dgm:spPr/>
    </dgm:pt>
    <dgm:pt modelId="{CA84DFE1-75E3-4E47-B24B-A374025F5DF6}" type="pres">
      <dgm:prSet presAssocID="{51DCF96C-5993-4880-80C2-BB6BA86611FD}" presName="compNode" presStyleCnt="0"/>
      <dgm:spPr/>
    </dgm:pt>
    <dgm:pt modelId="{07DC1729-0D16-416D-89DF-9D5EAC4A0EC8}" type="pres">
      <dgm:prSet presAssocID="{51DCF96C-5993-4880-80C2-BB6BA86611FD}" presName="iconBgRect" presStyleLbl="bgShp" presStyleIdx="0" presStyleCnt="3"/>
      <dgm:spPr/>
    </dgm:pt>
    <dgm:pt modelId="{39596BE1-DDD4-41F8-9000-1B63BD514F84}" type="pres">
      <dgm:prSet presAssocID="{51DCF96C-5993-4880-80C2-BB6BA86611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0D9FAF6-4B3A-48CA-B940-B720898E703F}" type="pres">
      <dgm:prSet presAssocID="{51DCF96C-5993-4880-80C2-BB6BA86611FD}" presName="spaceRect" presStyleCnt="0"/>
      <dgm:spPr/>
    </dgm:pt>
    <dgm:pt modelId="{59098EF4-CE13-4F18-A58B-BEB10317FBDC}" type="pres">
      <dgm:prSet presAssocID="{51DCF96C-5993-4880-80C2-BB6BA86611FD}" presName="textRect" presStyleLbl="revTx" presStyleIdx="0" presStyleCnt="3">
        <dgm:presLayoutVars>
          <dgm:chMax val="1"/>
          <dgm:chPref val="1"/>
        </dgm:presLayoutVars>
      </dgm:prSet>
      <dgm:spPr/>
    </dgm:pt>
    <dgm:pt modelId="{645BE771-0CFD-497F-93D8-DAEFA3450770}" type="pres">
      <dgm:prSet presAssocID="{6377C088-843F-4BDE-B9FD-F5B15AE8FBDC}" presName="sibTrans" presStyleCnt="0"/>
      <dgm:spPr/>
    </dgm:pt>
    <dgm:pt modelId="{F9F558F5-0068-41BD-8B97-B626B8BC26E7}" type="pres">
      <dgm:prSet presAssocID="{63FD30E4-1F84-4CA1-8239-91668BB5D30F}" presName="compNode" presStyleCnt="0"/>
      <dgm:spPr/>
    </dgm:pt>
    <dgm:pt modelId="{864ECB4C-AB9B-461F-8FE6-DA4AF8C88D52}" type="pres">
      <dgm:prSet presAssocID="{63FD30E4-1F84-4CA1-8239-91668BB5D30F}" presName="iconBgRect" presStyleLbl="bgShp" presStyleIdx="1" presStyleCnt="3"/>
      <dgm:spPr/>
    </dgm:pt>
    <dgm:pt modelId="{C4A33C52-A31A-4170-BE3F-981A33DED1E0}" type="pres">
      <dgm:prSet presAssocID="{63FD30E4-1F84-4CA1-8239-91668BB5D3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A144032-B76A-4749-A98E-D29991B38017}" type="pres">
      <dgm:prSet presAssocID="{63FD30E4-1F84-4CA1-8239-91668BB5D30F}" presName="spaceRect" presStyleCnt="0"/>
      <dgm:spPr/>
    </dgm:pt>
    <dgm:pt modelId="{071FE602-159A-4150-98E7-B43EAFF10BB7}" type="pres">
      <dgm:prSet presAssocID="{63FD30E4-1F84-4CA1-8239-91668BB5D30F}" presName="textRect" presStyleLbl="revTx" presStyleIdx="1" presStyleCnt="3">
        <dgm:presLayoutVars>
          <dgm:chMax val="1"/>
          <dgm:chPref val="1"/>
        </dgm:presLayoutVars>
      </dgm:prSet>
      <dgm:spPr/>
    </dgm:pt>
    <dgm:pt modelId="{0CB429B0-C113-4B5C-9330-19EEA9356FCD}" type="pres">
      <dgm:prSet presAssocID="{7BCFE56B-53E3-49D4-8F56-A79C6733E22C}" presName="sibTrans" presStyleCnt="0"/>
      <dgm:spPr/>
    </dgm:pt>
    <dgm:pt modelId="{EA6DB3B2-4970-4CD0-8C00-B751D71C0F04}" type="pres">
      <dgm:prSet presAssocID="{130BA266-8BD4-4B63-A638-FABFB66C6B16}" presName="compNode" presStyleCnt="0"/>
      <dgm:spPr/>
    </dgm:pt>
    <dgm:pt modelId="{6D5CA917-C1DB-4244-AF41-B2AADD36114F}" type="pres">
      <dgm:prSet presAssocID="{130BA266-8BD4-4B63-A638-FABFB66C6B16}" presName="iconBgRect" presStyleLbl="bgShp" presStyleIdx="2" presStyleCnt="3"/>
      <dgm:spPr/>
    </dgm:pt>
    <dgm:pt modelId="{58802E62-3AF7-458B-9A67-B6DC020AC6D5}" type="pres">
      <dgm:prSet presAssocID="{130BA266-8BD4-4B63-A638-FABFB66C6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9E85B23C-E2E4-4BA5-8EA6-99D33654147C}" type="pres">
      <dgm:prSet presAssocID="{130BA266-8BD4-4B63-A638-FABFB66C6B16}" presName="spaceRect" presStyleCnt="0"/>
      <dgm:spPr/>
    </dgm:pt>
    <dgm:pt modelId="{ED1B944F-A1C5-48C1-AD5B-83CA1072C66C}" type="pres">
      <dgm:prSet presAssocID="{130BA266-8BD4-4B63-A638-FABFB66C6B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D3D977-1FD2-42C3-89C3-D54444552335}" srcId="{8DCCC3CC-D177-4CFB-BF88-EDC943C01F6C}" destId="{130BA266-8BD4-4B63-A638-FABFB66C6B16}" srcOrd="2" destOrd="0" parTransId="{26ED995B-8BD0-44F7-AC7C-BD7CCCADEBED}" sibTransId="{0232C9A2-994A-4F82-BD24-904A3FC58FE6}"/>
    <dgm:cxn modelId="{795BE593-D30C-46A0-AFAF-79D995C49993}" type="presOf" srcId="{8DCCC3CC-D177-4CFB-BF88-EDC943C01F6C}" destId="{8A11BCFF-CCB0-4B1C-B153-AB050E46DB70}" srcOrd="0" destOrd="0" presId="urn:microsoft.com/office/officeart/2018/5/layout/IconCircleLabelList"/>
    <dgm:cxn modelId="{84858599-468C-49CA-84A3-4D4DCFDBF023}" type="presOf" srcId="{130BA266-8BD4-4B63-A638-FABFB66C6B16}" destId="{ED1B944F-A1C5-48C1-AD5B-83CA1072C66C}" srcOrd="0" destOrd="0" presId="urn:microsoft.com/office/officeart/2018/5/layout/IconCircleLabelList"/>
    <dgm:cxn modelId="{F0E890A5-BFDB-483A-B38C-C9E823C2A0B0}" srcId="{8DCCC3CC-D177-4CFB-BF88-EDC943C01F6C}" destId="{51DCF96C-5993-4880-80C2-BB6BA86611FD}" srcOrd="0" destOrd="0" parTransId="{D9C61D6D-889E-4A18-8472-E816072C66FD}" sibTransId="{6377C088-843F-4BDE-B9FD-F5B15AE8FBDC}"/>
    <dgm:cxn modelId="{E6B77FC6-EA78-4AB3-9958-28D50830A3B9}" type="presOf" srcId="{63FD30E4-1F84-4CA1-8239-91668BB5D30F}" destId="{071FE602-159A-4150-98E7-B43EAFF10BB7}" srcOrd="0" destOrd="0" presId="urn:microsoft.com/office/officeart/2018/5/layout/IconCircleLabelList"/>
    <dgm:cxn modelId="{0791B6C7-3A56-485A-8679-A4EAFEB08E10}" srcId="{8DCCC3CC-D177-4CFB-BF88-EDC943C01F6C}" destId="{63FD30E4-1F84-4CA1-8239-91668BB5D30F}" srcOrd="1" destOrd="0" parTransId="{D1EAE442-0EC8-49A4-944E-1A1B31BDFE8C}" sibTransId="{7BCFE56B-53E3-49D4-8F56-A79C6733E22C}"/>
    <dgm:cxn modelId="{E2B0D9F7-D67A-43D2-A737-CCF28B704FAE}" type="presOf" srcId="{51DCF96C-5993-4880-80C2-BB6BA86611FD}" destId="{59098EF4-CE13-4F18-A58B-BEB10317FBDC}" srcOrd="0" destOrd="0" presId="urn:microsoft.com/office/officeart/2018/5/layout/IconCircleLabelList"/>
    <dgm:cxn modelId="{733169C4-AE78-4633-8C77-A8C83CDCC92C}" type="presParOf" srcId="{8A11BCFF-CCB0-4B1C-B153-AB050E46DB70}" destId="{CA84DFE1-75E3-4E47-B24B-A374025F5DF6}" srcOrd="0" destOrd="0" presId="urn:microsoft.com/office/officeart/2018/5/layout/IconCircleLabelList"/>
    <dgm:cxn modelId="{9ABE2DBE-EE01-4481-99A8-E21C61B02B2D}" type="presParOf" srcId="{CA84DFE1-75E3-4E47-B24B-A374025F5DF6}" destId="{07DC1729-0D16-416D-89DF-9D5EAC4A0EC8}" srcOrd="0" destOrd="0" presId="urn:microsoft.com/office/officeart/2018/5/layout/IconCircleLabelList"/>
    <dgm:cxn modelId="{3F36E12B-A074-4622-937D-BEA04EACB1D1}" type="presParOf" srcId="{CA84DFE1-75E3-4E47-B24B-A374025F5DF6}" destId="{39596BE1-DDD4-41F8-9000-1B63BD514F84}" srcOrd="1" destOrd="0" presId="urn:microsoft.com/office/officeart/2018/5/layout/IconCircleLabelList"/>
    <dgm:cxn modelId="{34F0EFC3-F4FD-4950-A3FC-F340C1270A50}" type="presParOf" srcId="{CA84DFE1-75E3-4E47-B24B-A374025F5DF6}" destId="{50D9FAF6-4B3A-48CA-B940-B720898E703F}" srcOrd="2" destOrd="0" presId="urn:microsoft.com/office/officeart/2018/5/layout/IconCircleLabelList"/>
    <dgm:cxn modelId="{C011E782-6D5B-4AEC-825B-80B805F01946}" type="presParOf" srcId="{CA84DFE1-75E3-4E47-B24B-A374025F5DF6}" destId="{59098EF4-CE13-4F18-A58B-BEB10317FBDC}" srcOrd="3" destOrd="0" presId="urn:microsoft.com/office/officeart/2018/5/layout/IconCircleLabelList"/>
    <dgm:cxn modelId="{D1C074DD-82D2-4D64-9218-2FD381430CEE}" type="presParOf" srcId="{8A11BCFF-CCB0-4B1C-B153-AB050E46DB70}" destId="{645BE771-0CFD-497F-93D8-DAEFA3450770}" srcOrd="1" destOrd="0" presId="urn:microsoft.com/office/officeart/2018/5/layout/IconCircleLabelList"/>
    <dgm:cxn modelId="{903F6EC3-D04D-4594-8E74-47D265FE1B55}" type="presParOf" srcId="{8A11BCFF-CCB0-4B1C-B153-AB050E46DB70}" destId="{F9F558F5-0068-41BD-8B97-B626B8BC26E7}" srcOrd="2" destOrd="0" presId="urn:microsoft.com/office/officeart/2018/5/layout/IconCircleLabelList"/>
    <dgm:cxn modelId="{66D4E2F1-A229-4808-A24B-0F6CA221EE5C}" type="presParOf" srcId="{F9F558F5-0068-41BD-8B97-B626B8BC26E7}" destId="{864ECB4C-AB9B-461F-8FE6-DA4AF8C88D52}" srcOrd="0" destOrd="0" presId="urn:microsoft.com/office/officeart/2018/5/layout/IconCircleLabelList"/>
    <dgm:cxn modelId="{1828BD37-9A59-42AD-8751-13803520B446}" type="presParOf" srcId="{F9F558F5-0068-41BD-8B97-B626B8BC26E7}" destId="{C4A33C52-A31A-4170-BE3F-981A33DED1E0}" srcOrd="1" destOrd="0" presId="urn:microsoft.com/office/officeart/2018/5/layout/IconCircleLabelList"/>
    <dgm:cxn modelId="{DF519BF2-771F-4BBF-8ED2-4C6B243B7E2E}" type="presParOf" srcId="{F9F558F5-0068-41BD-8B97-B626B8BC26E7}" destId="{AA144032-B76A-4749-A98E-D29991B38017}" srcOrd="2" destOrd="0" presId="urn:microsoft.com/office/officeart/2018/5/layout/IconCircleLabelList"/>
    <dgm:cxn modelId="{B4D63873-1C82-43B6-B76E-60769DFC1B15}" type="presParOf" srcId="{F9F558F5-0068-41BD-8B97-B626B8BC26E7}" destId="{071FE602-159A-4150-98E7-B43EAFF10BB7}" srcOrd="3" destOrd="0" presId="urn:microsoft.com/office/officeart/2018/5/layout/IconCircleLabelList"/>
    <dgm:cxn modelId="{61105CC2-2E92-4EE7-B12B-08F0C4F3624A}" type="presParOf" srcId="{8A11BCFF-CCB0-4B1C-B153-AB050E46DB70}" destId="{0CB429B0-C113-4B5C-9330-19EEA9356FCD}" srcOrd="3" destOrd="0" presId="urn:microsoft.com/office/officeart/2018/5/layout/IconCircleLabelList"/>
    <dgm:cxn modelId="{3063ED5C-4009-4FA4-9B3A-5D8274E37989}" type="presParOf" srcId="{8A11BCFF-CCB0-4B1C-B153-AB050E46DB70}" destId="{EA6DB3B2-4970-4CD0-8C00-B751D71C0F04}" srcOrd="4" destOrd="0" presId="urn:microsoft.com/office/officeart/2018/5/layout/IconCircleLabelList"/>
    <dgm:cxn modelId="{493BF757-35FD-4AC1-9501-29ED3C8C71D6}" type="presParOf" srcId="{EA6DB3B2-4970-4CD0-8C00-B751D71C0F04}" destId="{6D5CA917-C1DB-4244-AF41-B2AADD36114F}" srcOrd="0" destOrd="0" presId="urn:microsoft.com/office/officeart/2018/5/layout/IconCircleLabelList"/>
    <dgm:cxn modelId="{6B5335BC-498D-4BDD-828A-D57814F52CFC}" type="presParOf" srcId="{EA6DB3B2-4970-4CD0-8C00-B751D71C0F04}" destId="{58802E62-3AF7-458B-9A67-B6DC020AC6D5}" srcOrd="1" destOrd="0" presId="urn:microsoft.com/office/officeart/2018/5/layout/IconCircleLabelList"/>
    <dgm:cxn modelId="{358929BC-718E-4454-9F92-2EA63C43DE3F}" type="presParOf" srcId="{EA6DB3B2-4970-4CD0-8C00-B751D71C0F04}" destId="{9E85B23C-E2E4-4BA5-8EA6-99D33654147C}" srcOrd="2" destOrd="0" presId="urn:microsoft.com/office/officeart/2018/5/layout/IconCircleLabelList"/>
    <dgm:cxn modelId="{8A48ED46-CCDC-4B61-BB17-F302A7EF7D11}" type="presParOf" srcId="{EA6DB3B2-4970-4CD0-8C00-B751D71C0F04}" destId="{ED1B944F-A1C5-48C1-AD5B-83CA1072C6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F60095-484D-4661-AE87-1C3C535F70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5EF4B7-E246-4D05-9E2A-048571AF34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Temporal features improves accuracy</a:t>
          </a:r>
        </a:p>
      </dgm:t>
    </dgm:pt>
    <dgm:pt modelId="{3001C7A1-3104-406D-8A80-9FE2D14EBF1E}" type="parTrans" cxnId="{8DCEE815-C9DF-4C90-8172-C8A950088C82}">
      <dgm:prSet/>
      <dgm:spPr/>
      <dgm:t>
        <a:bodyPr/>
        <a:lstStyle/>
        <a:p>
          <a:endParaRPr lang="en-US"/>
        </a:p>
      </dgm:t>
    </dgm:pt>
    <dgm:pt modelId="{73826465-0C79-41FE-BC0F-1729B680682F}" type="sibTrans" cxnId="{8DCEE815-C9DF-4C90-8172-C8A950088C82}">
      <dgm:prSet/>
      <dgm:spPr/>
      <dgm:t>
        <a:bodyPr/>
        <a:lstStyle/>
        <a:p>
          <a:endParaRPr lang="en-US"/>
        </a:p>
      </dgm:t>
    </dgm:pt>
    <dgm:pt modelId="{CECD4969-2638-4C71-A6F5-9FDE21036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RNNs can be employed in predicting energy usage </a:t>
          </a:r>
        </a:p>
      </dgm:t>
    </dgm:pt>
    <dgm:pt modelId="{F5A0DCBF-5777-4093-B048-60B76C181B41}" type="parTrans" cxnId="{FF86C983-7BF4-48A3-8566-74FEEDDA1B2E}">
      <dgm:prSet/>
      <dgm:spPr/>
      <dgm:t>
        <a:bodyPr/>
        <a:lstStyle/>
        <a:p>
          <a:endParaRPr lang="en-US"/>
        </a:p>
      </dgm:t>
    </dgm:pt>
    <dgm:pt modelId="{BBF1208D-394F-46D6-B50A-F7A416FCEFF6}" type="sibTrans" cxnId="{FF86C983-7BF4-48A3-8566-74FEEDDA1B2E}">
      <dgm:prSet/>
      <dgm:spPr/>
      <dgm:t>
        <a:bodyPr/>
        <a:lstStyle/>
        <a:p>
          <a:endParaRPr lang="en-US"/>
        </a:p>
      </dgm:t>
    </dgm:pt>
    <dgm:pt modelId="{858872BF-E5DC-4C94-8A1D-E5D16AEB6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Encoder-Decoder is the best prediction model</a:t>
          </a:r>
        </a:p>
      </dgm:t>
    </dgm:pt>
    <dgm:pt modelId="{A492DEE4-FAAC-4061-A81C-9B165A3C6EB7}" type="parTrans" cxnId="{39F57A2E-423C-4E52-A4FC-E902B4C7077A}">
      <dgm:prSet/>
      <dgm:spPr/>
      <dgm:t>
        <a:bodyPr/>
        <a:lstStyle/>
        <a:p>
          <a:endParaRPr lang="en-US"/>
        </a:p>
      </dgm:t>
    </dgm:pt>
    <dgm:pt modelId="{E58B840F-0365-4A16-A559-62DEC3E914E7}" type="sibTrans" cxnId="{39F57A2E-423C-4E52-A4FC-E902B4C7077A}">
      <dgm:prSet/>
      <dgm:spPr/>
      <dgm:t>
        <a:bodyPr/>
        <a:lstStyle/>
        <a:p>
          <a:endParaRPr lang="en-US"/>
        </a:p>
      </dgm:t>
    </dgm:pt>
    <dgm:pt modelId="{2A2B460A-1477-4F31-8ACC-71F9B6AD8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model struggles with peaks</a:t>
          </a:r>
        </a:p>
      </dgm:t>
    </dgm:pt>
    <dgm:pt modelId="{EC2F2C5F-0464-4394-8742-D64913D9E9AA}" type="parTrans" cxnId="{45C54445-E2F3-46D3-91CC-B4C0E40AA36B}">
      <dgm:prSet/>
      <dgm:spPr/>
      <dgm:t>
        <a:bodyPr/>
        <a:lstStyle/>
        <a:p>
          <a:endParaRPr lang="en-US"/>
        </a:p>
      </dgm:t>
    </dgm:pt>
    <dgm:pt modelId="{DA433F4F-62BF-496A-B320-75484DCB477F}" type="sibTrans" cxnId="{45C54445-E2F3-46D3-91CC-B4C0E40AA36B}">
      <dgm:prSet/>
      <dgm:spPr/>
      <dgm:t>
        <a:bodyPr/>
        <a:lstStyle/>
        <a:p>
          <a:endParaRPr lang="en-US"/>
        </a:p>
      </dgm:t>
    </dgm:pt>
    <dgm:pt modelId="{7B010C3E-43B9-426C-8331-CB7E830D0B10}" type="pres">
      <dgm:prSet presAssocID="{A2F60095-484D-4661-AE87-1C3C535F7032}" presName="root" presStyleCnt="0">
        <dgm:presLayoutVars>
          <dgm:dir/>
          <dgm:resizeHandles val="exact"/>
        </dgm:presLayoutVars>
      </dgm:prSet>
      <dgm:spPr/>
    </dgm:pt>
    <dgm:pt modelId="{E487DED0-1C13-4C7B-9489-22E04470273B}" type="pres">
      <dgm:prSet presAssocID="{0C5EF4B7-E246-4D05-9E2A-048571AF3407}" presName="compNode" presStyleCnt="0"/>
      <dgm:spPr/>
    </dgm:pt>
    <dgm:pt modelId="{B99A49EB-925D-4A8F-8146-C133B6986B97}" type="pres">
      <dgm:prSet presAssocID="{0C5EF4B7-E246-4D05-9E2A-048571AF3407}" presName="bgRect" presStyleLbl="bgShp" presStyleIdx="0" presStyleCnt="4"/>
      <dgm:spPr/>
    </dgm:pt>
    <dgm:pt modelId="{09E9186B-1016-43B3-9C4F-0691E9E1660D}" type="pres">
      <dgm:prSet presAssocID="{0C5EF4B7-E246-4D05-9E2A-048571AF34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1C4322D-0441-43A6-99AD-B452B61CDF14}" type="pres">
      <dgm:prSet presAssocID="{0C5EF4B7-E246-4D05-9E2A-048571AF3407}" presName="spaceRect" presStyleCnt="0"/>
      <dgm:spPr/>
    </dgm:pt>
    <dgm:pt modelId="{CFDD617D-6525-462E-9B04-2369A4814777}" type="pres">
      <dgm:prSet presAssocID="{0C5EF4B7-E246-4D05-9E2A-048571AF3407}" presName="parTx" presStyleLbl="revTx" presStyleIdx="0" presStyleCnt="4">
        <dgm:presLayoutVars>
          <dgm:chMax val="0"/>
          <dgm:chPref val="0"/>
        </dgm:presLayoutVars>
      </dgm:prSet>
      <dgm:spPr/>
    </dgm:pt>
    <dgm:pt modelId="{9F35A6D9-91D0-46D9-AA13-B8F3B274FB3B}" type="pres">
      <dgm:prSet presAssocID="{73826465-0C79-41FE-BC0F-1729B680682F}" presName="sibTrans" presStyleCnt="0"/>
      <dgm:spPr/>
    </dgm:pt>
    <dgm:pt modelId="{BE402159-2718-4889-9CCB-A3D614931D4A}" type="pres">
      <dgm:prSet presAssocID="{CECD4969-2638-4C71-A6F5-9FDE210368F5}" presName="compNode" presStyleCnt="0"/>
      <dgm:spPr/>
    </dgm:pt>
    <dgm:pt modelId="{448DCF95-917F-4289-B227-3272E1D4AE3F}" type="pres">
      <dgm:prSet presAssocID="{CECD4969-2638-4C71-A6F5-9FDE210368F5}" presName="bgRect" presStyleLbl="bgShp" presStyleIdx="1" presStyleCnt="4"/>
      <dgm:spPr/>
    </dgm:pt>
    <dgm:pt modelId="{82192652-826F-45F1-A7C8-783275486162}" type="pres">
      <dgm:prSet presAssocID="{CECD4969-2638-4C71-A6F5-9FDE210368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1B3A70D-2808-4F1E-84CA-984A7F16439B}" type="pres">
      <dgm:prSet presAssocID="{CECD4969-2638-4C71-A6F5-9FDE210368F5}" presName="spaceRect" presStyleCnt="0"/>
      <dgm:spPr/>
    </dgm:pt>
    <dgm:pt modelId="{5848481E-2B7D-41B0-A2B7-046B81DE1713}" type="pres">
      <dgm:prSet presAssocID="{CECD4969-2638-4C71-A6F5-9FDE210368F5}" presName="parTx" presStyleLbl="revTx" presStyleIdx="1" presStyleCnt="4">
        <dgm:presLayoutVars>
          <dgm:chMax val="0"/>
          <dgm:chPref val="0"/>
        </dgm:presLayoutVars>
      </dgm:prSet>
      <dgm:spPr/>
    </dgm:pt>
    <dgm:pt modelId="{4C5C783C-03CD-4E5D-A750-57F86F45216C}" type="pres">
      <dgm:prSet presAssocID="{BBF1208D-394F-46D6-B50A-F7A416FCEFF6}" presName="sibTrans" presStyleCnt="0"/>
      <dgm:spPr/>
    </dgm:pt>
    <dgm:pt modelId="{374ACCD3-8F1F-4DFD-BBD1-21F41119D2FB}" type="pres">
      <dgm:prSet presAssocID="{858872BF-E5DC-4C94-8A1D-E5D16AEB6D0F}" presName="compNode" presStyleCnt="0"/>
      <dgm:spPr/>
    </dgm:pt>
    <dgm:pt modelId="{3F36537F-69CF-4E98-965A-736BB3701DF5}" type="pres">
      <dgm:prSet presAssocID="{858872BF-E5DC-4C94-8A1D-E5D16AEB6D0F}" presName="bgRect" presStyleLbl="bgShp" presStyleIdx="2" presStyleCnt="4"/>
      <dgm:spPr/>
    </dgm:pt>
    <dgm:pt modelId="{AE1E623D-79DF-409A-8183-8065C73FCB78}" type="pres">
      <dgm:prSet presAssocID="{858872BF-E5DC-4C94-8A1D-E5D16AEB6D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4162B545-39E9-4D55-9A10-02FC2A65828F}" type="pres">
      <dgm:prSet presAssocID="{858872BF-E5DC-4C94-8A1D-E5D16AEB6D0F}" presName="spaceRect" presStyleCnt="0"/>
      <dgm:spPr/>
    </dgm:pt>
    <dgm:pt modelId="{E06BD89A-4E56-4892-8D74-382077E9EFFD}" type="pres">
      <dgm:prSet presAssocID="{858872BF-E5DC-4C94-8A1D-E5D16AEB6D0F}" presName="parTx" presStyleLbl="revTx" presStyleIdx="2" presStyleCnt="4">
        <dgm:presLayoutVars>
          <dgm:chMax val="0"/>
          <dgm:chPref val="0"/>
        </dgm:presLayoutVars>
      </dgm:prSet>
      <dgm:spPr/>
    </dgm:pt>
    <dgm:pt modelId="{4740B76D-F7A4-466D-B4CA-B99080EC16F3}" type="pres">
      <dgm:prSet presAssocID="{E58B840F-0365-4A16-A559-62DEC3E914E7}" presName="sibTrans" presStyleCnt="0"/>
      <dgm:spPr/>
    </dgm:pt>
    <dgm:pt modelId="{5EDBED77-EDAA-4360-83EE-E7D86600B3E9}" type="pres">
      <dgm:prSet presAssocID="{2A2B460A-1477-4F31-8ACC-71F9B6AD8A77}" presName="compNode" presStyleCnt="0"/>
      <dgm:spPr/>
    </dgm:pt>
    <dgm:pt modelId="{309AE9A1-F409-425A-91E6-A5ADBF2ADBCD}" type="pres">
      <dgm:prSet presAssocID="{2A2B460A-1477-4F31-8ACC-71F9B6AD8A77}" presName="bgRect" presStyleLbl="bgShp" presStyleIdx="3" presStyleCnt="4"/>
      <dgm:spPr/>
    </dgm:pt>
    <dgm:pt modelId="{B236A71E-253A-4A9C-9870-B1037A321C5A}" type="pres">
      <dgm:prSet presAssocID="{2A2B460A-1477-4F31-8ACC-71F9B6AD8A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51C851-1421-48EA-803D-6FA24A512745}" type="pres">
      <dgm:prSet presAssocID="{2A2B460A-1477-4F31-8ACC-71F9B6AD8A77}" presName="spaceRect" presStyleCnt="0"/>
      <dgm:spPr/>
    </dgm:pt>
    <dgm:pt modelId="{07806B8B-788C-4600-A203-978D81E2C6C4}" type="pres">
      <dgm:prSet presAssocID="{2A2B460A-1477-4F31-8ACC-71F9B6AD8A7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CEE815-C9DF-4C90-8172-C8A950088C82}" srcId="{A2F60095-484D-4661-AE87-1C3C535F7032}" destId="{0C5EF4B7-E246-4D05-9E2A-048571AF3407}" srcOrd="0" destOrd="0" parTransId="{3001C7A1-3104-406D-8A80-9FE2D14EBF1E}" sibTransId="{73826465-0C79-41FE-BC0F-1729B680682F}"/>
    <dgm:cxn modelId="{FE755D1F-4E29-4E32-8C4A-247C317D6EC9}" type="presOf" srcId="{0C5EF4B7-E246-4D05-9E2A-048571AF3407}" destId="{CFDD617D-6525-462E-9B04-2369A4814777}" srcOrd="0" destOrd="0" presId="urn:microsoft.com/office/officeart/2018/2/layout/IconVerticalSolidList"/>
    <dgm:cxn modelId="{39F57A2E-423C-4E52-A4FC-E902B4C7077A}" srcId="{A2F60095-484D-4661-AE87-1C3C535F7032}" destId="{858872BF-E5DC-4C94-8A1D-E5D16AEB6D0F}" srcOrd="2" destOrd="0" parTransId="{A492DEE4-FAAC-4061-A81C-9B165A3C6EB7}" sibTransId="{E58B840F-0365-4A16-A559-62DEC3E914E7}"/>
    <dgm:cxn modelId="{45C54445-E2F3-46D3-91CC-B4C0E40AA36B}" srcId="{A2F60095-484D-4661-AE87-1C3C535F7032}" destId="{2A2B460A-1477-4F31-8ACC-71F9B6AD8A77}" srcOrd="3" destOrd="0" parTransId="{EC2F2C5F-0464-4394-8742-D64913D9E9AA}" sibTransId="{DA433F4F-62BF-496A-B320-75484DCB477F}"/>
    <dgm:cxn modelId="{19C05158-BC42-4024-BDA9-AAFE79747C6A}" type="presOf" srcId="{858872BF-E5DC-4C94-8A1D-E5D16AEB6D0F}" destId="{E06BD89A-4E56-4892-8D74-382077E9EFFD}" srcOrd="0" destOrd="0" presId="urn:microsoft.com/office/officeart/2018/2/layout/IconVerticalSolidList"/>
    <dgm:cxn modelId="{490D4B66-78A9-4BCA-8630-81D97F6CB18C}" type="presOf" srcId="{CECD4969-2638-4C71-A6F5-9FDE210368F5}" destId="{5848481E-2B7D-41B0-A2B7-046B81DE1713}" srcOrd="0" destOrd="0" presId="urn:microsoft.com/office/officeart/2018/2/layout/IconVerticalSolidList"/>
    <dgm:cxn modelId="{FF86C983-7BF4-48A3-8566-74FEEDDA1B2E}" srcId="{A2F60095-484D-4661-AE87-1C3C535F7032}" destId="{CECD4969-2638-4C71-A6F5-9FDE210368F5}" srcOrd="1" destOrd="0" parTransId="{F5A0DCBF-5777-4093-B048-60B76C181B41}" sibTransId="{BBF1208D-394F-46D6-B50A-F7A416FCEFF6}"/>
    <dgm:cxn modelId="{7D3E2EC7-7B55-499A-B886-F7812BE6C1C1}" type="presOf" srcId="{2A2B460A-1477-4F31-8ACC-71F9B6AD8A77}" destId="{07806B8B-788C-4600-A203-978D81E2C6C4}" srcOrd="0" destOrd="0" presId="urn:microsoft.com/office/officeart/2018/2/layout/IconVerticalSolidList"/>
    <dgm:cxn modelId="{DCEE67F1-A69C-4B5E-974B-0BD10A9E6EEA}" type="presOf" srcId="{A2F60095-484D-4661-AE87-1C3C535F7032}" destId="{7B010C3E-43B9-426C-8331-CB7E830D0B10}" srcOrd="0" destOrd="0" presId="urn:microsoft.com/office/officeart/2018/2/layout/IconVerticalSolidList"/>
    <dgm:cxn modelId="{975A47A6-0AF6-473F-9F43-127A0D750351}" type="presParOf" srcId="{7B010C3E-43B9-426C-8331-CB7E830D0B10}" destId="{E487DED0-1C13-4C7B-9489-22E04470273B}" srcOrd="0" destOrd="0" presId="urn:microsoft.com/office/officeart/2018/2/layout/IconVerticalSolidList"/>
    <dgm:cxn modelId="{5AA12A42-CC7A-4CED-9E89-0CCF8F9A57E5}" type="presParOf" srcId="{E487DED0-1C13-4C7B-9489-22E04470273B}" destId="{B99A49EB-925D-4A8F-8146-C133B6986B97}" srcOrd="0" destOrd="0" presId="urn:microsoft.com/office/officeart/2018/2/layout/IconVerticalSolidList"/>
    <dgm:cxn modelId="{71437252-60FD-41B2-9AB3-DA5BB455D53C}" type="presParOf" srcId="{E487DED0-1C13-4C7B-9489-22E04470273B}" destId="{09E9186B-1016-43B3-9C4F-0691E9E1660D}" srcOrd="1" destOrd="0" presId="urn:microsoft.com/office/officeart/2018/2/layout/IconVerticalSolidList"/>
    <dgm:cxn modelId="{58E75E7D-8D0C-49DB-A79B-DD6E71803844}" type="presParOf" srcId="{E487DED0-1C13-4C7B-9489-22E04470273B}" destId="{E1C4322D-0441-43A6-99AD-B452B61CDF14}" srcOrd="2" destOrd="0" presId="urn:microsoft.com/office/officeart/2018/2/layout/IconVerticalSolidList"/>
    <dgm:cxn modelId="{E0D6E318-6F43-408D-84ED-F399BFA4869C}" type="presParOf" srcId="{E487DED0-1C13-4C7B-9489-22E04470273B}" destId="{CFDD617D-6525-462E-9B04-2369A4814777}" srcOrd="3" destOrd="0" presId="urn:microsoft.com/office/officeart/2018/2/layout/IconVerticalSolidList"/>
    <dgm:cxn modelId="{188BDCB7-509E-4024-9194-99EF226E8DD5}" type="presParOf" srcId="{7B010C3E-43B9-426C-8331-CB7E830D0B10}" destId="{9F35A6D9-91D0-46D9-AA13-B8F3B274FB3B}" srcOrd="1" destOrd="0" presId="urn:microsoft.com/office/officeart/2018/2/layout/IconVerticalSolidList"/>
    <dgm:cxn modelId="{32115CAC-1995-402C-BBDF-6F103FE2D9E3}" type="presParOf" srcId="{7B010C3E-43B9-426C-8331-CB7E830D0B10}" destId="{BE402159-2718-4889-9CCB-A3D614931D4A}" srcOrd="2" destOrd="0" presId="urn:microsoft.com/office/officeart/2018/2/layout/IconVerticalSolidList"/>
    <dgm:cxn modelId="{F67C35D1-74B6-4C64-9136-20306B01A7BE}" type="presParOf" srcId="{BE402159-2718-4889-9CCB-A3D614931D4A}" destId="{448DCF95-917F-4289-B227-3272E1D4AE3F}" srcOrd="0" destOrd="0" presId="urn:microsoft.com/office/officeart/2018/2/layout/IconVerticalSolidList"/>
    <dgm:cxn modelId="{06A1E62A-FEBC-4CF3-9611-11E0C5E2283B}" type="presParOf" srcId="{BE402159-2718-4889-9CCB-A3D614931D4A}" destId="{82192652-826F-45F1-A7C8-783275486162}" srcOrd="1" destOrd="0" presId="urn:microsoft.com/office/officeart/2018/2/layout/IconVerticalSolidList"/>
    <dgm:cxn modelId="{F47A5F68-1D9C-407B-8872-2CD2BFEBAA91}" type="presParOf" srcId="{BE402159-2718-4889-9CCB-A3D614931D4A}" destId="{41B3A70D-2808-4F1E-84CA-984A7F16439B}" srcOrd="2" destOrd="0" presId="urn:microsoft.com/office/officeart/2018/2/layout/IconVerticalSolidList"/>
    <dgm:cxn modelId="{EF2853F7-D274-40DC-A013-58B9AE39382E}" type="presParOf" srcId="{BE402159-2718-4889-9CCB-A3D614931D4A}" destId="{5848481E-2B7D-41B0-A2B7-046B81DE1713}" srcOrd="3" destOrd="0" presId="urn:microsoft.com/office/officeart/2018/2/layout/IconVerticalSolidList"/>
    <dgm:cxn modelId="{82CD04B0-5DEE-4CFE-B8AA-678B4728F504}" type="presParOf" srcId="{7B010C3E-43B9-426C-8331-CB7E830D0B10}" destId="{4C5C783C-03CD-4E5D-A750-57F86F45216C}" srcOrd="3" destOrd="0" presId="urn:microsoft.com/office/officeart/2018/2/layout/IconVerticalSolidList"/>
    <dgm:cxn modelId="{E8277BB4-2483-4486-A727-0131B2A24B19}" type="presParOf" srcId="{7B010C3E-43B9-426C-8331-CB7E830D0B10}" destId="{374ACCD3-8F1F-4DFD-BBD1-21F41119D2FB}" srcOrd="4" destOrd="0" presId="urn:microsoft.com/office/officeart/2018/2/layout/IconVerticalSolidList"/>
    <dgm:cxn modelId="{003E8B11-576B-4DBA-94C7-594F1E850441}" type="presParOf" srcId="{374ACCD3-8F1F-4DFD-BBD1-21F41119D2FB}" destId="{3F36537F-69CF-4E98-965A-736BB3701DF5}" srcOrd="0" destOrd="0" presId="urn:microsoft.com/office/officeart/2018/2/layout/IconVerticalSolidList"/>
    <dgm:cxn modelId="{155F9780-40C2-4411-98C5-51A4E983ACF8}" type="presParOf" srcId="{374ACCD3-8F1F-4DFD-BBD1-21F41119D2FB}" destId="{AE1E623D-79DF-409A-8183-8065C73FCB78}" srcOrd="1" destOrd="0" presId="urn:microsoft.com/office/officeart/2018/2/layout/IconVerticalSolidList"/>
    <dgm:cxn modelId="{ECE51370-43F1-4F4A-A4E4-03C30FF5A7CE}" type="presParOf" srcId="{374ACCD3-8F1F-4DFD-BBD1-21F41119D2FB}" destId="{4162B545-39E9-4D55-9A10-02FC2A65828F}" srcOrd="2" destOrd="0" presId="urn:microsoft.com/office/officeart/2018/2/layout/IconVerticalSolidList"/>
    <dgm:cxn modelId="{F682EC40-5620-4FC3-B6B6-393A24925458}" type="presParOf" srcId="{374ACCD3-8F1F-4DFD-BBD1-21F41119D2FB}" destId="{E06BD89A-4E56-4892-8D74-382077E9EFFD}" srcOrd="3" destOrd="0" presId="urn:microsoft.com/office/officeart/2018/2/layout/IconVerticalSolidList"/>
    <dgm:cxn modelId="{90418B19-4653-45EA-93AE-25D62A89364C}" type="presParOf" srcId="{7B010C3E-43B9-426C-8331-CB7E830D0B10}" destId="{4740B76D-F7A4-466D-B4CA-B99080EC16F3}" srcOrd="5" destOrd="0" presId="urn:microsoft.com/office/officeart/2018/2/layout/IconVerticalSolidList"/>
    <dgm:cxn modelId="{CFB8D7AE-DC84-45AE-81E3-44F69252EBF8}" type="presParOf" srcId="{7B010C3E-43B9-426C-8331-CB7E830D0B10}" destId="{5EDBED77-EDAA-4360-83EE-E7D86600B3E9}" srcOrd="6" destOrd="0" presId="urn:microsoft.com/office/officeart/2018/2/layout/IconVerticalSolidList"/>
    <dgm:cxn modelId="{FEB19AAE-38F6-4323-8B89-19355E2E3D13}" type="presParOf" srcId="{5EDBED77-EDAA-4360-83EE-E7D86600B3E9}" destId="{309AE9A1-F409-425A-91E6-A5ADBF2ADBCD}" srcOrd="0" destOrd="0" presId="urn:microsoft.com/office/officeart/2018/2/layout/IconVerticalSolidList"/>
    <dgm:cxn modelId="{5D2923C2-6336-48C9-BFFC-AC6EAF790E85}" type="presParOf" srcId="{5EDBED77-EDAA-4360-83EE-E7D86600B3E9}" destId="{B236A71E-253A-4A9C-9870-B1037A321C5A}" srcOrd="1" destOrd="0" presId="urn:microsoft.com/office/officeart/2018/2/layout/IconVerticalSolidList"/>
    <dgm:cxn modelId="{EE87B365-F2A3-40EB-833C-217354EF61C1}" type="presParOf" srcId="{5EDBED77-EDAA-4360-83EE-E7D86600B3E9}" destId="{4B51C851-1421-48EA-803D-6FA24A512745}" srcOrd="2" destOrd="0" presId="urn:microsoft.com/office/officeart/2018/2/layout/IconVerticalSolidList"/>
    <dgm:cxn modelId="{DD8DC181-5E06-458B-9584-9FBB11EFA85B}" type="presParOf" srcId="{5EDBED77-EDAA-4360-83EE-E7D86600B3E9}" destId="{07806B8B-788C-4600-A203-978D81E2C6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95C2D4-697E-411C-906F-B223F37F4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28C5D0-8657-429C-8CF3-DB8C539FC2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 Encoder-decoder for energy prediction </a:t>
          </a:r>
        </a:p>
      </dgm:t>
    </dgm:pt>
    <dgm:pt modelId="{F8463DD7-372F-47AB-9F15-204750206664}" type="parTrans" cxnId="{4AE9391F-8E07-47AD-AA10-57C301C0610C}">
      <dgm:prSet/>
      <dgm:spPr/>
      <dgm:t>
        <a:bodyPr/>
        <a:lstStyle/>
        <a:p>
          <a:endParaRPr lang="en-US"/>
        </a:p>
      </dgm:t>
    </dgm:pt>
    <dgm:pt modelId="{4A5B4869-82BA-403A-94B0-5A23CD572D16}" type="sibTrans" cxnId="{4AE9391F-8E07-47AD-AA10-57C301C0610C}">
      <dgm:prSet/>
      <dgm:spPr/>
      <dgm:t>
        <a:bodyPr/>
        <a:lstStyle/>
        <a:p>
          <a:endParaRPr lang="en-US"/>
        </a:p>
      </dgm:t>
    </dgm:pt>
    <dgm:pt modelId="{015E58B9-E06A-4D67-8276-A507F85A4B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prediction to optimize usage and balance demand</a:t>
          </a:r>
        </a:p>
      </dgm:t>
    </dgm:pt>
    <dgm:pt modelId="{97264480-62A9-4F2F-B13A-38825B6577E8}" type="parTrans" cxnId="{BED66B18-B24A-4C77-88E9-8D9064F3827B}">
      <dgm:prSet/>
      <dgm:spPr/>
      <dgm:t>
        <a:bodyPr/>
        <a:lstStyle/>
        <a:p>
          <a:endParaRPr lang="en-US"/>
        </a:p>
      </dgm:t>
    </dgm:pt>
    <dgm:pt modelId="{0A9BAE4E-11A9-4DCD-8082-F930CD617890}" type="sibTrans" cxnId="{BED66B18-B24A-4C77-88E9-8D9064F3827B}">
      <dgm:prSet/>
      <dgm:spPr/>
      <dgm:t>
        <a:bodyPr/>
        <a:lstStyle/>
        <a:p>
          <a:endParaRPr lang="en-US"/>
        </a:p>
      </dgm:t>
    </dgm:pt>
    <dgm:pt modelId="{D62A1977-7DA1-40E5-BD4B-B1A0089035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prediction to better plan the grid and supply</a:t>
          </a:r>
        </a:p>
      </dgm:t>
    </dgm:pt>
    <dgm:pt modelId="{79FFC0F9-A17E-41FF-8991-CDB1DCD96EBD}" type="parTrans" cxnId="{AEDD7759-891F-46A7-A6A1-E68ACA322FE7}">
      <dgm:prSet/>
      <dgm:spPr/>
      <dgm:t>
        <a:bodyPr/>
        <a:lstStyle/>
        <a:p>
          <a:endParaRPr lang="en-US"/>
        </a:p>
      </dgm:t>
    </dgm:pt>
    <dgm:pt modelId="{73325033-663D-4940-977C-12FA6931A0A8}" type="sibTrans" cxnId="{AEDD7759-891F-46A7-A6A1-E68ACA322FE7}">
      <dgm:prSet/>
      <dgm:spPr/>
      <dgm:t>
        <a:bodyPr/>
        <a:lstStyle/>
        <a:p>
          <a:endParaRPr lang="en-US"/>
        </a:p>
      </dgm:t>
    </dgm:pt>
    <dgm:pt modelId="{FCC26DC6-5AC7-45D8-8ADC-66B634E74321}" type="pres">
      <dgm:prSet presAssocID="{E195C2D4-697E-411C-906F-B223F37F49BB}" presName="root" presStyleCnt="0">
        <dgm:presLayoutVars>
          <dgm:dir/>
          <dgm:resizeHandles val="exact"/>
        </dgm:presLayoutVars>
      </dgm:prSet>
      <dgm:spPr/>
    </dgm:pt>
    <dgm:pt modelId="{CB214B0F-72F7-4A42-B8F8-CBC9A93350DF}" type="pres">
      <dgm:prSet presAssocID="{7928C5D0-8657-429C-8CF3-DB8C539FC2D3}" presName="compNode" presStyleCnt="0"/>
      <dgm:spPr/>
    </dgm:pt>
    <dgm:pt modelId="{EAF7E5D3-5E87-4645-91DE-A714C680F0AC}" type="pres">
      <dgm:prSet presAssocID="{7928C5D0-8657-429C-8CF3-DB8C539FC2D3}" presName="bgRect" presStyleLbl="bgShp" presStyleIdx="0" presStyleCnt="3"/>
      <dgm:spPr/>
    </dgm:pt>
    <dgm:pt modelId="{9055B562-A323-4C0B-A160-C74D017A6DBA}" type="pres">
      <dgm:prSet presAssocID="{7928C5D0-8657-429C-8CF3-DB8C539FC2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ACB6913F-42BF-4C0E-BB14-FBD44C25DB74}" type="pres">
      <dgm:prSet presAssocID="{7928C5D0-8657-429C-8CF3-DB8C539FC2D3}" presName="spaceRect" presStyleCnt="0"/>
      <dgm:spPr/>
    </dgm:pt>
    <dgm:pt modelId="{FFFB7233-EE0E-49D8-B9DA-2301BF4F863C}" type="pres">
      <dgm:prSet presAssocID="{7928C5D0-8657-429C-8CF3-DB8C539FC2D3}" presName="parTx" presStyleLbl="revTx" presStyleIdx="0" presStyleCnt="3">
        <dgm:presLayoutVars>
          <dgm:chMax val="0"/>
          <dgm:chPref val="0"/>
        </dgm:presLayoutVars>
      </dgm:prSet>
      <dgm:spPr/>
    </dgm:pt>
    <dgm:pt modelId="{1FB2E819-86E0-4362-B92A-EC86145B069C}" type="pres">
      <dgm:prSet presAssocID="{4A5B4869-82BA-403A-94B0-5A23CD572D16}" presName="sibTrans" presStyleCnt="0"/>
      <dgm:spPr/>
    </dgm:pt>
    <dgm:pt modelId="{D28F956C-27EE-4BD2-AD21-1FBC7FD8E300}" type="pres">
      <dgm:prSet presAssocID="{015E58B9-E06A-4D67-8276-A507F85A4BC7}" presName="compNode" presStyleCnt="0"/>
      <dgm:spPr/>
    </dgm:pt>
    <dgm:pt modelId="{AD0B980A-FE16-4DC8-9EC3-356505838AE7}" type="pres">
      <dgm:prSet presAssocID="{015E58B9-E06A-4D67-8276-A507F85A4BC7}" presName="bgRect" presStyleLbl="bgShp" presStyleIdx="1" presStyleCnt="3"/>
      <dgm:spPr/>
    </dgm:pt>
    <dgm:pt modelId="{FCD56749-8218-4603-825C-8DE3AC02626D}" type="pres">
      <dgm:prSet presAssocID="{015E58B9-E06A-4D67-8276-A507F85A4B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5BA4F3A-BF2D-49A3-93C0-AF21FEAE0444}" type="pres">
      <dgm:prSet presAssocID="{015E58B9-E06A-4D67-8276-A507F85A4BC7}" presName="spaceRect" presStyleCnt="0"/>
      <dgm:spPr/>
    </dgm:pt>
    <dgm:pt modelId="{E314AF43-E4D2-472D-A0A1-06290F1D8C85}" type="pres">
      <dgm:prSet presAssocID="{015E58B9-E06A-4D67-8276-A507F85A4BC7}" presName="parTx" presStyleLbl="revTx" presStyleIdx="1" presStyleCnt="3">
        <dgm:presLayoutVars>
          <dgm:chMax val="0"/>
          <dgm:chPref val="0"/>
        </dgm:presLayoutVars>
      </dgm:prSet>
      <dgm:spPr/>
    </dgm:pt>
    <dgm:pt modelId="{B455B0A3-BFF4-47C5-8950-40FBC30964C5}" type="pres">
      <dgm:prSet presAssocID="{0A9BAE4E-11A9-4DCD-8082-F930CD617890}" presName="sibTrans" presStyleCnt="0"/>
      <dgm:spPr/>
    </dgm:pt>
    <dgm:pt modelId="{4FAF26DB-BDFC-4A0B-A56A-617AC9E0441A}" type="pres">
      <dgm:prSet presAssocID="{D62A1977-7DA1-40E5-BD4B-B1A008903555}" presName="compNode" presStyleCnt="0"/>
      <dgm:spPr/>
    </dgm:pt>
    <dgm:pt modelId="{A68AF9F5-BFC8-4942-B8A1-E32B1246F7D6}" type="pres">
      <dgm:prSet presAssocID="{D62A1977-7DA1-40E5-BD4B-B1A008903555}" presName="bgRect" presStyleLbl="bgShp" presStyleIdx="2" presStyleCnt="3"/>
      <dgm:spPr/>
    </dgm:pt>
    <dgm:pt modelId="{D18A7F93-E640-417B-ADDD-EEE0BF3E8F5A}" type="pres">
      <dgm:prSet presAssocID="{D62A1977-7DA1-40E5-BD4B-B1A0089035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5564807-ACF2-434B-996F-0C43B7354DFF}" type="pres">
      <dgm:prSet presAssocID="{D62A1977-7DA1-40E5-BD4B-B1A008903555}" presName="spaceRect" presStyleCnt="0"/>
      <dgm:spPr/>
    </dgm:pt>
    <dgm:pt modelId="{B4CA68B4-3047-4470-88FC-70467A38E6E8}" type="pres">
      <dgm:prSet presAssocID="{D62A1977-7DA1-40E5-BD4B-B1A0089035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D66B18-B24A-4C77-88E9-8D9064F3827B}" srcId="{E195C2D4-697E-411C-906F-B223F37F49BB}" destId="{015E58B9-E06A-4D67-8276-A507F85A4BC7}" srcOrd="1" destOrd="0" parTransId="{97264480-62A9-4F2F-B13A-38825B6577E8}" sibTransId="{0A9BAE4E-11A9-4DCD-8082-F930CD617890}"/>
    <dgm:cxn modelId="{4AE9391F-8E07-47AD-AA10-57C301C0610C}" srcId="{E195C2D4-697E-411C-906F-B223F37F49BB}" destId="{7928C5D0-8657-429C-8CF3-DB8C539FC2D3}" srcOrd="0" destOrd="0" parTransId="{F8463DD7-372F-47AB-9F15-204750206664}" sibTransId="{4A5B4869-82BA-403A-94B0-5A23CD572D16}"/>
    <dgm:cxn modelId="{AEDD7759-891F-46A7-A6A1-E68ACA322FE7}" srcId="{E195C2D4-697E-411C-906F-B223F37F49BB}" destId="{D62A1977-7DA1-40E5-BD4B-B1A008903555}" srcOrd="2" destOrd="0" parTransId="{79FFC0F9-A17E-41FF-8991-CDB1DCD96EBD}" sibTransId="{73325033-663D-4940-977C-12FA6931A0A8}"/>
    <dgm:cxn modelId="{EAE8F968-E659-4CA1-B04C-F1965B3E21B0}" type="presOf" srcId="{015E58B9-E06A-4D67-8276-A507F85A4BC7}" destId="{E314AF43-E4D2-472D-A0A1-06290F1D8C85}" srcOrd="0" destOrd="0" presId="urn:microsoft.com/office/officeart/2018/2/layout/IconVerticalSolidList"/>
    <dgm:cxn modelId="{A0E13E85-63FB-4B42-9112-3CE9E4EEEFCB}" type="presOf" srcId="{D62A1977-7DA1-40E5-BD4B-B1A008903555}" destId="{B4CA68B4-3047-4470-88FC-70467A38E6E8}" srcOrd="0" destOrd="0" presId="urn:microsoft.com/office/officeart/2018/2/layout/IconVerticalSolidList"/>
    <dgm:cxn modelId="{9ACEA995-0D51-4992-8C7B-FB3C06EA9F6D}" type="presOf" srcId="{E195C2D4-697E-411C-906F-B223F37F49BB}" destId="{FCC26DC6-5AC7-45D8-8ADC-66B634E74321}" srcOrd="0" destOrd="0" presId="urn:microsoft.com/office/officeart/2018/2/layout/IconVerticalSolidList"/>
    <dgm:cxn modelId="{3ED32CF2-FE12-4A12-9BBC-048F245D22DD}" type="presOf" srcId="{7928C5D0-8657-429C-8CF3-DB8C539FC2D3}" destId="{FFFB7233-EE0E-49D8-B9DA-2301BF4F863C}" srcOrd="0" destOrd="0" presId="urn:microsoft.com/office/officeart/2018/2/layout/IconVerticalSolidList"/>
    <dgm:cxn modelId="{7FE3A406-1F32-4D75-BDEA-D836A9ED6A4B}" type="presParOf" srcId="{FCC26DC6-5AC7-45D8-8ADC-66B634E74321}" destId="{CB214B0F-72F7-4A42-B8F8-CBC9A93350DF}" srcOrd="0" destOrd="0" presId="urn:microsoft.com/office/officeart/2018/2/layout/IconVerticalSolidList"/>
    <dgm:cxn modelId="{C7ACECBE-5F6D-4423-BBF9-87D799E11ABC}" type="presParOf" srcId="{CB214B0F-72F7-4A42-B8F8-CBC9A93350DF}" destId="{EAF7E5D3-5E87-4645-91DE-A714C680F0AC}" srcOrd="0" destOrd="0" presId="urn:microsoft.com/office/officeart/2018/2/layout/IconVerticalSolidList"/>
    <dgm:cxn modelId="{E674EB15-D0B7-443D-9446-7367B82BEFD6}" type="presParOf" srcId="{CB214B0F-72F7-4A42-B8F8-CBC9A93350DF}" destId="{9055B562-A323-4C0B-A160-C74D017A6DBA}" srcOrd="1" destOrd="0" presId="urn:microsoft.com/office/officeart/2018/2/layout/IconVerticalSolidList"/>
    <dgm:cxn modelId="{8FD14CAC-7B04-4837-8D3F-3B53AF623CB5}" type="presParOf" srcId="{CB214B0F-72F7-4A42-B8F8-CBC9A93350DF}" destId="{ACB6913F-42BF-4C0E-BB14-FBD44C25DB74}" srcOrd="2" destOrd="0" presId="urn:microsoft.com/office/officeart/2018/2/layout/IconVerticalSolidList"/>
    <dgm:cxn modelId="{3B3A45AD-B316-4378-84A5-F0DBEBC1D17A}" type="presParOf" srcId="{CB214B0F-72F7-4A42-B8F8-CBC9A93350DF}" destId="{FFFB7233-EE0E-49D8-B9DA-2301BF4F863C}" srcOrd="3" destOrd="0" presId="urn:microsoft.com/office/officeart/2018/2/layout/IconVerticalSolidList"/>
    <dgm:cxn modelId="{B7B221C3-9139-4F04-89EC-3244E823C9D7}" type="presParOf" srcId="{FCC26DC6-5AC7-45D8-8ADC-66B634E74321}" destId="{1FB2E819-86E0-4362-B92A-EC86145B069C}" srcOrd="1" destOrd="0" presId="urn:microsoft.com/office/officeart/2018/2/layout/IconVerticalSolidList"/>
    <dgm:cxn modelId="{644A8BC6-C14E-47E7-80BD-916F953265A9}" type="presParOf" srcId="{FCC26DC6-5AC7-45D8-8ADC-66B634E74321}" destId="{D28F956C-27EE-4BD2-AD21-1FBC7FD8E300}" srcOrd="2" destOrd="0" presId="urn:microsoft.com/office/officeart/2018/2/layout/IconVerticalSolidList"/>
    <dgm:cxn modelId="{CB25BE4E-3829-478A-8163-50C7DA2580B2}" type="presParOf" srcId="{D28F956C-27EE-4BD2-AD21-1FBC7FD8E300}" destId="{AD0B980A-FE16-4DC8-9EC3-356505838AE7}" srcOrd="0" destOrd="0" presId="urn:microsoft.com/office/officeart/2018/2/layout/IconVerticalSolidList"/>
    <dgm:cxn modelId="{BA80F615-3B15-4AF5-B434-BF960F124CB2}" type="presParOf" srcId="{D28F956C-27EE-4BD2-AD21-1FBC7FD8E300}" destId="{FCD56749-8218-4603-825C-8DE3AC02626D}" srcOrd="1" destOrd="0" presId="urn:microsoft.com/office/officeart/2018/2/layout/IconVerticalSolidList"/>
    <dgm:cxn modelId="{72D31DC8-ABBF-4FD2-BB83-807281D60E79}" type="presParOf" srcId="{D28F956C-27EE-4BD2-AD21-1FBC7FD8E300}" destId="{05BA4F3A-BF2D-49A3-93C0-AF21FEAE0444}" srcOrd="2" destOrd="0" presId="urn:microsoft.com/office/officeart/2018/2/layout/IconVerticalSolidList"/>
    <dgm:cxn modelId="{7EFDFC87-4C88-4CFC-8655-9F7B73FCCD5A}" type="presParOf" srcId="{D28F956C-27EE-4BD2-AD21-1FBC7FD8E300}" destId="{E314AF43-E4D2-472D-A0A1-06290F1D8C85}" srcOrd="3" destOrd="0" presId="urn:microsoft.com/office/officeart/2018/2/layout/IconVerticalSolidList"/>
    <dgm:cxn modelId="{81AF1280-767E-4337-AEDC-C75020B19A6B}" type="presParOf" srcId="{FCC26DC6-5AC7-45D8-8ADC-66B634E74321}" destId="{B455B0A3-BFF4-47C5-8950-40FBC30964C5}" srcOrd="3" destOrd="0" presId="urn:microsoft.com/office/officeart/2018/2/layout/IconVerticalSolidList"/>
    <dgm:cxn modelId="{26C5E126-8089-4F76-B80D-AF33794741AB}" type="presParOf" srcId="{FCC26DC6-5AC7-45D8-8ADC-66B634E74321}" destId="{4FAF26DB-BDFC-4A0B-A56A-617AC9E0441A}" srcOrd="4" destOrd="0" presId="urn:microsoft.com/office/officeart/2018/2/layout/IconVerticalSolidList"/>
    <dgm:cxn modelId="{4DCDF077-AE8C-4CA0-8B22-4A40E2C30228}" type="presParOf" srcId="{4FAF26DB-BDFC-4A0B-A56A-617AC9E0441A}" destId="{A68AF9F5-BFC8-4942-B8A1-E32B1246F7D6}" srcOrd="0" destOrd="0" presId="urn:microsoft.com/office/officeart/2018/2/layout/IconVerticalSolidList"/>
    <dgm:cxn modelId="{ABAA1BD4-2A90-4389-BF9D-780F32E57ED0}" type="presParOf" srcId="{4FAF26DB-BDFC-4A0B-A56A-617AC9E0441A}" destId="{D18A7F93-E640-417B-ADDD-EEE0BF3E8F5A}" srcOrd="1" destOrd="0" presId="urn:microsoft.com/office/officeart/2018/2/layout/IconVerticalSolidList"/>
    <dgm:cxn modelId="{A604032B-07F8-49FB-AB4D-BA735F11D40E}" type="presParOf" srcId="{4FAF26DB-BDFC-4A0B-A56A-617AC9E0441A}" destId="{35564807-ACF2-434B-996F-0C43B7354DFF}" srcOrd="2" destOrd="0" presId="urn:microsoft.com/office/officeart/2018/2/layout/IconVerticalSolidList"/>
    <dgm:cxn modelId="{79FFC010-B612-4975-86B5-3B336A721745}" type="presParOf" srcId="{4FAF26DB-BDFC-4A0B-A56A-617AC9E0441A}" destId="{B4CA68B4-3047-4470-88FC-70467A38E6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E44D2B-EEC4-490F-8EA7-403288D050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02EB09-3D04-40E0-90C8-B6B597B15AB4}">
      <dgm:prSet/>
      <dgm:spPr/>
      <dgm:t>
        <a:bodyPr/>
        <a:lstStyle/>
        <a:p>
          <a:r>
            <a:rPr lang="en-US"/>
            <a:t>Only single house’s data</a:t>
          </a:r>
        </a:p>
      </dgm:t>
    </dgm:pt>
    <dgm:pt modelId="{039DC50C-8EB7-4A2A-94D7-142B088FC524}" type="parTrans" cxnId="{D31A07B0-410B-48BB-A712-7443BF116A8E}">
      <dgm:prSet/>
      <dgm:spPr/>
      <dgm:t>
        <a:bodyPr/>
        <a:lstStyle/>
        <a:p>
          <a:endParaRPr lang="en-US"/>
        </a:p>
      </dgm:t>
    </dgm:pt>
    <dgm:pt modelId="{A765CE90-B424-4B5C-97C2-C1D84C6A9F88}" type="sibTrans" cxnId="{D31A07B0-410B-48BB-A712-7443BF116A8E}">
      <dgm:prSet/>
      <dgm:spPr/>
      <dgm:t>
        <a:bodyPr/>
        <a:lstStyle/>
        <a:p>
          <a:endParaRPr lang="en-US"/>
        </a:p>
      </dgm:t>
    </dgm:pt>
    <dgm:pt modelId="{AFCDE88D-D052-469D-97BA-B969FA642EC7}">
      <dgm:prSet/>
      <dgm:spPr/>
      <dgm:t>
        <a:bodyPr/>
        <a:lstStyle/>
        <a:p>
          <a:r>
            <a:rPr lang="en-US"/>
            <a:t>No human activity is captured </a:t>
          </a:r>
        </a:p>
      </dgm:t>
    </dgm:pt>
    <dgm:pt modelId="{E7DFCCFC-3C47-48E0-B7E4-9D941A2FCE18}" type="parTrans" cxnId="{BB67E235-4F9F-4BA5-A256-1C8655C1AEDC}">
      <dgm:prSet/>
      <dgm:spPr/>
      <dgm:t>
        <a:bodyPr/>
        <a:lstStyle/>
        <a:p>
          <a:endParaRPr lang="en-US"/>
        </a:p>
      </dgm:t>
    </dgm:pt>
    <dgm:pt modelId="{10C5B005-12F8-47CC-8BB2-C272B4D166D0}" type="sibTrans" cxnId="{BB67E235-4F9F-4BA5-A256-1C8655C1AEDC}">
      <dgm:prSet/>
      <dgm:spPr/>
      <dgm:t>
        <a:bodyPr/>
        <a:lstStyle/>
        <a:p>
          <a:endParaRPr lang="en-US"/>
        </a:p>
      </dgm:t>
    </dgm:pt>
    <dgm:pt modelId="{AF221DC7-379C-4253-811A-D7183949902E}">
      <dgm:prSet/>
      <dgm:spPr/>
      <dgm:t>
        <a:bodyPr/>
        <a:lstStyle/>
        <a:p>
          <a:r>
            <a:rPr lang="en-US"/>
            <a:t>Adding more sensors, more houses will help to build better and accurate models</a:t>
          </a:r>
        </a:p>
      </dgm:t>
    </dgm:pt>
    <dgm:pt modelId="{D73B7EF2-4D37-4A2F-B0A9-18476B763FAA}" type="parTrans" cxnId="{D9852210-00F5-4CC5-AE2D-CE847F2C60F4}">
      <dgm:prSet/>
      <dgm:spPr/>
      <dgm:t>
        <a:bodyPr/>
        <a:lstStyle/>
        <a:p>
          <a:endParaRPr lang="en-US"/>
        </a:p>
      </dgm:t>
    </dgm:pt>
    <dgm:pt modelId="{19872848-FA53-451B-9D22-69E41E293149}" type="sibTrans" cxnId="{D9852210-00F5-4CC5-AE2D-CE847F2C60F4}">
      <dgm:prSet/>
      <dgm:spPr/>
      <dgm:t>
        <a:bodyPr/>
        <a:lstStyle/>
        <a:p>
          <a:endParaRPr lang="en-US"/>
        </a:p>
      </dgm:t>
    </dgm:pt>
    <dgm:pt modelId="{4F6100A0-34F8-E044-84B5-48761452D85A}" type="pres">
      <dgm:prSet presAssocID="{62E44D2B-EEC4-490F-8EA7-403288D050ED}" presName="linear" presStyleCnt="0">
        <dgm:presLayoutVars>
          <dgm:animLvl val="lvl"/>
          <dgm:resizeHandles val="exact"/>
        </dgm:presLayoutVars>
      </dgm:prSet>
      <dgm:spPr/>
    </dgm:pt>
    <dgm:pt modelId="{707A1249-A342-614F-B607-DE993D22C693}" type="pres">
      <dgm:prSet presAssocID="{6802EB09-3D04-40E0-90C8-B6B597B15A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C777ED-52F1-964E-B3D0-DD016424E8B6}" type="pres">
      <dgm:prSet presAssocID="{A765CE90-B424-4B5C-97C2-C1D84C6A9F88}" presName="spacer" presStyleCnt="0"/>
      <dgm:spPr/>
    </dgm:pt>
    <dgm:pt modelId="{7170FE39-4089-8049-8DC7-EBB9EAD6DF5B}" type="pres">
      <dgm:prSet presAssocID="{AFCDE88D-D052-469D-97BA-B969FA642E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0DE34C-7773-C34A-81BB-541EEE7140BF}" type="pres">
      <dgm:prSet presAssocID="{10C5B005-12F8-47CC-8BB2-C272B4D166D0}" presName="spacer" presStyleCnt="0"/>
      <dgm:spPr/>
    </dgm:pt>
    <dgm:pt modelId="{92C16492-FEF3-3943-BF5B-9DA73D6BEAE0}" type="pres">
      <dgm:prSet presAssocID="{AF221DC7-379C-4253-811A-D718394990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852210-00F5-4CC5-AE2D-CE847F2C60F4}" srcId="{62E44D2B-EEC4-490F-8EA7-403288D050ED}" destId="{AF221DC7-379C-4253-811A-D7183949902E}" srcOrd="2" destOrd="0" parTransId="{D73B7EF2-4D37-4A2F-B0A9-18476B763FAA}" sibTransId="{19872848-FA53-451B-9D22-69E41E293149}"/>
    <dgm:cxn modelId="{BB67E235-4F9F-4BA5-A256-1C8655C1AEDC}" srcId="{62E44D2B-EEC4-490F-8EA7-403288D050ED}" destId="{AFCDE88D-D052-469D-97BA-B969FA642EC7}" srcOrd="1" destOrd="0" parTransId="{E7DFCCFC-3C47-48E0-B7E4-9D941A2FCE18}" sibTransId="{10C5B005-12F8-47CC-8BB2-C272B4D166D0}"/>
    <dgm:cxn modelId="{B1068E58-0301-8C42-AFA0-FD2E132C3CF0}" type="presOf" srcId="{62E44D2B-EEC4-490F-8EA7-403288D050ED}" destId="{4F6100A0-34F8-E044-84B5-48761452D85A}" srcOrd="0" destOrd="0" presId="urn:microsoft.com/office/officeart/2005/8/layout/vList2"/>
    <dgm:cxn modelId="{846A296A-9254-1849-9AFB-77BCF2740408}" type="presOf" srcId="{AF221DC7-379C-4253-811A-D7183949902E}" destId="{92C16492-FEF3-3943-BF5B-9DA73D6BEAE0}" srcOrd="0" destOrd="0" presId="urn:microsoft.com/office/officeart/2005/8/layout/vList2"/>
    <dgm:cxn modelId="{D31A07B0-410B-48BB-A712-7443BF116A8E}" srcId="{62E44D2B-EEC4-490F-8EA7-403288D050ED}" destId="{6802EB09-3D04-40E0-90C8-B6B597B15AB4}" srcOrd="0" destOrd="0" parTransId="{039DC50C-8EB7-4A2A-94D7-142B088FC524}" sibTransId="{A765CE90-B424-4B5C-97C2-C1D84C6A9F88}"/>
    <dgm:cxn modelId="{C5CD8ACE-EA7F-2440-9722-66C332405114}" type="presOf" srcId="{AFCDE88D-D052-469D-97BA-B969FA642EC7}" destId="{7170FE39-4089-8049-8DC7-EBB9EAD6DF5B}" srcOrd="0" destOrd="0" presId="urn:microsoft.com/office/officeart/2005/8/layout/vList2"/>
    <dgm:cxn modelId="{FC297DD2-4AC3-0249-B3F1-A789502BDD8D}" type="presOf" srcId="{6802EB09-3D04-40E0-90C8-B6B597B15AB4}" destId="{707A1249-A342-614F-B607-DE993D22C693}" srcOrd="0" destOrd="0" presId="urn:microsoft.com/office/officeart/2005/8/layout/vList2"/>
    <dgm:cxn modelId="{C9487433-4ABF-294D-88D0-0D90CD368EF2}" type="presParOf" srcId="{4F6100A0-34F8-E044-84B5-48761452D85A}" destId="{707A1249-A342-614F-B607-DE993D22C693}" srcOrd="0" destOrd="0" presId="urn:microsoft.com/office/officeart/2005/8/layout/vList2"/>
    <dgm:cxn modelId="{70C416FE-CB44-174C-969E-9CC8C13D05EF}" type="presParOf" srcId="{4F6100A0-34F8-E044-84B5-48761452D85A}" destId="{33C777ED-52F1-964E-B3D0-DD016424E8B6}" srcOrd="1" destOrd="0" presId="urn:microsoft.com/office/officeart/2005/8/layout/vList2"/>
    <dgm:cxn modelId="{4693AF70-9E18-2D43-83B2-255D6A7118D6}" type="presParOf" srcId="{4F6100A0-34F8-E044-84B5-48761452D85A}" destId="{7170FE39-4089-8049-8DC7-EBB9EAD6DF5B}" srcOrd="2" destOrd="0" presId="urn:microsoft.com/office/officeart/2005/8/layout/vList2"/>
    <dgm:cxn modelId="{E8673588-1906-B247-8A3A-56FD246153BD}" type="presParOf" srcId="{4F6100A0-34F8-E044-84B5-48761452D85A}" destId="{F10DE34C-7773-C34A-81BB-541EEE7140BF}" srcOrd="3" destOrd="0" presId="urn:microsoft.com/office/officeart/2005/8/layout/vList2"/>
    <dgm:cxn modelId="{22757F2A-B929-8947-84A7-2AF0EF12D6B2}" type="presParOf" srcId="{4F6100A0-34F8-E044-84B5-48761452D85A}" destId="{92C16492-FEF3-3943-BF5B-9DA73D6BEA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28154-C279-4F14-8CF5-4AE56228169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5D349-8B07-46C2-9364-6C88689E334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Helps tackle rising energy bills</a:t>
          </a:r>
        </a:p>
      </dsp:txBody>
      <dsp:txXfrm>
        <a:off x="59990" y="2654049"/>
        <a:ext cx="3226223" cy="720000"/>
      </dsp:txXfrm>
    </dsp:sp>
    <dsp:sp modelId="{158EFF41-3932-4844-B537-9222EE79C57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F9720-CEE7-4C42-BF94-C98300D05006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Grid demand-supply balance</a:t>
          </a:r>
        </a:p>
      </dsp:txBody>
      <dsp:txXfrm>
        <a:off x="3850802" y="2654049"/>
        <a:ext cx="3226223" cy="720000"/>
      </dsp:txXfrm>
    </dsp:sp>
    <dsp:sp modelId="{47AF4BAB-2485-446B-8E18-E255155CA19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4771B-5BCC-4892-92E6-9106121B4FE9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Smart homes and IoT data opportunity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75A42-B9AE-40AA-9142-1C743FC7D15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AF20B-6654-4424-BD24-C8F5E39FF4AE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 appliance energy usage</a:t>
          </a:r>
        </a:p>
      </dsp:txBody>
      <dsp:txXfrm>
        <a:off x="59990" y="2654049"/>
        <a:ext cx="3226223" cy="720000"/>
      </dsp:txXfrm>
    </dsp:sp>
    <dsp:sp modelId="{16CEC966-5614-4403-A6EA-CED9B55DF7C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1B02D-E43E-4597-BBBE-E08E27224D6A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Leverage past consumption and indoor/outdoor weather data</a:t>
          </a:r>
        </a:p>
      </dsp:txBody>
      <dsp:txXfrm>
        <a:off x="3850802" y="2654049"/>
        <a:ext cx="3226223" cy="720000"/>
      </dsp:txXfrm>
    </dsp:sp>
    <dsp:sp modelId="{E48648D6-729C-4788-BC14-B0D9483AE19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8475B-5D32-4977-9233-C273ADCE2E91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Evaluate deep learning models of this use case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DD5E4-8592-4ECD-B5B6-0D2EDE06AAD8}">
      <dsp:nvSpPr>
        <dsp:cNvPr id="0" name=""/>
        <dsp:cNvSpPr/>
      </dsp:nvSpPr>
      <dsp:spPr>
        <a:xfrm>
          <a:off x="684914" y="81530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33B0E-B8C1-4094-A7B5-B8550C9952D0}">
      <dsp:nvSpPr>
        <dsp:cNvPr id="0" name=""/>
        <dsp:cNvSpPr/>
      </dsp:nvSpPr>
      <dsp:spPr>
        <a:xfrm>
          <a:off x="918914" y="104930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1F2E8-8828-4344-AD38-F329C031EBB0}">
      <dsp:nvSpPr>
        <dsp:cNvPr id="0" name=""/>
        <dsp:cNvSpPr/>
      </dsp:nvSpPr>
      <dsp:spPr>
        <a:xfrm>
          <a:off x="333914" y="2255308"/>
          <a:ext cx="18000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19735 records, 29 Variables</a:t>
          </a:r>
        </a:p>
      </dsp:txBody>
      <dsp:txXfrm>
        <a:off x="333914" y="2255308"/>
        <a:ext cx="1800000" cy="1122187"/>
      </dsp:txXfrm>
    </dsp:sp>
    <dsp:sp modelId="{FBB0BE2E-8605-44F0-ADD9-BE08BFD728FA}">
      <dsp:nvSpPr>
        <dsp:cNvPr id="0" name=""/>
        <dsp:cNvSpPr/>
      </dsp:nvSpPr>
      <dsp:spPr>
        <a:xfrm>
          <a:off x="2799914" y="81530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743FE-434A-4480-AEAD-FB28378A1A78}">
      <dsp:nvSpPr>
        <dsp:cNvPr id="0" name=""/>
        <dsp:cNvSpPr/>
      </dsp:nvSpPr>
      <dsp:spPr>
        <a:xfrm>
          <a:off x="3033914" y="104930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52F8C-63DA-47E2-BB97-BC52C78A913D}">
      <dsp:nvSpPr>
        <dsp:cNvPr id="0" name=""/>
        <dsp:cNvSpPr/>
      </dsp:nvSpPr>
      <dsp:spPr>
        <a:xfrm>
          <a:off x="2448914" y="2255308"/>
          <a:ext cx="18000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Collected every 10 mins, Over 4.5 months </a:t>
          </a:r>
        </a:p>
      </dsp:txBody>
      <dsp:txXfrm>
        <a:off x="2448914" y="2255308"/>
        <a:ext cx="1800000" cy="1122187"/>
      </dsp:txXfrm>
    </dsp:sp>
    <dsp:sp modelId="{BF6DB031-2F79-461F-8FF2-DE5E24FA40D8}">
      <dsp:nvSpPr>
        <dsp:cNvPr id="0" name=""/>
        <dsp:cNvSpPr/>
      </dsp:nvSpPr>
      <dsp:spPr>
        <a:xfrm>
          <a:off x="4914914" y="81530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A2AFE-1173-477F-8F65-05ABB0D1EE1B}">
      <dsp:nvSpPr>
        <dsp:cNvPr id="0" name=""/>
        <dsp:cNvSpPr/>
      </dsp:nvSpPr>
      <dsp:spPr>
        <a:xfrm>
          <a:off x="5148914" y="104930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0EB81-EA73-41C5-8C61-1AE47D70981F}">
      <dsp:nvSpPr>
        <dsp:cNvPr id="0" name=""/>
        <dsp:cNvSpPr/>
      </dsp:nvSpPr>
      <dsp:spPr>
        <a:xfrm>
          <a:off x="4563914" y="2255308"/>
          <a:ext cx="18000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Energy consumption of appliances and lights </a:t>
          </a:r>
        </a:p>
      </dsp:txBody>
      <dsp:txXfrm>
        <a:off x="4563914" y="2255308"/>
        <a:ext cx="1800000" cy="1122187"/>
      </dsp:txXfrm>
    </dsp:sp>
    <dsp:sp modelId="{4A8C1481-9A6E-4CF1-B633-74180CCB9F77}">
      <dsp:nvSpPr>
        <dsp:cNvPr id="0" name=""/>
        <dsp:cNvSpPr/>
      </dsp:nvSpPr>
      <dsp:spPr>
        <a:xfrm>
          <a:off x="7029914" y="81530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963C8-5A60-4CFD-BF3D-F309ADE1EBBB}">
      <dsp:nvSpPr>
        <dsp:cNvPr id="0" name=""/>
        <dsp:cNvSpPr/>
      </dsp:nvSpPr>
      <dsp:spPr>
        <a:xfrm>
          <a:off x="7263914" y="104930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10870-5AE8-474F-8356-2EF3088572FD}">
      <dsp:nvSpPr>
        <dsp:cNvPr id="0" name=""/>
        <dsp:cNvSpPr/>
      </dsp:nvSpPr>
      <dsp:spPr>
        <a:xfrm>
          <a:off x="6678914" y="2255308"/>
          <a:ext cx="18000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Indoor weather data</a:t>
          </a:r>
        </a:p>
      </dsp:txBody>
      <dsp:txXfrm>
        <a:off x="6678914" y="2255308"/>
        <a:ext cx="1800000" cy="1122187"/>
      </dsp:txXfrm>
    </dsp:sp>
    <dsp:sp modelId="{F936767C-2958-4CAB-9B88-89DA044BCE91}">
      <dsp:nvSpPr>
        <dsp:cNvPr id="0" name=""/>
        <dsp:cNvSpPr/>
      </dsp:nvSpPr>
      <dsp:spPr>
        <a:xfrm>
          <a:off x="9144914" y="81530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93E09-6CA9-4E13-8F2D-D1AA633E63FA}">
      <dsp:nvSpPr>
        <dsp:cNvPr id="0" name=""/>
        <dsp:cNvSpPr/>
      </dsp:nvSpPr>
      <dsp:spPr>
        <a:xfrm>
          <a:off x="9378914" y="104930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43B09-22CD-4708-8DE7-6B12DE2A9839}">
      <dsp:nvSpPr>
        <dsp:cNvPr id="0" name=""/>
        <dsp:cNvSpPr/>
      </dsp:nvSpPr>
      <dsp:spPr>
        <a:xfrm>
          <a:off x="8793914" y="2255308"/>
          <a:ext cx="18000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Outdoor weather data</a:t>
          </a:r>
        </a:p>
      </dsp:txBody>
      <dsp:txXfrm>
        <a:off x="8793914" y="2255308"/>
        <a:ext cx="1800000" cy="1122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C1729-0D16-416D-89DF-9D5EAC4A0EC8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96BE1-DDD4-41F8-9000-1B63BD514F8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98EF4-CE13-4F18-A58B-BEB10317FBD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Homeowners: cuts down bills, optimize usage </a:t>
          </a:r>
        </a:p>
      </dsp:txBody>
      <dsp:txXfrm>
        <a:off x="75768" y="3053169"/>
        <a:ext cx="3093750" cy="720000"/>
      </dsp:txXfrm>
    </dsp:sp>
    <dsp:sp modelId="{864ECB4C-AB9B-461F-8FE6-DA4AF8C88D52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3C52-A31A-4170-BE3F-981A33DED1E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FE602-159A-4150-98E7-B43EAFF10BB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Utility Providers: Balance demand, reduce strain on grid</a:t>
          </a:r>
        </a:p>
      </dsp:txBody>
      <dsp:txXfrm>
        <a:off x="3710925" y="3053169"/>
        <a:ext cx="3093750" cy="720000"/>
      </dsp:txXfrm>
    </dsp:sp>
    <dsp:sp modelId="{6D5CA917-C1DB-4244-AF41-B2AADD36114F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02E62-3AF7-458B-9A67-B6DC020AC6D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B944F-A1C5-48C1-AD5B-83CA1072C66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Sustainability Advisors : Lower Carbon footprint</a:t>
          </a:r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A49EB-925D-4A8F-8146-C133B6986B9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9186B-1016-43B3-9C4F-0691E9E1660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D617D-6525-462E-9B04-2369A4814777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Temporal features improves accuracy</a:t>
          </a:r>
        </a:p>
      </dsp:txBody>
      <dsp:txXfrm>
        <a:off x="1057183" y="1805"/>
        <a:ext cx="9458416" cy="915310"/>
      </dsp:txXfrm>
    </dsp:sp>
    <dsp:sp modelId="{448DCF95-917F-4289-B227-3272E1D4AE3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2652-826F-45F1-A7C8-78327548616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8481E-2B7D-41B0-A2B7-046B81DE1713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RNNs can be employed in predicting energy usage </a:t>
          </a:r>
        </a:p>
      </dsp:txBody>
      <dsp:txXfrm>
        <a:off x="1057183" y="1145944"/>
        <a:ext cx="9458416" cy="915310"/>
      </dsp:txXfrm>
    </dsp:sp>
    <dsp:sp modelId="{3F36537F-69CF-4E98-965A-736BB3701DF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E623D-79DF-409A-8183-8065C73FCB7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BD89A-4E56-4892-8D74-382077E9EFF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Encoder-Decoder is the best prediction model</a:t>
          </a:r>
        </a:p>
      </dsp:txBody>
      <dsp:txXfrm>
        <a:off x="1057183" y="2290082"/>
        <a:ext cx="9458416" cy="915310"/>
      </dsp:txXfrm>
    </dsp:sp>
    <dsp:sp modelId="{309AE9A1-F409-425A-91E6-A5ADBF2ADBC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6A71E-253A-4A9C-9870-B1037A321C5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6B8B-788C-4600-A203-978D81E2C6C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 model struggles with peaks</a:t>
          </a:r>
        </a:p>
      </dsp:txBody>
      <dsp:txXfrm>
        <a:off x="1057183" y="3434221"/>
        <a:ext cx="9458416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7E5D3-5E87-4645-91DE-A714C680F0A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5B562-A323-4C0B-A160-C74D017A6DB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B7233-EE0E-49D8-B9DA-2301BF4F863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Adapt Encoder-decoder for energy prediction </a:t>
          </a:r>
        </a:p>
      </dsp:txBody>
      <dsp:txXfrm>
        <a:off x="1435590" y="531"/>
        <a:ext cx="9080009" cy="1242935"/>
      </dsp:txXfrm>
    </dsp:sp>
    <dsp:sp modelId="{AD0B980A-FE16-4DC8-9EC3-356505838AE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56749-8218-4603-825C-8DE3AC02626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4AF43-E4D2-472D-A0A1-06290F1D8C8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prediction to optimize usage and balance demand</a:t>
          </a:r>
        </a:p>
      </dsp:txBody>
      <dsp:txXfrm>
        <a:off x="1435590" y="1554201"/>
        <a:ext cx="9080009" cy="1242935"/>
      </dsp:txXfrm>
    </dsp:sp>
    <dsp:sp modelId="{A68AF9F5-BFC8-4942-B8A1-E32B1246F7D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A7F93-E640-417B-ADDD-EEE0BF3E8F5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A68B4-3047-4470-88FC-70467A38E6E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prediction to better plan the grid and supply</a:t>
          </a:r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A1249-A342-614F-B607-DE993D22C693}">
      <dsp:nvSpPr>
        <dsp:cNvPr id="0" name=""/>
        <dsp:cNvSpPr/>
      </dsp:nvSpPr>
      <dsp:spPr>
        <a:xfrm>
          <a:off x="0" y="21367"/>
          <a:ext cx="8251372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Only single house’s data</a:t>
          </a:r>
        </a:p>
      </dsp:txBody>
      <dsp:txXfrm>
        <a:off x="56522" y="77889"/>
        <a:ext cx="8138328" cy="1044817"/>
      </dsp:txXfrm>
    </dsp:sp>
    <dsp:sp modelId="{7170FE39-4089-8049-8DC7-EBB9EAD6DF5B}">
      <dsp:nvSpPr>
        <dsp:cNvPr id="0" name=""/>
        <dsp:cNvSpPr/>
      </dsp:nvSpPr>
      <dsp:spPr>
        <a:xfrm>
          <a:off x="0" y="1262748"/>
          <a:ext cx="8251372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 human activity is captured </a:t>
          </a:r>
        </a:p>
      </dsp:txBody>
      <dsp:txXfrm>
        <a:off x="56522" y="1319270"/>
        <a:ext cx="8138328" cy="1044817"/>
      </dsp:txXfrm>
    </dsp:sp>
    <dsp:sp modelId="{92C16492-FEF3-3943-BF5B-9DA73D6BEAE0}">
      <dsp:nvSpPr>
        <dsp:cNvPr id="0" name=""/>
        <dsp:cNvSpPr/>
      </dsp:nvSpPr>
      <dsp:spPr>
        <a:xfrm>
          <a:off x="0" y="2504129"/>
          <a:ext cx="8251372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Adding more sensors, more houses will help to build better and accurate models</a:t>
          </a:r>
        </a:p>
      </dsp:txBody>
      <dsp:txXfrm>
        <a:off x="56522" y="2560651"/>
        <a:ext cx="8138328" cy="104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671AA-FA01-2342-9F30-A96CB0457CD7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2129B-022F-F642-85D5-BF554B66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4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8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5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2129B-022F-F642-85D5-BF554B660A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EB0F-D6E2-3CBB-17B4-B9620299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C19C6-5B4F-9F63-FAC6-AAE8D053A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A1743-2898-9853-9D21-727A8719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8620-F27F-0451-5FD1-6A173D40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5C91-1F74-9D44-5361-7C70524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073A-0946-5916-C2A4-46EF7EFE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574E-ECD5-0C39-C677-D0B896E9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E5D9-9178-1B35-AEBB-706D89F6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C917-1700-0C6D-55DA-A09F63CF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F60F-EB6B-97C9-CB05-D0625373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DD266-741A-780C-480F-EA339B5B3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E9C5F-A690-BD80-2147-1CED6627D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944B-2125-72FA-1385-AA436968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5F20-0830-E2D3-A95F-98F6B0C0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10067-6A1C-B2AE-09D4-FCB6C4DF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B48F-8494-3391-A13E-0B5DD2DF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9F60-8FAD-7CE2-EC2C-3901C037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1B9D-C42E-6EC4-1D9C-C23CB3BD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7A6D-AA97-25B0-4F42-1508BE4B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D134-5D41-D0C3-B7D5-09672F5E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D119-4300-7617-85B7-495CCFCC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CD337-1D76-3F06-ACEA-221D4AF0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13DA-327E-36C9-AEA0-08085DAF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88C8-0D37-D888-CECA-11258D96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633C-CD5E-28BF-EFC1-0D01BAF5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0AF5-05C4-2CCE-7A28-859D1538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BE7A-6590-83B9-30B6-164D2C8B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510C5-3F5C-3143-14EF-77F24B12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401A-27B8-D5B7-C53D-8AEE91E6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4D214-D66E-AF86-415D-F102D98D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69EFB-35BA-8304-2C4A-1CBD577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40AB-E903-5063-9A0D-506AFCFF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EDBD4-855F-C078-7187-B3A944EA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0FF79-82BB-E2DF-2D47-2D3FA9C2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B06ED-A8BA-2BF3-8B3B-995099F17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464DC-AD3B-10B0-2BCE-5D8ABA8AE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020A3-269F-6C4A-FA04-0DC95B11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2917-C5BC-CFEF-136D-4D52D3FC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70B10-8BB9-3752-BB0F-2BDB889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DAD-9065-8D1B-26F6-9C672DB5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64C31-FE87-3B25-976D-36C6E138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CFE47-F5AF-1AF7-710F-5BE29ACE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5C8E-D5ED-5F44-F3CC-9F99EBDA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23B49-3C33-B668-0590-D02193C5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EDAC0-4AEE-FCFF-85FD-F7273ADA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A45E3-6CD7-CC64-AA27-A480BEC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EEBB-03F4-6B9D-488E-F950F029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79AC-525F-45D7-2D02-4D4352A2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D5BB-D6CF-9CF1-A0F2-7C1FD0DE6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0622-EDBF-BC13-1582-AB92946D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154B-F67C-76D3-9D34-B482155A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E0C7-1CAB-7938-D34A-A605A4FD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EAD-B9F1-C569-F033-B7CAF6AF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63C90-7973-F2E6-DB77-8C6635309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67A6-2608-0B82-72DB-92B7C678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94D91-77A3-13BB-1B67-6FE08C3A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953B5-17CF-6DC2-50F6-3D885476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0C9D7-3217-AB3C-7635-8F497A0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0449B-A10D-E7AB-833C-CB3F509E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96A3A-59FF-B817-4F0A-E6FCD7AB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9876-ED08-6AAA-0D20-C0F68DB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CF15C-698E-6C4B-91CC-BC918AC92A4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9FF9-9AB5-C6E7-9B73-3C6E6D0D4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9CAD-36EB-6C37-E2AF-CF8CDC71F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5C79F-087F-254D-8047-EA14A90A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6D3CF0-584D-685E-ECE8-829CCD8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Predicting Household Energy Consumption Using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Time Series Forecasting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C853B-BB80-A8CB-563F-545807F6AF8E}"/>
              </a:ext>
            </a:extLst>
          </p:cNvPr>
          <p:cNvSpPr txBox="1"/>
          <p:nvPr/>
        </p:nvSpPr>
        <p:spPr>
          <a:xfrm>
            <a:off x="455520" y="4417331"/>
            <a:ext cx="531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+mj-lt"/>
              </a:rPr>
              <a:t>Team Name: Dynamic Neurons</a:t>
            </a:r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B73634-416A-37FE-58B0-EFF544CBB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53969"/>
              </p:ext>
            </p:extLst>
          </p:nvPr>
        </p:nvGraphicFramePr>
        <p:xfrm>
          <a:off x="4450767" y="4819800"/>
          <a:ext cx="7505706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52853">
                  <a:extLst>
                    <a:ext uri="{9D8B030D-6E8A-4147-A177-3AD203B41FA5}">
                      <a16:colId xmlns:a16="http://schemas.microsoft.com/office/drawing/2014/main" val="3722229849"/>
                    </a:ext>
                  </a:extLst>
                </a:gridCol>
                <a:gridCol w="3752853">
                  <a:extLst>
                    <a:ext uri="{9D8B030D-6E8A-4147-A177-3AD203B41FA5}">
                      <a16:colId xmlns:a16="http://schemas.microsoft.com/office/drawing/2014/main" val="3285107242"/>
                    </a:ext>
                  </a:extLst>
                </a:gridCol>
              </a:tblGrid>
              <a:tr h="289392">
                <a:tc>
                  <a:txBody>
                    <a:bodyPr/>
                    <a:lstStyle/>
                    <a:p>
                      <a:r>
                        <a:rPr lang="en-US" b="0" dirty="0"/>
                        <a:t>Sathvik Chava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11752889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21388"/>
                  </a:ext>
                </a:extLst>
              </a:tr>
              <a:tr h="289392">
                <a:tc>
                  <a:txBody>
                    <a:bodyPr/>
                    <a:lstStyle/>
                    <a:p>
                      <a:r>
                        <a:rPr lang="en-US" dirty="0" err="1"/>
                        <a:t>Sumanjali</a:t>
                      </a:r>
                      <a:r>
                        <a:rPr lang="en-US" dirty="0"/>
                        <a:t> Banjara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11821870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8414"/>
                  </a:ext>
                </a:extLst>
              </a:tr>
              <a:tr h="289392">
                <a:tc>
                  <a:txBody>
                    <a:bodyPr/>
                    <a:lstStyle/>
                    <a:p>
                      <a:r>
                        <a:rPr lang="en-US" dirty="0"/>
                        <a:t>David Adeyemi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11828970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29463"/>
                  </a:ext>
                </a:extLst>
              </a:tr>
              <a:tr h="289392">
                <a:tc>
                  <a:txBody>
                    <a:bodyPr/>
                    <a:lstStyle/>
                    <a:p>
                      <a:r>
                        <a:rPr lang="en-US" dirty="0"/>
                        <a:t>Andrew </a:t>
                      </a:r>
                      <a:r>
                        <a:rPr lang="en-US" dirty="0" err="1"/>
                        <a:t>Gunason</a:t>
                      </a:r>
                      <a:r>
                        <a:rPr lang="en-US" dirty="0"/>
                        <a:t> 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11835138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156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0037BD-192B-575C-C79B-568B2C983B8E}"/>
              </a:ext>
            </a:extLst>
          </p:cNvPr>
          <p:cNvSpPr txBox="1"/>
          <p:nvPr/>
        </p:nvSpPr>
        <p:spPr>
          <a:xfrm>
            <a:off x="7104163" y="4435604"/>
            <a:ext cx="219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Team Members: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1C614-CD50-1666-479A-293C39AE8053}"/>
              </a:ext>
            </a:extLst>
          </p:cNvPr>
          <p:cNvSpPr txBox="1"/>
          <p:nvPr/>
        </p:nvSpPr>
        <p:spPr>
          <a:xfrm>
            <a:off x="437699" y="5229663"/>
            <a:ext cx="3211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+mj-lt"/>
              </a:rPr>
              <a:t>ADTA 5560 Section 001 - Recurrent Neural Networks for Sequence Data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2CFA1-8367-BB10-7677-1F39A2D9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9CE3FD-661B-14FD-556C-626BFF6C8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83979"/>
              </p:ext>
            </p:extLst>
          </p:nvPr>
        </p:nvGraphicFramePr>
        <p:xfrm>
          <a:off x="432225" y="2383969"/>
          <a:ext cx="11327550" cy="3616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1962">
                  <a:extLst>
                    <a:ext uri="{9D8B030D-6E8A-4147-A177-3AD203B41FA5}">
                      <a16:colId xmlns:a16="http://schemas.microsoft.com/office/drawing/2014/main" val="3830580704"/>
                    </a:ext>
                  </a:extLst>
                </a:gridCol>
                <a:gridCol w="3832794">
                  <a:extLst>
                    <a:ext uri="{9D8B030D-6E8A-4147-A177-3AD203B41FA5}">
                      <a16:colId xmlns:a16="http://schemas.microsoft.com/office/drawing/2014/main" val="4021369529"/>
                    </a:ext>
                  </a:extLst>
                </a:gridCol>
                <a:gridCol w="3832794">
                  <a:extLst>
                    <a:ext uri="{9D8B030D-6E8A-4147-A177-3AD203B41FA5}">
                      <a16:colId xmlns:a16="http://schemas.microsoft.com/office/drawing/2014/main" val="336833215"/>
                    </a:ext>
                  </a:extLst>
                </a:gridCol>
              </a:tblGrid>
              <a:tr h="602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Model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Average Test MSE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Average Test MAE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extLst>
                  <a:ext uri="{0D108BD9-81ED-4DB2-BD59-A6C34878D82A}">
                    <a16:rowId xmlns:a16="http://schemas.microsoft.com/office/drawing/2014/main" val="274600265"/>
                  </a:ext>
                </a:extLst>
              </a:tr>
              <a:tr h="602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Simple RNN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b="0" kern="100" dirty="0">
                          <a:effectLst/>
                        </a:rPr>
                        <a:t>0.007563</a:t>
                      </a:r>
                      <a:endParaRPr lang="en-US" sz="31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b="1" kern="100" dirty="0">
                          <a:effectLst/>
                        </a:rPr>
                        <a:t>0.04286</a:t>
                      </a:r>
                      <a:endParaRPr lang="en-US" sz="3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extLst>
                  <a:ext uri="{0D108BD9-81ED-4DB2-BD59-A6C34878D82A}">
                    <a16:rowId xmlns:a16="http://schemas.microsoft.com/office/drawing/2014/main" val="3681557845"/>
                  </a:ext>
                </a:extLst>
              </a:tr>
              <a:tr h="602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Bi-RNN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0.007748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0.06103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extLst>
                  <a:ext uri="{0D108BD9-81ED-4DB2-BD59-A6C34878D82A}">
                    <a16:rowId xmlns:a16="http://schemas.microsoft.com/office/drawing/2014/main" val="836809883"/>
                  </a:ext>
                </a:extLst>
              </a:tr>
              <a:tr h="602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LSTM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 dirty="0">
                          <a:effectLst/>
                        </a:rPr>
                        <a:t>0.007586</a:t>
                      </a:r>
                      <a:endParaRPr lang="en-US" sz="3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 dirty="0">
                          <a:effectLst/>
                        </a:rPr>
                        <a:t>0.058501</a:t>
                      </a:r>
                      <a:endParaRPr lang="en-US" sz="3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extLst>
                  <a:ext uri="{0D108BD9-81ED-4DB2-BD59-A6C34878D82A}">
                    <a16:rowId xmlns:a16="http://schemas.microsoft.com/office/drawing/2014/main" val="3478311437"/>
                  </a:ext>
                </a:extLst>
              </a:tr>
              <a:tr h="602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GRU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0.007902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0.06099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extLst>
                  <a:ext uri="{0D108BD9-81ED-4DB2-BD59-A6C34878D82A}">
                    <a16:rowId xmlns:a16="http://schemas.microsoft.com/office/drawing/2014/main" val="338918198"/>
                  </a:ext>
                </a:extLst>
              </a:tr>
              <a:tr h="602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>
                          <a:effectLst/>
                        </a:rPr>
                        <a:t>Encoder-Decoder</a:t>
                      </a:r>
                      <a:endParaRPr lang="en-US" sz="3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b="1" kern="100" dirty="0">
                          <a:effectLst/>
                        </a:rPr>
                        <a:t>0.007469</a:t>
                      </a:r>
                      <a:endParaRPr lang="en-US" sz="3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100" kern="100" dirty="0">
                          <a:effectLst/>
                        </a:rPr>
                        <a:t>0.56027</a:t>
                      </a:r>
                      <a:endParaRPr lang="en-US" sz="3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48" marR="176048" marT="0" marB="0"/>
                </a:tc>
                <a:extLst>
                  <a:ext uri="{0D108BD9-81ED-4DB2-BD59-A6C34878D82A}">
                    <a16:rowId xmlns:a16="http://schemas.microsoft.com/office/drawing/2014/main" val="1317246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008114-5276-3593-CAE5-E5DBC24CC1F2}"/>
              </a:ext>
            </a:extLst>
          </p:cNvPr>
          <p:cNvSpPr txBox="1"/>
          <p:nvPr/>
        </p:nvSpPr>
        <p:spPr>
          <a:xfrm>
            <a:off x="432225" y="1845919"/>
            <a:ext cx="935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below results are an average MSE and MAE of 5 independent runs</a:t>
            </a:r>
          </a:p>
        </p:txBody>
      </p:sp>
    </p:spTree>
    <p:extLst>
      <p:ext uri="{BB962C8B-B14F-4D97-AF65-F5344CB8AC3E}">
        <p14:creationId xmlns:p14="http://schemas.microsoft.com/office/powerpoint/2010/main" val="166759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D3E97-7686-B469-F4A8-B12554A2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Key Takeaways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209EFDA-F54A-FD41-D051-DDB12D5A8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633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60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DD6F1-0161-4163-392D-53D33158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Recommendations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83DEE677-FBE4-CFA8-1ACF-6EAD35298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029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702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3728F9-0427-E1C7-5182-79FDBE11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55E71EC-E8D6-5900-5297-D1016A1E68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2229" y="1871883"/>
          <a:ext cx="8251372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79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DE48E-6AB9-E356-782C-3D45174E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50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BAB4C-DEAF-C7E0-D75F-CDDD4E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and Societal Relevance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F5845-835C-F696-2130-8134A3D56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9427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98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7319C-A3BC-1839-9D3E-0E0FEC05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95EC45-76D6-E747-F7CD-3596C64FB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4083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225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36FB9-FAB3-E51C-8E59-37B672AF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Real Data From a Real Home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BC6E52-E688-9201-3291-7668F88F9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1657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250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FA259-40D8-8A5D-5EE0-37B6964C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Stakeholder Benefits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2599ECE0-AF40-39A4-022D-2532FEFAE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03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729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B7D360-D638-9AA0-43B2-9F86A4B1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Understanding Energy Use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AC44D-716A-0017-8E30-C1B96BC1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1" y="1787654"/>
            <a:ext cx="5091378" cy="3258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F2C128-3698-B03E-E0A7-ECC33D5D0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255" y="2188837"/>
            <a:ext cx="6614203" cy="2480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72DA-6DF3-DCC9-2122-A132C79C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US" sz="2000" dirty="0"/>
              <a:t>Daily, weekly cycles</a:t>
            </a:r>
          </a:p>
          <a:p>
            <a:r>
              <a:rPr lang="en-US" sz="2000" dirty="0"/>
              <a:t>Spikes during specific times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29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7B26C-C388-0AB7-BA4D-1CD71F85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Modeling Strategy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075618-03C8-F213-FC2C-C15E1C9B27BB}"/>
              </a:ext>
            </a:extLst>
          </p:cNvPr>
          <p:cNvSpPr txBox="1">
            <a:spLocks/>
          </p:cNvSpPr>
          <p:nvPr/>
        </p:nvSpPr>
        <p:spPr>
          <a:xfrm>
            <a:off x="1457558" y="2187568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/>
              <a:t>Built 5 models and compared them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/>
              <a:t>Simple Recurrent Neural Network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/>
              <a:t>Bi-Recurrent Neural Network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/>
              <a:t>Long-short Term Memory (LSTM)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/>
              <a:t>Gated Recurrent Unit(GRU)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/>
              <a:t>Encoder-Decoder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42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51CB-5178-327A-39C0-E8D15272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8" name="Picture 7" descr="A graph of energy consumption&#10;&#10;AI-generated content may be incorrect.">
            <a:extLst>
              <a:ext uri="{FF2B5EF4-FFF2-40B4-BE49-F238E27FC236}">
                <a16:creationId xmlns:a16="http://schemas.microsoft.com/office/drawing/2014/main" id="{978C24D4-97A7-7C04-A915-948617A6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47" y="365125"/>
            <a:ext cx="5943600" cy="2152650"/>
          </a:xfrm>
          <a:prstGeom prst="rect">
            <a:avLst/>
          </a:prstGeom>
        </p:spPr>
      </p:pic>
      <p:pic>
        <p:nvPicPr>
          <p:cNvPr id="9" name="Picture 8" descr="A graph showing a number of energy consumption&#10;&#10;AI-generated content may be incorrect.">
            <a:extLst>
              <a:ext uri="{FF2B5EF4-FFF2-40B4-BE49-F238E27FC236}">
                <a16:creationId xmlns:a16="http://schemas.microsoft.com/office/drawing/2014/main" id="{BFF4F24E-DDCA-95BC-CABD-4F5E8DE2F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47" y="2517775"/>
            <a:ext cx="5943600" cy="2185035"/>
          </a:xfrm>
          <a:prstGeom prst="rect">
            <a:avLst/>
          </a:prstGeom>
        </p:spPr>
      </p:pic>
      <p:pic>
        <p:nvPicPr>
          <p:cNvPr id="10" name="Picture 9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86A86C26-BF18-56AC-4A40-8A669C85F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247" y="4640580"/>
            <a:ext cx="5943600" cy="2214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FB6B9E-B973-C262-B908-D380202CB78B}"/>
              </a:ext>
            </a:extLst>
          </p:cNvPr>
          <p:cNvSpPr txBox="1"/>
          <p:nvPr/>
        </p:nvSpPr>
        <p:spPr>
          <a:xfrm>
            <a:off x="626423" y="1951512"/>
            <a:ext cx="51212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Simple RNN captures overall trend but underestimates spikes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Bi-RNN smooth prediction with moderate accuracy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LSTM follows general pattern, with a lag to spikes.</a:t>
            </a:r>
          </a:p>
        </p:txBody>
      </p:sp>
    </p:spTree>
    <p:extLst>
      <p:ext uri="{BB962C8B-B14F-4D97-AF65-F5344CB8AC3E}">
        <p14:creationId xmlns:p14="http://schemas.microsoft.com/office/powerpoint/2010/main" val="165732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55F2-8D4D-DC3B-164F-61457BD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</a:p>
        </p:txBody>
      </p:sp>
      <p:pic>
        <p:nvPicPr>
          <p:cNvPr id="7" name="Picture 6" descr="A graph of energy consumption&#10;&#10;AI-generated content may be incorrect.">
            <a:extLst>
              <a:ext uri="{FF2B5EF4-FFF2-40B4-BE49-F238E27FC236}">
                <a16:creationId xmlns:a16="http://schemas.microsoft.com/office/drawing/2014/main" id="{7E9CBC9E-4653-07C5-4AC0-E7433143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64" y="1157460"/>
            <a:ext cx="6486076" cy="2441980"/>
          </a:xfrm>
          <a:prstGeom prst="rect">
            <a:avLst/>
          </a:prstGeom>
        </p:spPr>
      </p:pic>
      <p:pic>
        <p:nvPicPr>
          <p:cNvPr id="8" name="Picture 7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FF1FB20C-6221-A4B7-2380-E883EA64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364" y="3835227"/>
            <a:ext cx="6511947" cy="2441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61CEE-0C41-BA01-EAE2-2BDC77BA5B81}"/>
              </a:ext>
            </a:extLst>
          </p:cNvPr>
          <p:cNvSpPr txBox="1"/>
          <p:nvPr/>
        </p:nvSpPr>
        <p:spPr>
          <a:xfrm>
            <a:off x="838200" y="2378450"/>
            <a:ext cx="4045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GRU has fewer fluctuations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Encoder-Decoder is best performer with low error rates</a:t>
            </a:r>
          </a:p>
        </p:txBody>
      </p:sp>
    </p:spTree>
    <p:extLst>
      <p:ext uri="{BB962C8B-B14F-4D97-AF65-F5344CB8AC3E}">
        <p14:creationId xmlns:p14="http://schemas.microsoft.com/office/powerpoint/2010/main" val="382730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348</Words>
  <Application>Microsoft Macintosh PowerPoint</Application>
  <PresentationFormat>Widescreen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Predicting Household Energy Consumption Using Time Series Forecasting</vt:lpstr>
      <vt:lpstr>Business and Societal Relevance</vt:lpstr>
      <vt:lpstr>Objective</vt:lpstr>
      <vt:lpstr>Real Data From a Real Home</vt:lpstr>
      <vt:lpstr>Stakeholder Benefits</vt:lpstr>
      <vt:lpstr>Understanding Energy Use Behavior</vt:lpstr>
      <vt:lpstr>Modeling Strategy</vt:lpstr>
      <vt:lpstr>Model Performance</vt:lpstr>
      <vt:lpstr>Model Performance </vt:lpstr>
      <vt:lpstr>Model Comparison</vt:lpstr>
      <vt:lpstr>Key Takeaways</vt:lpstr>
      <vt:lpstr>Recommendations</vt:lpstr>
      <vt:lpstr>Limitations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Chava, Sathvik</dc:creator>
  <cp:lastModifiedBy>Chava, Sathvik</cp:lastModifiedBy>
  <cp:revision>6</cp:revision>
  <dcterms:created xsi:type="dcterms:W3CDTF">2025-05-02T13:58:30Z</dcterms:created>
  <dcterms:modified xsi:type="dcterms:W3CDTF">2025-05-03T03:21:06Z</dcterms:modified>
</cp:coreProperties>
</file>