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60A4-BE77-1A62-4C36-3AE421E4E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DD91E-800C-1D5F-5C46-DFFC2B972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C649-49D1-8A7F-1E3B-12E275AA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4494-A04B-D4B0-B926-3D86BACB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9F37-D1EA-EACB-F336-6CCD394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8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AFDD-1F6F-1C54-1B1F-A52A107D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6FD1-0303-A8C2-F4FB-E36D8F3D1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1FA14-4264-A2A2-FF15-3460585B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3F8B-2D9B-705D-198C-819FFF5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36DDE-9E04-1777-D057-9BA6857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7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7026-4F0C-E425-446E-512808B45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161AC-AE81-E7A2-0ED2-5D92F2DA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415A-FBED-607F-7967-D5DA016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21B2-1F69-E534-A439-69620E9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F1A1-E23A-43DA-D2A2-2407CF33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6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4B8D-46BE-08F0-83D4-E6EB928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D0C3-6E52-57E9-E296-7DA5BADE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19E8-A30E-985B-6910-5139FDC0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434A-BCD9-B7B8-C367-05BC6B90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8EFB-CE7C-3F57-71A2-B163FB1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6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F53-AEF1-3D20-C6AC-D8F67552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89C2-138A-F5F2-8603-189AF5C9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4303-A992-B355-2954-4223BC28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589B-8FC5-6E3F-AEA2-4750475E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ADD0-7EF9-D127-CF46-92A79183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EEB8-11B8-8C46-C270-A8684AFE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38F54-66F4-E622-4228-34258FAA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CF345-7681-9994-D108-40309ECB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40CC-8A9F-F5DA-A070-3361951C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E6C7F-6329-2206-3345-A9BAE21D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0459-0A4C-049E-ABC5-79624BA0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0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EC1F-0613-DEDA-2A1F-A3A37F8C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D5C8-7ED1-28BB-B98A-1459A4C3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7C60-D978-2244-5754-734BCBE6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05C66-97D8-42C4-6A1B-20CD14792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DF0D2-96F9-0786-AC71-225D3CE64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77B1F-0018-AE74-8CEB-F4808ADE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6BE0E-C86C-C4E7-1DB4-A9D40D38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52355-0350-6458-6D3E-D26375A0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8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C36-CF83-6D8A-892A-E3A30AA0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DC6E2-125B-5DEC-B70D-AC7DF897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C40C-E320-5919-BBE1-59CEE2FA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B36E-9297-987A-01FC-241DF304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EB584-84BE-58B7-ACB7-9A49D2E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D88C4-CBD7-5D47-567C-FFD5315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B4EF9-78E2-7E0C-7981-0E67495B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C1E7-4AED-7E09-0586-ED3B7795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BC2E-FFD8-958C-2CED-480A9C5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E0D9-4CE8-21CA-F0F1-D55D30989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C1EEC-0894-0799-2D57-5BFEB335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C58B5-21E0-85F0-EE02-FE19C3FE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EAB53-1C29-7FB1-FDB2-1042DBF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677-0A15-143F-921D-6910B47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72E92-8C12-8608-E947-F6EAB6B18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87610-EF6B-F634-48AC-5860F64D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8C08-64D0-8512-A756-7A6AEF1B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A7B7-7E54-DA54-BA0F-36A14F3F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D38BA-5A2F-F4E6-407D-9EF8DF17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BB0FC-84D2-05E3-48EA-8BBB4706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CE674-055B-27DF-47FA-011601E5C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BFB5-BDC3-430A-4C75-0FBA33243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EA8E-A98D-4C46-AA9F-8985261BA0BC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8020-FE3B-1CB4-24D3-BEC52F6AB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9713-0F29-9BBB-6D85-67395B160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CECD-6637-411E-89F0-14803603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FEA5B-E63B-789D-2346-4F1069981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350" cy="1238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5BA0C-BF35-3EE0-B7E2-3888D3359942}"/>
              </a:ext>
            </a:extLst>
          </p:cNvPr>
          <p:cNvSpPr txBox="1"/>
          <p:nvPr/>
        </p:nvSpPr>
        <p:spPr>
          <a:xfrm>
            <a:off x="139499" y="296079"/>
            <a:ext cx="11910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Model to Classify Emails as Spam or Non-Spam</a:t>
            </a:r>
            <a:endParaRPr lang="en-IN" sz="9600" b="1" i="0" dirty="0">
              <a:effectLst/>
              <a:latin typeface="clcicgqyw0002obe2xroteu2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CEACD-2BEE-8DFA-40D3-4FD03525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1534569"/>
            <a:ext cx="11392678" cy="4017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18536-584B-48F5-57FA-48AD81E355C9}"/>
              </a:ext>
            </a:extLst>
          </p:cNvPr>
          <p:cNvSpPr txBox="1"/>
          <p:nvPr/>
        </p:nvSpPr>
        <p:spPr>
          <a:xfrm>
            <a:off x="501521" y="1711849"/>
            <a:ext cx="11003124" cy="4191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Problem Statement:</a:t>
            </a: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Many people receive many unwanted or spam emails, making it harder to manage their inboxes. This project aims to create a model that automatically sorts emails into spam and non-spam, saving time and helping users avoid harmful messages.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Algorithm Name:</a:t>
            </a:r>
            <a:r>
              <a:rPr lang="en-IN" sz="1800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Machine Learning</a:t>
            </a:r>
            <a:r>
              <a:rPr lang="en-IN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Algorithm(Naive Bayes or Support Vector Machine)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Data Source:</a:t>
            </a:r>
            <a:r>
              <a:rPr lang="en-US" sz="1800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Dataset of Emails (including a wide range of spam and non-spam emails)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Expected Output: </a:t>
            </a:r>
            <a:r>
              <a:rPr lang="en-US" sz="1800" b="0" i="0" dirty="0">
                <a:solidFill>
                  <a:schemeClr val="accent3">
                    <a:lumMod val="50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Source Code Pro" panose="020B0509030403020204" pitchFamily="49" charset="0"/>
              </a:rPr>
              <a:t>Accurately classifies emails as spam or non-spam, Reduces the need for manual email sorting, Improves user productivity, Prevents users from interacting with harmful or malicious emails, Enhances email management efficiency</a:t>
            </a:r>
            <a:endParaRPr lang="en-IN" dirty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FE55B-007E-6043-6D93-15F26D337D2D}"/>
              </a:ext>
            </a:extLst>
          </p:cNvPr>
          <p:cNvSpPr txBox="1"/>
          <p:nvPr/>
        </p:nvSpPr>
        <p:spPr>
          <a:xfrm>
            <a:off x="5941074" y="5728557"/>
            <a:ext cx="62509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Sathvik-2320030235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Manaswi-2320030245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Karthik-2320030060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7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clcicgqyw0002obe2xroteu2c</vt:lpstr>
      <vt:lpstr>Source Code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Sathvik Choudary</dc:creator>
  <cp:lastModifiedBy>Sathvik Choudary</cp:lastModifiedBy>
  <cp:revision>4</cp:revision>
  <dcterms:created xsi:type="dcterms:W3CDTF">2023-12-03T17:39:33Z</dcterms:created>
  <dcterms:modified xsi:type="dcterms:W3CDTF">2024-09-13T08:12:31Z</dcterms:modified>
</cp:coreProperties>
</file>