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Lst>
  <p:sldSz cy="17280000" cx="23040000"/>
  <p:notesSz cx="6858000" cy="9144000"/>
  <p:embeddedFontLst>
    <p:embeddedFont>
      <p:font typeface="Nunito Sans Black"/>
      <p:bold r:id="rId7"/>
      <p:boldItalic r:id="rId8"/>
    </p:embeddedFont>
    <p:embeddedFont>
      <p:font typeface="Fira Sans"/>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98B4A2-4F96-45D2-BBAB-E15959051EBF}">
  <a:tblStyle styleId="{AC98B4A2-4F96-45D2-BBAB-E15959051E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FiraSans-italic.fntdata"/><Relationship Id="rId10" Type="http://schemas.openxmlformats.org/officeDocument/2006/relationships/font" Target="fonts/FiraSans-bold.fntdata"/><Relationship Id="rId12" Type="http://schemas.openxmlformats.org/officeDocument/2006/relationships/font" Target="fonts/Fira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Fira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NunitoSansBlack-bold.fntdata"/><Relationship Id="rId8" Type="http://schemas.openxmlformats.org/officeDocument/2006/relationships/font" Target="fonts/NunitoSans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uggingface.co/bhadresh-savani/distilbert-base-uncased-emotion"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59f1a87b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59f1a8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Flair Library - LSTM to do pos, neg, neutral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HuggingFace Model for Emotional sentiment</a:t>
            </a:r>
            <a:endParaRPr/>
          </a:p>
          <a:p>
            <a:pPr indent="0" lvl="0" marL="0" rtl="0" algn="l">
              <a:spcBef>
                <a:spcPts val="0"/>
              </a:spcBef>
              <a:spcAft>
                <a:spcPts val="0"/>
              </a:spcAft>
              <a:buNone/>
            </a:pPr>
            <a:r>
              <a:rPr lang="en" u="sng">
                <a:solidFill>
                  <a:schemeClr val="hlink"/>
                </a:solidFill>
                <a:hlinkClick r:id="rId2"/>
              </a:rPr>
              <a:t>https://huggingface.co/bhadresh-savani/distilbert-base-uncased-emotion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Work - how do we aggregate an entire history of a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Pre-trained models weren’t trained on social media examples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an evaluation section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1314300" y="1046550"/>
            <a:ext cx="20411400" cy="1518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rot="2700000">
            <a:off x="19494293" y="187162"/>
            <a:ext cx="4396817" cy="2645679"/>
            <a:chOff x="2857754" y="7960279"/>
            <a:chExt cx="3305006" cy="1988708"/>
          </a:xfrm>
        </p:grpSpPr>
        <p:sp>
          <p:nvSpPr>
            <p:cNvPr id="11" name="Google Shape;11;p2"/>
            <p:cNvSpPr/>
            <p:nvPr/>
          </p:nvSpPr>
          <p:spPr>
            <a:xfrm>
              <a:off x="4565646" y="9366201"/>
              <a:ext cx="1597114" cy="582785"/>
            </a:xfrm>
            <a:custGeom>
              <a:rect b="b" l="l" r="r" t="t"/>
              <a:pathLst>
                <a:path extrusionOk="0" fill="none" h="7907" w="21669">
                  <a:moveTo>
                    <a:pt x="10819" y="1"/>
                  </a:moveTo>
                  <a:cubicBezTo>
                    <a:pt x="16804" y="1"/>
                    <a:pt x="21669" y="1761"/>
                    <a:pt x="21669" y="3938"/>
                  </a:cubicBezTo>
                  <a:cubicBezTo>
                    <a:pt x="21669" y="6146"/>
                    <a:pt x="16804" y="7906"/>
                    <a:pt x="10819" y="7906"/>
                  </a:cubicBezTo>
                  <a:cubicBezTo>
                    <a:pt x="4866" y="7906"/>
                    <a:pt x="1" y="6146"/>
                    <a:pt x="1" y="3938"/>
                  </a:cubicBezTo>
                  <a:cubicBezTo>
                    <a:pt x="1" y="1761"/>
                    <a:pt x="4866" y="1"/>
                    <a:pt x="10819" y="1"/>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565646" y="8663277"/>
              <a:ext cx="1597114" cy="582712"/>
            </a:xfrm>
            <a:custGeom>
              <a:rect b="b" l="l" r="r" t="t"/>
              <a:pathLst>
                <a:path extrusionOk="0" fill="none" h="7906" w="21669">
                  <a:moveTo>
                    <a:pt x="10819" y="0"/>
                  </a:moveTo>
                  <a:cubicBezTo>
                    <a:pt x="16804" y="0"/>
                    <a:pt x="21669" y="1760"/>
                    <a:pt x="21669" y="3937"/>
                  </a:cubicBezTo>
                  <a:cubicBezTo>
                    <a:pt x="21669" y="6145"/>
                    <a:pt x="16804" y="7906"/>
                    <a:pt x="10819" y="7906"/>
                  </a:cubicBezTo>
                  <a:cubicBezTo>
                    <a:pt x="4866" y="7906"/>
                    <a:pt x="1" y="6145"/>
                    <a:pt x="1" y="3937"/>
                  </a:cubicBezTo>
                  <a:cubicBezTo>
                    <a:pt x="1" y="1760"/>
                    <a:pt x="4866" y="0"/>
                    <a:pt x="10819"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565646" y="7960279"/>
              <a:ext cx="1597114" cy="582712"/>
            </a:xfrm>
            <a:custGeom>
              <a:rect b="b" l="l" r="r" t="t"/>
              <a:pathLst>
                <a:path extrusionOk="0" fill="none" h="7906" w="21669">
                  <a:moveTo>
                    <a:pt x="10819" y="0"/>
                  </a:moveTo>
                  <a:cubicBezTo>
                    <a:pt x="16804" y="0"/>
                    <a:pt x="21669" y="1761"/>
                    <a:pt x="21669" y="3937"/>
                  </a:cubicBezTo>
                  <a:cubicBezTo>
                    <a:pt x="21669" y="6113"/>
                    <a:pt x="16804" y="7906"/>
                    <a:pt x="10819" y="7906"/>
                  </a:cubicBezTo>
                  <a:cubicBezTo>
                    <a:pt x="4866" y="7906"/>
                    <a:pt x="1" y="6113"/>
                    <a:pt x="1" y="3937"/>
                  </a:cubicBezTo>
                  <a:cubicBezTo>
                    <a:pt x="1" y="1761"/>
                    <a:pt x="4866" y="0"/>
                    <a:pt x="10819"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7754" y="9366201"/>
              <a:ext cx="1597114" cy="582785"/>
            </a:xfrm>
            <a:custGeom>
              <a:rect b="b" l="l" r="r" t="t"/>
              <a:pathLst>
                <a:path extrusionOk="0" fill="none" h="7907" w="21669">
                  <a:moveTo>
                    <a:pt x="10818" y="1"/>
                  </a:moveTo>
                  <a:cubicBezTo>
                    <a:pt x="16803" y="1"/>
                    <a:pt x="21668" y="1761"/>
                    <a:pt x="21668" y="3938"/>
                  </a:cubicBezTo>
                  <a:cubicBezTo>
                    <a:pt x="21668" y="6146"/>
                    <a:pt x="16803" y="7906"/>
                    <a:pt x="10818" y="7906"/>
                  </a:cubicBezTo>
                  <a:cubicBezTo>
                    <a:pt x="4833" y="7906"/>
                    <a:pt x="0" y="6146"/>
                    <a:pt x="0" y="3938"/>
                  </a:cubicBezTo>
                  <a:cubicBezTo>
                    <a:pt x="0" y="1761"/>
                    <a:pt x="4833" y="1"/>
                    <a:pt x="10818" y="1"/>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857754" y="8663277"/>
              <a:ext cx="1597114" cy="582712"/>
            </a:xfrm>
            <a:custGeom>
              <a:rect b="b" l="l" r="r" t="t"/>
              <a:pathLst>
                <a:path extrusionOk="0" fill="none" h="7906" w="21669">
                  <a:moveTo>
                    <a:pt x="10818" y="0"/>
                  </a:moveTo>
                  <a:cubicBezTo>
                    <a:pt x="16803" y="0"/>
                    <a:pt x="21668" y="1760"/>
                    <a:pt x="21668" y="3937"/>
                  </a:cubicBezTo>
                  <a:cubicBezTo>
                    <a:pt x="21668" y="6145"/>
                    <a:pt x="16803" y="7906"/>
                    <a:pt x="10818" y="7906"/>
                  </a:cubicBezTo>
                  <a:cubicBezTo>
                    <a:pt x="4833" y="7906"/>
                    <a:pt x="0" y="6145"/>
                    <a:pt x="0" y="3937"/>
                  </a:cubicBezTo>
                  <a:cubicBezTo>
                    <a:pt x="0" y="1760"/>
                    <a:pt x="4833" y="0"/>
                    <a:pt x="10818"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857754" y="7960279"/>
              <a:ext cx="1597114" cy="582712"/>
            </a:xfrm>
            <a:custGeom>
              <a:rect b="b" l="l" r="r" t="t"/>
              <a:pathLst>
                <a:path extrusionOk="0" fill="none" h="7906" w="21669">
                  <a:moveTo>
                    <a:pt x="10818" y="0"/>
                  </a:moveTo>
                  <a:cubicBezTo>
                    <a:pt x="16803" y="0"/>
                    <a:pt x="21668" y="1761"/>
                    <a:pt x="21668" y="3937"/>
                  </a:cubicBezTo>
                  <a:cubicBezTo>
                    <a:pt x="21668" y="6113"/>
                    <a:pt x="16803" y="7906"/>
                    <a:pt x="10818" y="7906"/>
                  </a:cubicBezTo>
                  <a:cubicBezTo>
                    <a:pt x="4833" y="7906"/>
                    <a:pt x="0" y="6113"/>
                    <a:pt x="0" y="3937"/>
                  </a:cubicBezTo>
                  <a:cubicBezTo>
                    <a:pt x="0" y="1761"/>
                    <a:pt x="4833" y="0"/>
                    <a:pt x="10818"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3520800" y="4450275"/>
            <a:ext cx="15998400" cy="4979700"/>
          </a:xfrm>
          <a:prstGeom prst="rect">
            <a:avLst/>
          </a:prstGeom>
        </p:spPr>
        <p:txBody>
          <a:bodyPr anchorCtr="0" anchor="ctr" bIns="255950" lIns="255950" spcFirstLastPara="1" rIns="255950" wrap="square" tIns="255950">
            <a:noAutofit/>
          </a:bodyPr>
          <a:lstStyle>
            <a:lvl1pPr lvl="0" algn="ctr">
              <a:spcBef>
                <a:spcPts val="0"/>
              </a:spcBef>
              <a:spcAft>
                <a:spcPts val="0"/>
              </a:spcAft>
              <a:buSzPts val="14600"/>
              <a:buNone/>
              <a:defRPr sz="14600"/>
            </a:lvl1pPr>
            <a:lvl2pPr lvl="1" algn="ctr">
              <a:spcBef>
                <a:spcPts val="0"/>
              </a:spcBef>
              <a:spcAft>
                <a:spcPts val="0"/>
              </a:spcAft>
              <a:buSzPts val="14600"/>
              <a:buNone/>
              <a:defRPr sz="14600"/>
            </a:lvl2pPr>
            <a:lvl3pPr lvl="2" algn="ctr">
              <a:spcBef>
                <a:spcPts val="0"/>
              </a:spcBef>
              <a:spcAft>
                <a:spcPts val="0"/>
              </a:spcAft>
              <a:buSzPts val="14600"/>
              <a:buNone/>
              <a:defRPr sz="14600"/>
            </a:lvl3pPr>
            <a:lvl4pPr lvl="3" algn="ctr">
              <a:spcBef>
                <a:spcPts val="0"/>
              </a:spcBef>
              <a:spcAft>
                <a:spcPts val="0"/>
              </a:spcAft>
              <a:buSzPts val="14600"/>
              <a:buNone/>
              <a:defRPr sz="14600"/>
            </a:lvl4pPr>
            <a:lvl5pPr lvl="4" algn="ctr">
              <a:spcBef>
                <a:spcPts val="0"/>
              </a:spcBef>
              <a:spcAft>
                <a:spcPts val="0"/>
              </a:spcAft>
              <a:buSzPts val="14600"/>
              <a:buNone/>
              <a:defRPr sz="14600"/>
            </a:lvl5pPr>
            <a:lvl6pPr lvl="5" algn="ctr">
              <a:spcBef>
                <a:spcPts val="0"/>
              </a:spcBef>
              <a:spcAft>
                <a:spcPts val="0"/>
              </a:spcAft>
              <a:buSzPts val="14600"/>
              <a:buNone/>
              <a:defRPr sz="14600"/>
            </a:lvl6pPr>
            <a:lvl7pPr lvl="6" algn="ctr">
              <a:spcBef>
                <a:spcPts val="0"/>
              </a:spcBef>
              <a:spcAft>
                <a:spcPts val="0"/>
              </a:spcAft>
              <a:buSzPts val="14600"/>
              <a:buNone/>
              <a:defRPr sz="14600"/>
            </a:lvl7pPr>
            <a:lvl8pPr lvl="7" algn="ctr">
              <a:spcBef>
                <a:spcPts val="0"/>
              </a:spcBef>
              <a:spcAft>
                <a:spcPts val="0"/>
              </a:spcAft>
              <a:buSzPts val="14600"/>
              <a:buNone/>
              <a:defRPr sz="14600"/>
            </a:lvl8pPr>
            <a:lvl9pPr lvl="8" algn="ctr">
              <a:spcBef>
                <a:spcPts val="0"/>
              </a:spcBef>
              <a:spcAft>
                <a:spcPts val="0"/>
              </a:spcAft>
              <a:buSzPts val="14600"/>
              <a:buNone/>
              <a:defRPr sz="14600"/>
            </a:lvl9pPr>
          </a:lstStyle>
          <a:p/>
        </p:txBody>
      </p:sp>
      <p:sp>
        <p:nvSpPr>
          <p:cNvPr id="18" name="Google Shape;18;p2"/>
          <p:cNvSpPr txBox="1"/>
          <p:nvPr>
            <p:ph idx="1" type="subTitle"/>
          </p:nvPr>
        </p:nvSpPr>
        <p:spPr>
          <a:xfrm>
            <a:off x="3837150" y="12461525"/>
            <a:ext cx="15365700" cy="1553100"/>
          </a:xfrm>
          <a:prstGeom prst="rect">
            <a:avLst/>
          </a:prstGeom>
        </p:spPr>
        <p:txBody>
          <a:bodyPr anchorCtr="0" anchor="ctr" bIns="255950" lIns="255950" spcFirstLastPara="1" rIns="255950" wrap="square" tIns="255950">
            <a:noAutofit/>
          </a:bodyPr>
          <a:lstStyle>
            <a:lvl1pPr lvl="0" algn="ctr">
              <a:lnSpc>
                <a:spcPct val="100000"/>
              </a:lnSpc>
              <a:spcBef>
                <a:spcPts val="0"/>
              </a:spcBef>
              <a:spcAft>
                <a:spcPts val="0"/>
              </a:spcAft>
              <a:buSzPts val="7800"/>
              <a:buNone/>
              <a:defRPr sz="4500">
                <a:solidFill>
                  <a:schemeClr val="accent1"/>
                </a:solidFill>
              </a:defRPr>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67924" y="4038300"/>
            <a:ext cx="13504200" cy="6596400"/>
          </a:xfrm>
          <a:prstGeom prst="rect">
            <a:avLst/>
          </a:prstGeom>
        </p:spPr>
        <p:txBody>
          <a:bodyPr anchorCtr="0" anchor="ctr" bIns="255950" lIns="255950" spcFirstLastPara="1" rIns="255950" wrap="square" tIns="25595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58" name="Google Shape;58;p11"/>
          <p:cNvSpPr txBox="1"/>
          <p:nvPr>
            <p:ph idx="1" type="subTitle"/>
          </p:nvPr>
        </p:nvSpPr>
        <p:spPr>
          <a:xfrm>
            <a:off x="4767900" y="10634700"/>
            <a:ext cx="13504200" cy="2607000"/>
          </a:xfrm>
          <a:prstGeom prst="rect">
            <a:avLst/>
          </a:prstGeom>
        </p:spPr>
        <p:txBody>
          <a:bodyPr anchorCtr="0" anchor="t" bIns="255950" lIns="255950" spcFirstLastPara="1" rIns="255950" wrap="square" tIns="255950">
            <a:noAutofit/>
          </a:bodyPr>
          <a:lstStyle>
            <a:lvl1pPr lvl="0" rtl="0" algn="ctr">
              <a:lnSpc>
                <a:spcPct val="100000"/>
              </a:lnSpc>
              <a:spcBef>
                <a:spcPts val="0"/>
              </a:spcBef>
              <a:spcAft>
                <a:spcPts val="0"/>
              </a:spcAft>
              <a:buSzPts val="4500"/>
              <a:buNone/>
              <a:defRPr sz="4500"/>
            </a:lvl1pPr>
            <a:lvl2pPr lvl="1" rtl="0" algn="ctr">
              <a:lnSpc>
                <a:spcPct val="100000"/>
              </a:lnSpc>
              <a:spcBef>
                <a:spcPts val="0"/>
              </a:spcBef>
              <a:spcAft>
                <a:spcPts val="0"/>
              </a:spcAft>
              <a:buSzPts val="4500"/>
              <a:buNone/>
              <a:defRPr sz="4500"/>
            </a:lvl2pPr>
            <a:lvl3pPr lvl="2" rtl="0" algn="ctr">
              <a:lnSpc>
                <a:spcPct val="100000"/>
              </a:lnSpc>
              <a:spcBef>
                <a:spcPts val="0"/>
              </a:spcBef>
              <a:spcAft>
                <a:spcPts val="0"/>
              </a:spcAft>
              <a:buSzPts val="4500"/>
              <a:buNone/>
              <a:defRPr sz="4500"/>
            </a:lvl3pPr>
            <a:lvl4pPr lvl="3" rtl="0" algn="ctr">
              <a:lnSpc>
                <a:spcPct val="100000"/>
              </a:lnSpc>
              <a:spcBef>
                <a:spcPts val="0"/>
              </a:spcBef>
              <a:spcAft>
                <a:spcPts val="0"/>
              </a:spcAft>
              <a:buSzPts val="4500"/>
              <a:buNone/>
              <a:defRPr sz="4500"/>
            </a:lvl4pPr>
            <a:lvl5pPr lvl="4" rtl="0" algn="ctr">
              <a:lnSpc>
                <a:spcPct val="100000"/>
              </a:lnSpc>
              <a:spcBef>
                <a:spcPts val="0"/>
              </a:spcBef>
              <a:spcAft>
                <a:spcPts val="0"/>
              </a:spcAft>
              <a:buSzPts val="4500"/>
              <a:buNone/>
              <a:defRPr sz="4500"/>
            </a:lvl5pPr>
            <a:lvl6pPr lvl="5" rtl="0" algn="ctr">
              <a:lnSpc>
                <a:spcPct val="100000"/>
              </a:lnSpc>
              <a:spcBef>
                <a:spcPts val="0"/>
              </a:spcBef>
              <a:spcAft>
                <a:spcPts val="0"/>
              </a:spcAft>
              <a:buSzPts val="4500"/>
              <a:buNone/>
              <a:defRPr sz="4500"/>
            </a:lvl6pPr>
            <a:lvl7pPr lvl="6" rtl="0" algn="ctr">
              <a:lnSpc>
                <a:spcPct val="100000"/>
              </a:lnSpc>
              <a:spcBef>
                <a:spcPts val="0"/>
              </a:spcBef>
              <a:spcAft>
                <a:spcPts val="0"/>
              </a:spcAft>
              <a:buSzPts val="4500"/>
              <a:buNone/>
              <a:defRPr sz="4500"/>
            </a:lvl7pPr>
            <a:lvl8pPr lvl="7" rtl="0" algn="ctr">
              <a:lnSpc>
                <a:spcPct val="100000"/>
              </a:lnSpc>
              <a:spcBef>
                <a:spcPts val="0"/>
              </a:spcBef>
              <a:spcAft>
                <a:spcPts val="0"/>
              </a:spcAft>
              <a:buSzPts val="4500"/>
              <a:buNone/>
              <a:defRPr sz="4500"/>
            </a:lvl8pPr>
            <a:lvl9pPr lvl="8" rtl="0" algn="ctr">
              <a:lnSpc>
                <a:spcPct val="100000"/>
              </a:lnSpc>
              <a:spcBef>
                <a:spcPts val="0"/>
              </a:spcBef>
              <a:spcAft>
                <a:spcPts val="0"/>
              </a:spcAft>
              <a:buSzPts val="4500"/>
              <a:buNone/>
              <a:defRPr sz="45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3"/>
          <p:cNvSpPr/>
          <p:nvPr/>
        </p:nvSpPr>
        <p:spPr>
          <a:xfrm>
            <a:off x="460350" y="465300"/>
            <a:ext cx="22119300" cy="1634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785386" y="934173"/>
            <a:ext cx="21469200" cy="1923900"/>
          </a:xfrm>
          <a:prstGeom prst="rect">
            <a:avLst/>
          </a:prstGeom>
        </p:spPr>
        <p:txBody>
          <a:bodyPr anchorCtr="0" anchor="t" bIns="255950" lIns="255950" spcFirstLastPara="1" rIns="255950" wrap="square" tIns="255950">
            <a:noAutofit/>
          </a:bodyPr>
          <a:lstStyle>
            <a:lvl1pPr lvl="0" rtl="0" algn="ctr">
              <a:spcBef>
                <a:spcPts val="0"/>
              </a:spcBef>
              <a:spcAft>
                <a:spcPts val="0"/>
              </a:spcAft>
              <a:buSzPts val="7800"/>
              <a:buNone/>
              <a:defRPr>
                <a:solidFill>
                  <a:schemeClr val="accent1"/>
                </a:solidFill>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p:txBody>
      </p:sp>
      <p:grpSp>
        <p:nvGrpSpPr>
          <p:cNvPr id="63" name="Google Shape;63;p13"/>
          <p:cNvGrpSpPr/>
          <p:nvPr/>
        </p:nvGrpSpPr>
        <p:grpSpPr>
          <a:xfrm rot="-2841833">
            <a:off x="20378119" y="15564238"/>
            <a:ext cx="4396819" cy="2645681"/>
            <a:chOff x="2857754" y="7960279"/>
            <a:chExt cx="3305006" cy="1988708"/>
          </a:xfrm>
        </p:grpSpPr>
        <p:sp>
          <p:nvSpPr>
            <p:cNvPr id="64" name="Google Shape;64;p13"/>
            <p:cNvSpPr/>
            <p:nvPr/>
          </p:nvSpPr>
          <p:spPr>
            <a:xfrm>
              <a:off x="4565646" y="9366201"/>
              <a:ext cx="1597114" cy="582785"/>
            </a:xfrm>
            <a:custGeom>
              <a:rect b="b" l="l" r="r" t="t"/>
              <a:pathLst>
                <a:path extrusionOk="0" fill="none" h="7907" w="21669">
                  <a:moveTo>
                    <a:pt x="10819" y="1"/>
                  </a:moveTo>
                  <a:cubicBezTo>
                    <a:pt x="16804" y="1"/>
                    <a:pt x="21669" y="1761"/>
                    <a:pt x="21669" y="3938"/>
                  </a:cubicBezTo>
                  <a:cubicBezTo>
                    <a:pt x="21669" y="6146"/>
                    <a:pt x="16804" y="7906"/>
                    <a:pt x="10819" y="7906"/>
                  </a:cubicBezTo>
                  <a:cubicBezTo>
                    <a:pt x="4866" y="7906"/>
                    <a:pt x="1" y="6146"/>
                    <a:pt x="1" y="3938"/>
                  </a:cubicBezTo>
                  <a:cubicBezTo>
                    <a:pt x="1" y="1761"/>
                    <a:pt x="4866" y="1"/>
                    <a:pt x="10819" y="1"/>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565646" y="8663277"/>
              <a:ext cx="1597114" cy="582712"/>
            </a:xfrm>
            <a:custGeom>
              <a:rect b="b" l="l" r="r" t="t"/>
              <a:pathLst>
                <a:path extrusionOk="0" fill="none" h="7906" w="21669">
                  <a:moveTo>
                    <a:pt x="10819" y="0"/>
                  </a:moveTo>
                  <a:cubicBezTo>
                    <a:pt x="16804" y="0"/>
                    <a:pt x="21669" y="1760"/>
                    <a:pt x="21669" y="3937"/>
                  </a:cubicBezTo>
                  <a:cubicBezTo>
                    <a:pt x="21669" y="6145"/>
                    <a:pt x="16804" y="7906"/>
                    <a:pt x="10819" y="7906"/>
                  </a:cubicBezTo>
                  <a:cubicBezTo>
                    <a:pt x="4866" y="7906"/>
                    <a:pt x="1" y="6145"/>
                    <a:pt x="1" y="3937"/>
                  </a:cubicBezTo>
                  <a:cubicBezTo>
                    <a:pt x="1" y="1760"/>
                    <a:pt x="4866" y="0"/>
                    <a:pt x="10819" y="0"/>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565646" y="7960279"/>
              <a:ext cx="1597114" cy="582712"/>
            </a:xfrm>
            <a:custGeom>
              <a:rect b="b" l="l" r="r" t="t"/>
              <a:pathLst>
                <a:path extrusionOk="0" fill="none" h="7906" w="21669">
                  <a:moveTo>
                    <a:pt x="10819" y="0"/>
                  </a:moveTo>
                  <a:cubicBezTo>
                    <a:pt x="16804" y="0"/>
                    <a:pt x="21669" y="1761"/>
                    <a:pt x="21669" y="3937"/>
                  </a:cubicBezTo>
                  <a:cubicBezTo>
                    <a:pt x="21669" y="6113"/>
                    <a:pt x="16804" y="7906"/>
                    <a:pt x="10819" y="7906"/>
                  </a:cubicBezTo>
                  <a:cubicBezTo>
                    <a:pt x="4866" y="7906"/>
                    <a:pt x="1" y="6113"/>
                    <a:pt x="1" y="3937"/>
                  </a:cubicBezTo>
                  <a:cubicBezTo>
                    <a:pt x="1" y="1761"/>
                    <a:pt x="4866" y="0"/>
                    <a:pt x="10819" y="0"/>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857754" y="9366201"/>
              <a:ext cx="1597114" cy="582785"/>
            </a:xfrm>
            <a:custGeom>
              <a:rect b="b" l="l" r="r" t="t"/>
              <a:pathLst>
                <a:path extrusionOk="0" fill="none" h="7907" w="21669">
                  <a:moveTo>
                    <a:pt x="10818" y="1"/>
                  </a:moveTo>
                  <a:cubicBezTo>
                    <a:pt x="16803" y="1"/>
                    <a:pt x="21668" y="1761"/>
                    <a:pt x="21668" y="3938"/>
                  </a:cubicBezTo>
                  <a:cubicBezTo>
                    <a:pt x="21668" y="6146"/>
                    <a:pt x="16803" y="7906"/>
                    <a:pt x="10818" y="7906"/>
                  </a:cubicBezTo>
                  <a:cubicBezTo>
                    <a:pt x="4833" y="7906"/>
                    <a:pt x="0" y="6146"/>
                    <a:pt x="0" y="3938"/>
                  </a:cubicBezTo>
                  <a:cubicBezTo>
                    <a:pt x="0" y="1761"/>
                    <a:pt x="4833" y="1"/>
                    <a:pt x="10818" y="1"/>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857754" y="8663277"/>
              <a:ext cx="1597114" cy="582712"/>
            </a:xfrm>
            <a:custGeom>
              <a:rect b="b" l="l" r="r" t="t"/>
              <a:pathLst>
                <a:path extrusionOk="0" fill="none" h="7906" w="21669">
                  <a:moveTo>
                    <a:pt x="10818" y="0"/>
                  </a:moveTo>
                  <a:cubicBezTo>
                    <a:pt x="16803" y="0"/>
                    <a:pt x="21668" y="1760"/>
                    <a:pt x="21668" y="3937"/>
                  </a:cubicBezTo>
                  <a:cubicBezTo>
                    <a:pt x="21668" y="6145"/>
                    <a:pt x="16803" y="7906"/>
                    <a:pt x="10818" y="7906"/>
                  </a:cubicBezTo>
                  <a:cubicBezTo>
                    <a:pt x="4833" y="7906"/>
                    <a:pt x="0" y="6145"/>
                    <a:pt x="0" y="3937"/>
                  </a:cubicBezTo>
                  <a:cubicBezTo>
                    <a:pt x="0" y="1760"/>
                    <a:pt x="4833" y="0"/>
                    <a:pt x="10818" y="0"/>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857754" y="7960279"/>
              <a:ext cx="1597114" cy="582712"/>
            </a:xfrm>
            <a:custGeom>
              <a:rect b="b" l="l" r="r" t="t"/>
              <a:pathLst>
                <a:path extrusionOk="0" fill="none" h="7906" w="21669">
                  <a:moveTo>
                    <a:pt x="10818" y="0"/>
                  </a:moveTo>
                  <a:cubicBezTo>
                    <a:pt x="16803" y="0"/>
                    <a:pt x="21668" y="1761"/>
                    <a:pt x="21668" y="3937"/>
                  </a:cubicBezTo>
                  <a:cubicBezTo>
                    <a:pt x="21668" y="6113"/>
                    <a:pt x="16803" y="7906"/>
                    <a:pt x="10818" y="7906"/>
                  </a:cubicBezTo>
                  <a:cubicBezTo>
                    <a:pt x="4833" y="7906"/>
                    <a:pt x="0" y="6113"/>
                    <a:pt x="0" y="3937"/>
                  </a:cubicBezTo>
                  <a:cubicBezTo>
                    <a:pt x="0" y="1761"/>
                    <a:pt x="4833" y="0"/>
                    <a:pt x="10818" y="0"/>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bg>
      <p:bgPr>
        <a:blipFill>
          <a:blip r:embed="rId2">
            <a:alphaModFix/>
          </a:blip>
          <a:stretch>
            <a:fillRect/>
          </a:stretch>
        </a:blipFill>
      </p:bgPr>
    </p:bg>
    <p:spTree>
      <p:nvGrpSpPr>
        <p:cNvPr id="70" name="Shape 70"/>
        <p:cNvGrpSpPr/>
        <p:nvPr/>
      </p:nvGrpSpPr>
      <p:grpSpPr>
        <a:xfrm>
          <a:off x="0" y="0"/>
          <a:ext cx="0" cy="0"/>
          <a:chOff x="0" y="0"/>
          <a:chExt cx="0" cy="0"/>
        </a:xfrm>
      </p:grpSpPr>
      <p:grpSp>
        <p:nvGrpSpPr>
          <p:cNvPr id="71" name="Google Shape;71;p14"/>
          <p:cNvGrpSpPr/>
          <p:nvPr/>
        </p:nvGrpSpPr>
        <p:grpSpPr>
          <a:xfrm rot="-2481317">
            <a:off x="19786968" y="15041635"/>
            <a:ext cx="4396829" cy="2645687"/>
            <a:chOff x="2857754" y="7960279"/>
            <a:chExt cx="3305006" cy="1988708"/>
          </a:xfrm>
        </p:grpSpPr>
        <p:sp>
          <p:nvSpPr>
            <p:cNvPr id="72" name="Google Shape;72;p14"/>
            <p:cNvSpPr/>
            <p:nvPr/>
          </p:nvSpPr>
          <p:spPr>
            <a:xfrm>
              <a:off x="4565646" y="9366201"/>
              <a:ext cx="1597114" cy="582785"/>
            </a:xfrm>
            <a:custGeom>
              <a:rect b="b" l="l" r="r" t="t"/>
              <a:pathLst>
                <a:path extrusionOk="0" fill="none" h="7907" w="21669">
                  <a:moveTo>
                    <a:pt x="10819" y="1"/>
                  </a:moveTo>
                  <a:cubicBezTo>
                    <a:pt x="16804" y="1"/>
                    <a:pt x="21669" y="1761"/>
                    <a:pt x="21669" y="3938"/>
                  </a:cubicBezTo>
                  <a:cubicBezTo>
                    <a:pt x="21669" y="6146"/>
                    <a:pt x="16804" y="7906"/>
                    <a:pt x="10819" y="7906"/>
                  </a:cubicBezTo>
                  <a:cubicBezTo>
                    <a:pt x="4866" y="7906"/>
                    <a:pt x="1" y="6146"/>
                    <a:pt x="1" y="3938"/>
                  </a:cubicBezTo>
                  <a:cubicBezTo>
                    <a:pt x="1" y="1761"/>
                    <a:pt x="4866" y="1"/>
                    <a:pt x="10819" y="1"/>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565646" y="8663277"/>
              <a:ext cx="1597114" cy="582712"/>
            </a:xfrm>
            <a:custGeom>
              <a:rect b="b" l="l" r="r" t="t"/>
              <a:pathLst>
                <a:path extrusionOk="0" fill="none" h="7906" w="21669">
                  <a:moveTo>
                    <a:pt x="10819" y="0"/>
                  </a:moveTo>
                  <a:cubicBezTo>
                    <a:pt x="16804" y="0"/>
                    <a:pt x="21669" y="1760"/>
                    <a:pt x="21669" y="3937"/>
                  </a:cubicBezTo>
                  <a:cubicBezTo>
                    <a:pt x="21669" y="6145"/>
                    <a:pt x="16804" y="7906"/>
                    <a:pt x="10819" y="7906"/>
                  </a:cubicBezTo>
                  <a:cubicBezTo>
                    <a:pt x="4866" y="7906"/>
                    <a:pt x="1" y="6145"/>
                    <a:pt x="1" y="3937"/>
                  </a:cubicBezTo>
                  <a:cubicBezTo>
                    <a:pt x="1" y="1760"/>
                    <a:pt x="4866" y="0"/>
                    <a:pt x="10819"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565646" y="7960279"/>
              <a:ext cx="1597114" cy="582712"/>
            </a:xfrm>
            <a:custGeom>
              <a:rect b="b" l="l" r="r" t="t"/>
              <a:pathLst>
                <a:path extrusionOk="0" fill="none" h="7906" w="21669">
                  <a:moveTo>
                    <a:pt x="10819" y="0"/>
                  </a:moveTo>
                  <a:cubicBezTo>
                    <a:pt x="16804" y="0"/>
                    <a:pt x="21669" y="1761"/>
                    <a:pt x="21669" y="3937"/>
                  </a:cubicBezTo>
                  <a:cubicBezTo>
                    <a:pt x="21669" y="6113"/>
                    <a:pt x="16804" y="7906"/>
                    <a:pt x="10819" y="7906"/>
                  </a:cubicBezTo>
                  <a:cubicBezTo>
                    <a:pt x="4866" y="7906"/>
                    <a:pt x="1" y="6113"/>
                    <a:pt x="1" y="3937"/>
                  </a:cubicBezTo>
                  <a:cubicBezTo>
                    <a:pt x="1" y="1761"/>
                    <a:pt x="4866" y="0"/>
                    <a:pt x="10819"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2857754" y="9366201"/>
              <a:ext cx="1597114" cy="582785"/>
            </a:xfrm>
            <a:custGeom>
              <a:rect b="b" l="l" r="r" t="t"/>
              <a:pathLst>
                <a:path extrusionOk="0" fill="none" h="7907" w="21669">
                  <a:moveTo>
                    <a:pt x="10818" y="1"/>
                  </a:moveTo>
                  <a:cubicBezTo>
                    <a:pt x="16803" y="1"/>
                    <a:pt x="21668" y="1761"/>
                    <a:pt x="21668" y="3938"/>
                  </a:cubicBezTo>
                  <a:cubicBezTo>
                    <a:pt x="21668" y="6146"/>
                    <a:pt x="16803" y="7906"/>
                    <a:pt x="10818" y="7906"/>
                  </a:cubicBezTo>
                  <a:cubicBezTo>
                    <a:pt x="4833" y="7906"/>
                    <a:pt x="0" y="6146"/>
                    <a:pt x="0" y="3938"/>
                  </a:cubicBezTo>
                  <a:cubicBezTo>
                    <a:pt x="0" y="1761"/>
                    <a:pt x="4833" y="1"/>
                    <a:pt x="10818" y="1"/>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2857754" y="8663277"/>
              <a:ext cx="1597114" cy="582712"/>
            </a:xfrm>
            <a:custGeom>
              <a:rect b="b" l="l" r="r" t="t"/>
              <a:pathLst>
                <a:path extrusionOk="0" fill="none" h="7906" w="21669">
                  <a:moveTo>
                    <a:pt x="10818" y="0"/>
                  </a:moveTo>
                  <a:cubicBezTo>
                    <a:pt x="16803" y="0"/>
                    <a:pt x="21668" y="1760"/>
                    <a:pt x="21668" y="3937"/>
                  </a:cubicBezTo>
                  <a:cubicBezTo>
                    <a:pt x="21668" y="6145"/>
                    <a:pt x="16803" y="7906"/>
                    <a:pt x="10818" y="7906"/>
                  </a:cubicBezTo>
                  <a:cubicBezTo>
                    <a:pt x="4833" y="7906"/>
                    <a:pt x="0" y="6145"/>
                    <a:pt x="0" y="3937"/>
                  </a:cubicBezTo>
                  <a:cubicBezTo>
                    <a:pt x="0" y="1760"/>
                    <a:pt x="4833" y="0"/>
                    <a:pt x="10818"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2857754" y="7960279"/>
              <a:ext cx="1597114" cy="582712"/>
            </a:xfrm>
            <a:custGeom>
              <a:rect b="b" l="l" r="r" t="t"/>
              <a:pathLst>
                <a:path extrusionOk="0" fill="none" h="7906" w="21669">
                  <a:moveTo>
                    <a:pt x="10818" y="0"/>
                  </a:moveTo>
                  <a:cubicBezTo>
                    <a:pt x="16803" y="0"/>
                    <a:pt x="21668" y="1761"/>
                    <a:pt x="21668" y="3937"/>
                  </a:cubicBezTo>
                  <a:cubicBezTo>
                    <a:pt x="21668" y="6113"/>
                    <a:pt x="16803" y="7906"/>
                    <a:pt x="10818" y="7906"/>
                  </a:cubicBezTo>
                  <a:cubicBezTo>
                    <a:pt x="4833" y="7906"/>
                    <a:pt x="0" y="6113"/>
                    <a:pt x="0" y="3937"/>
                  </a:cubicBezTo>
                  <a:cubicBezTo>
                    <a:pt x="0" y="1761"/>
                    <a:pt x="4833" y="0"/>
                    <a:pt x="10818" y="0"/>
                  </a:cubicBezTo>
                  <a:close/>
                </a:path>
              </a:pathLst>
            </a:custGeom>
            <a:noFill/>
            <a:ln cap="flat" cmpd="sng" w="38100">
              <a:solidFill>
                <a:schemeClr val="l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4"/>
          <p:cNvSpPr/>
          <p:nvPr/>
        </p:nvSpPr>
        <p:spPr>
          <a:xfrm>
            <a:off x="457200" y="476975"/>
            <a:ext cx="22119300" cy="1634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type="title"/>
          </p:nvPr>
        </p:nvSpPr>
        <p:spPr>
          <a:xfrm>
            <a:off x="785411" y="812259"/>
            <a:ext cx="21469200" cy="1923900"/>
          </a:xfrm>
          <a:prstGeom prst="rect">
            <a:avLst/>
          </a:prstGeom>
        </p:spPr>
        <p:txBody>
          <a:bodyPr anchorCtr="0" anchor="ctr" bIns="255950" lIns="255950" spcFirstLastPara="1" rIns="255950" wrap="square" tIns="255950">
            <a:noAutofit/>
          </a:bodyPr>
          <a:lstStyle>
            <a:lvl1pPr lvl="0" rtl="0" algn="ctr">
              <a:spcBef>
                <a:spcPts val="0"/>
              </a:spcBef>
              <a:spcAft>
                <a:spcPts val="0"/>
              </a:spcAft>
              <a:buClr>
                <a:schemeClr val="lt1"/>
              </a:buClr>
              <a:buSzPts val="7800"/>
              <a:buNone/>
              <a:defRPr>
                <a:solidFill>
                  <a:schemeClr val="accent1"/>
                </a:solidFill>
              </a:defRPr>
            </a:lvl1pPr>
            <a:lvl2pPr lvl="1" rtl="0">
              <a:spcBef>
                <a:spcPts val="0"/>
              </a:spcBef>
              <a:spcAft>
                <a:spcPts val="0"/>
              </a:spcAft>
              <a:buClr>
                <a:schemeClr val="lt1"/>
              </a:buClr>
              <a:buSzPts val="7800"/>
              <a:buNone/>
              <a:defRPr>
                <a:solidFill>
                  <a:schemeClr val="lt1"/>
                </a:solidFill>
              </a:defRPr>
            </a:lvl2pPr>
            <a:lvl3pPr lvl="2" rtl="0">
              <a:spcBef>
                <a:spcPts val="0"/>
              </a:spcBef>
              <a:spcAft>
                <a:spcPts val="0"/>
              </a:spcAft>
              <a:buClr>
                <a:schemeClr val="lt1"/>
              </a:buClr>
              <a:buSzPts val="7800"/>
              <a:buNone/>
              <a:defRPr>
                <a:solidFill>
                  <a:schemeClr val="lt1"/>
                </a:solidFill>
              </a:defRPr>
            </a:lvl3pPr>
            <a:lvl4pPr lvl="3" rtl="0">
              <a:spcBef>
                <a:spcPts val="0"/>
              </a:spcBef>
              <a:spcAft>
                <a:spcPts val="0"/>
              </a:spcAft>
              <a:buClr>
                <a:schemeClr val="lt1"/>
              </a:buClr>
              <a:buSzPts val="7800"/>
              <a:buNone/>
              <a:defRPr>
                <a:solidFill>
                  <a:schemeClr val="lt1"/>
                </a:solidFill>
              </a:defRPr>
            </a:lvl4pPr>
            <a:lvl5pPr lvl="4" rtl="0">
              <a:spcBef>
                <a:spcPts val="0"/>
              </a:spcBef>
              <a:spcAft>
                <a:spcPts val="0"/>
              </a:spcAft>
              <a:buClr>
                <a:schemeClr val="lt1"/>
              </a:buClr>
              <a:buSzPts val="7800"/>
              <a:buNone/>
              <a:defRPr>
                <a:solidFill>
                  <a:schemeClr val="lt1"/>
                </a:solidFill>
              </a:defRPr>
            </a:lvl5pPr>
            <a:lvl6pPr lvl="5" rtl="0">
              <a:spcBef>
                <a:spcPts val="0"/>
              </a:spcBef>
              <a:spcAft>
                <a:spcPts val="0"/>
              </a:spcAft>
              <a:buClr>
                <a:schemeClr val="lt1"/>
              </a:buClr>
              <a:buSzPts val="7800"/>
              <a:buNone/>
              <a:defRPr>
                <a:solidFill>
                  <a:schemeClr val="lt1"/>
                </a:solidFill>
              </a:defRPr>
            </a:lvl6pPr>
            <a:lvl7pPr lvl="6" rtl="0">
              <a:spcBef>
                <a:spcPts val="0"/>
              </a:spcBef>
              <a:spcAft>
                <a:spcPts val="0"/>
              </a:spcAft>
              <a:buClr>
                <a:schemeClr val="lt1"/>
              </a:buClr>
              <a:buSzPts val="7800"/>
              <a:buNone/>
              <a:defRPr>
                <a:solidFill>
                  <a:schemeClr val="lt1"/>
                </a:solidFill>
              </a:defRPr>
            </a:lvl7pPr>
            <a:lvl8pPr lvl="7" rtl="0">
              <a:spcBef>
                <a:spcPts val="0"/>
              </a:spcBef>
              <a:spcAft>
                <a:spcPts val="0"/>
              </a:spcAft>
              <a:buClr>
                <a:schemeClr val="lt1"/>
              </a:buClr>
              <a:buSzPts val="7800"/>
              <a:buNone/>
              <a:defRPr>
                <a:solidFill>
                  <a:schemeClr val="lt1"/>
                </a:solidFill>
              </a:defRPr>
            </a:lvl8pPr>
            <a:lvl9pPr lvl="8" rtl="0">
              <a:spcBef>
                <a:spcPts val="0"/>
              </a:spcBef>
              <a:spcAft>
                <a:spcPts val="0"/>
              </a:spcAft>
              <a:buClr>
                <a:schemeClr val="lt1"/>
              </a:buClr>
              <a:buSzPts val="7800"/>
              <a:buNone/>
              <a:defRPr>
                <a:solidFill>
                  <a:schemeClr val="lt1"/>
                </a:solidFill>
              </a:defRPr>
            </a:lvl9pPr>
          </a:lstStyle>
          <a:p/>
        </p:txBody>
      </p:sp>
      <p:sp>
        <p:nvSpPr>
          <p:cNvPr id="80" name="Google Shape;80;p14"/>
          <p:cNvSpPr txBox="1"/>
          <p:nvPr>
            <p:ph idx="1" type="body"/>
          </p:nvPr>
        </p:nvSpPr>
        <p:spPr>
          <a:xfrm>
            <a:off x="2522675" y="2954550"/>
            <a:ext cx="17994900" cy="6213000"/>
          </a:xfrm>
          <a:prstGeom prst="rect">
            <a:avLst/>
          </a:prstGeom>
          <a:ln>
            <a:noFill/>
          </a:ln>
        </p:spPr>
        <p:txBody>
          <a:bodyPr anchorCtr="0" anchor="t" bIns="255950" lIns="255950" spcFirstLastPara="1" rIns="255950" wrap="square" tIns="255950">
            <a:noAutofit/>
          </a:bodyPr>
          <a:lstStyle>
            <a:lvl1pPr indent="-450850" lvl="0" marL="457200" rtl="0">
              <a:lnSpc>
                <a:spcPct val="100000"/>
              </a:lnSpc>
              <a:spcBef>
                <a:spcPts val="0"/>
              </a:spcBef>
              <a:spcAft>
                <a:spcPts val="0"/>
              </a:spcAft>
              <a:buClr>
                <a:schemeClr val="accent1"/>
              </a:buClr>
              <a:buSzPts val="3500"/>
              <a:buChar char="●"/>
              <a:defRPr sz="3500">
                <a:solidFill>
                  <a:schemeClr val="accent1"/>
                </a:solidFill>
              </a:defRPr>
            </a:lvl1pPr>
            <a:lvl2pPr indent="-476250" lvl="1" marL="914400" rtl="0">
              <a:spcBef>
                <a:spcPts val="0"/>
              </a:spcBef>
              <a:spcAft>
                <a:spcPts val="0"/>
              </a:spcAft>
              <a:buClr>
                <a:schemeClr val="accent1"/>
              </a:buClr>
              <a:buSzPts val="3900"/>
              <a:buFont typeface="Roboto"/>
              <a:buChar char="○"/>
              <a:defRPr>
                <a:solidFill>
                  <a:schemeClr val="accent1"/>
                </a:solidFill>
              </a:defRPr>
            </a:lvl2pPr>
            <a:lvl3pPr indent="-476250" lvl="2" marL="1371600" rtl="0">
              <a:spcBef>
                <a:spcPts val="0"/>
              </a:spcBef>
              <a:spcAft>
                <a:spcPts val="0"/>
              </a:spcAft>
              <a:buClr>
                <a:schemeClr val="accent1"/>
              </a:buClr>
              <a:buSzPts val="3900"/>
              <a:buFont typeface="Roboto"/>
              <a:buChar char="■"/>
              <a:defRPr>
                <a:solidFill>
                  <a:schemeClr val="accent1"/>
                </a:solidFill>
              </a:defRPr>
            </a:lvl3pPr>
            <a:lvl4pPr indent="-476250" lvl="3" marL="1828800" rtl="0">
              <a:spcBef>
                <a:spcPts val="0"/>
              </a:spcBef>
              <a:spcAft>
                <a:spcPts val="0"/>
              </a:spcAft>
              <a:buClr>
                <a:schemeClr val="accent1"/>
              </a:buClr>
              <a:buSzPts val="3900"/>
              <a:buFont typeface="Roboto"/>
              <a:buChar char="●"/>
              <a:defRPr>
                <a:solidFill>
                  <a:schemeClr val="accent1"/>
                </a:solidFill>
              </a:defRPr>
            </a:lvl4pPr>
            <a:lvl5pPr indent="-476250" lvl="4" marL="2286000" rtl="0">
              <a:spcBef>
                <a:spcPts val="0"/>
              </a:spcBef>
              <a:spcAft>
                <a:spcPts val="0"/>
              </a:spcAft>
              <a:buClr>
                <a:schemeClr val="accent1"/>
              </a:buClr>
              <a:buSzPts val="3900"/>
              <a:buFont typeface="Roboto"/>
              <a:buChar char="○"/>
              <a:defRPr>
                <a:solidFill>
                  <a:schemeClr val="accent1"/>
                </a:solidFill>
              </a:defRPr>
            </a:lvl5pPr>
            <a:lvl6pPr indent="-476250" lvl="5" marL="2743200" rtl="0">
              <a:spcBef>
                <a:spcPts val="0"/>
              </a:spcBef>
              <a:spcAft>
                <a:spcPts val="0"/>
              </a:spcAft>
              <a:buClr>
                <a:schemeClr val="accent1"/>
              </a:buClr>
              <a:buSzPts val="3900"/>
              <a:buFont typeface="Roboto"/>
              <a:buChar char="■"/>
              <a:defRPr>
                <a:solidFill>
                  <a:schemeClr val="accent1"/>
                </a:solidFill>
              </a:defRPr>
            </a:lvl6pPr>
            <a:lvl7pPr indent="-476250" lvl="6" marL="3200400" rtl="0">
              <a:spcBef>
                <a:spcPts val="0"/>
              </a:spcBef>
              <a:spcAft>
                <a:spcPts val="0"/>
              </a:spcAft>
              <a:buClr>
                <a:schemeClr val="accent1"/>
              </a:buClr>
              <a:buSzPts val="3900"/>
              <a:buFont typeface="Roboto"/>
              <a:buChar char="●"/>
              <a:defRPr>
                <a:solidFill>
                  <a:schemeClr val="accent1"/>
                </a:solidFill>
              </a:defRPr>
            </a:lvl7pPr>
            <a:lvl8pPr indent="-476250" lvl="7" marL="3657600" rtl="0">
              <a:spcBef>
                <a:spcPts val="0"/>
              </a:spcBef>
              <a:spcAft>
                <a:spcPts val="0"/>
              </a:spcAft>
              <a:buClr>
                <a:schemeClr val="accent1"/>
              </a:buClr>
              <a:buSzPts val="3900"/>
              <a:buFont typeface="Roboto"/>
              <a:buChar char="○"/>
              <a:defRPr>
                <a:solidFill>
                  <a:schemeClr val="accent1"/>
                </a:solidFill>
              </a:defRPr>
            </a:lvl8pPr>
            <a:lvl9pPr indent="-476250" lvl="8" marL="4114800" rtl="0">
              <a:spcBef>
                <a:spcPts val="0"/>
              </a:spcBef>
              <a:spcAft>
                <a:spcPts val="0"/>
              </a:spcAft>
              <a:buClr>
                <a:schemeClr val="accent1"/>
              </a:buClr>
              <a:buSzPts val="3900"/>
              <a:buFont typeface="Roboto"/>
              <a:buChar char="■"/>
              <a:defRPr>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785386" y="7225953"/>
            <a:ext cx="21469200" cy="2828100"/>
          </a:xfrm>
          <a:prstGeom prst="rect">
            <a:avLst/>
          </a:prstGeom>
        </p:spPr>
        <p:txBody>
          <a:bodyPr anchorCtr="0" anchor="ctr" bIns="255950" lIns="255950" spcFirstLastPara="1" rIns="255950" wrap="square" tIns="255950">
            <a:no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785411" y="812259"/>
            <a:ext cx="21469200" cy="1923900"/>
          </a:xfrm>
          <a:prstGeom prst="rect">
            <a:avLst/>
          </a:prstGeom>
        </p:spPr>
        <p:txBody>
          <a:bodyPr anchorCtr="0" anchor="ctr" bIns="255950" lIns="255950" spcFirstLastPara="1" rIns="255950" wrap="square" tIns="255950">
            <a:noAutofit/>
          </a:bodyPr>
          <a:lstStyle>
            <a:lvl1pPr lvl="0" rtl="0" algn="ctr">
              <a:spcBef>
                <a:spcPts val="0"/>
              </a:spcBef>
              <a:spcAft>
                <a:spcPts val="0"/>
              </a:spcAft>
              <a:buClr>
                <a:schemeClr val="lt1"/>
              </a:buClr>
              <a:buSzPts val="7800"/>
              <a:buNone/>
              <a:defRPr>
                <a:solidFill>
                  <a:schemeClr val="lt1"/>
                </a:solidFill>
              </a:defRPr>
            </a:lvl1pPr>
            <a:lvl2pPr lvl="1" rtl="0">
              <a:spcBef>
                <a:spcPts val="0"/>
              </a:spcBef>
              <a:spcAft>
                <a:spcPts val="0"/>
              </a:spcAft>
              <a:buClr>
                <a:schemeClr val="lt1"/>
              </a:buClr>
              <a:buSzPts val="7800"/>
              <a:buNone/>
              <a:defRPr>
                <a:solidFill>
                  <a:schemeClr val="lt1"/>
                </a:solidFill>
              </a:defRPr>
            </a:lvl2pPr>
            <a:lvl3pPr lvl="2" rtl="0">
              <a:spcBef>
                <a:spcPts val="0"/>
              </a:spcBef>
              <a:spcAft>
                <a:spcPts val="0"/>
              </a:spcAft>
              <a:buClr>
                <a:schemeClr val="lt1"/>
              </a:buClr>
              <a:buSzPts val="7800"/>
              <a:buNone/>
              <a:defRPr>
                <a:solidFill>
                  <a:schemeClr val="lt1"/>
                </a:solidFill>
              </a:defRPr>
            </a:lvl3pPr>
            <a:lvl4pPr lvl="3" rtl="0">
              <a:spcBef>
                <a:spcPts val="0"/>
              </a:spcBef>
              <a:spcAft>
                <a:spcPts val="0"/>
              </a:spcAft>
              <a:buClr>
                <a:schemeClr val="lt1"/>
              </a:buClr>
              <a:buSzPts val="7800"/>
              <a:buNone/>
              <a:defRPr>
                <a:solidFill>
                  <a:schemeClr val="lt1"/>
                </a:solidFill>
              </a:defRPr>
            </a:lvl4pPr>
            <a:lvl5pPr lvl="4" rtl="0">
              <a:spcBef>
                <a:spcPts val="0"/>
              </a:spcBef>
              <a:spcAft>
                <a:spcPts val="0"/>
              </a:spcAft>
              <a:buClr>
                <a:schemeClr val="lt1"/>
              </a:buClr>
              <a:buSzPts val="7800"/>
              <a:buNone/>
              <a:defRPr>
                <a:solidFill>
                  <a:schemeClr val="lt1"/>
                </a:solidFill>
              </a:defRPr>
            </a:lvl5pPr>
            <a:lvl6pPr lvl="5" rtl="0">
              <a:spcBef>
                <a:spcPts val="0"/>
              </a:spcBef>
              <a:spcAft>
                <a:spcPts val="0"/>
              </a:spcAft>
              <a:buClr>
                <a:schemeClr val="lt1"/>
              </a:buClr>
              <a:buSzPts val="7800"/>
              <a:buNone/>
              <a:defRPr>
                <a:solidFill>
                  <a:schemeClr val="lt1"/>
                </a:solidFill>
              </a:defRPr>
            </a:lvl6pPr>
            <a:lvl7pPr lvl="6" rtl="0">
              <a:spcBef>
                <a:spcPts val="0"/>
              </a:spcBef>
              <a:spcAft>
                <a:spcPts val="0"/>
              </a:spcAft>
              <a:buClr>
                <a:schemeClr val="lt1"/>
              </a:buClr>
              <a:buSzPts val="7800"/>
              <a:buNone/>
              <a:defRPr>
                <a:solidFill>
                  <a:schemeClr val="lt1"/>
                </a:solidFill>
              </a:defRPr>
            </a:lvl7pPr>
            <a:lvl8pPr lvl="7" rtl="0">
              <a:spcBef>
                <a:spcPts val="0"/>
              </a:spcBef>
              <a:spcAft>
                <a:spcPts val="0"/>
              </a:spcAft>
              <a:buClr>
                <a:schemeClr val="lt1"/>
              </a:buClr>
              <a:buSzPts val="7800"/>
              <a:buNone/>
              <a:defRPr>
                <a:solidFill>
                  <a:schemeClr val="lt1"/>
                </a:solidFill>
              </a:defRPr>
            </a:lvl8pPr>
            <a:lvl9pPr lvl="8" rtl="0">
              <a:spcBef>
                <a:spcPts val="0"/>
              </a:spcBef>
              <a:spcAft>
                <a:spcPts val="0"/>
              </a:spcAft>
              <a:buClr>
                <a:schemeClr val="lt1"/>
              </a:buClr>
              <a:buSzPts val="7800"/>
              <a:buNone/>
              <a:defRPr>
                <a:solidFill>
                  <a:schemeClr val="lt1"/>
                </a:solidFill>
              </a:defRPr>
            </a:lvl9pPr>
          </a:lstStyle>
          <a:p/>
        </p:txBody>
      </p:sp>
      <p:sp>
        <p:nvSpPr>
          <p:cNvPr id="23" name="Google Shape;23;p4"/>
          <p:cNvSpPr/>
          <p:nvPr/>
        </p:nvSpPr>
        <p:spPr>
          <a:xfrm rot="-2159490">
            <a:off x="22968377" y="11821281"/>
            <a:ext cx="1831655" cy="4961619"/>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4"/>
          <p:cNvGrpSpPr/>
          <p:nvPr/>
        </p:nvGrpSpPr>
        <p:grpSpPr>
          <a:xfrm rot="-2218964">
            <a:off x="21685814" y="11979667"/>
            <a:ext cx="4396790" cy="2645663"/>
            <a:chOff x="2857754" y="7960279"/>
            <a:chExt cx="3305006" cy="1988708"/>
          </a:xfrm>
        </p:grpSpPr>
        <p:sp>
          <p:nvSpPr>
            <p:cNvPr id="25" name="Google Shape;25;p4"/>
            <p:cNvSpPr/>
            <p:nvPr/>
          </p:nvSpPr>
          <p:spPr>
            <a:xfrm>
              <a:off x="4565646" y="9366201"/>
              <a:ext cx="1597114" cy="582785"/>
            </a:xfrm>
            <a:custGeom>
              <a:rect b="b" l="l" r="r" t="t"/>
              <a:pathLst>
                <a:path extrusionOk="0" fill="none" h="7907" w="21669">
                  <a:moveTo>
                    <a:pt x="10819" y="1"/>
                  </a:moveTo>
                  <a:cubicBezTo>
                    <a:pt x="16804" y="1"/>
                    <a:pt x="21669" y="1761"/>
                    <a:pt x="21669" y="3938"/>
                  </a:cubicBezTo>
                  <a:cubicBezTo>
                    <a:pt x="21669" y="6146"/>
                    <a:pt x="16804" y="7906"/>
                    <a:pt x="10819" y="7906"/>
                  </a:cubicBezTo>
                  <a:cubicBezTo>
                    <a:pt x="4866" y="7906"/>
                    <a:pt x="1" y="6146"/>
                    <a:pt x="1" y="3938"/>
                  </a:cubicBezTo>
                  <a:cubicBezTo>
                    <a:pt x="1" y="1761"/>
                    <a:pt x="4866" y="1"/>
                    <a:pt x="10819" y="1"/>
                  </a:cubicBezTo>
                  <a:close/>
                </a:path>
              </a:pathLst>
            </a:custGeom>
            <a:noFill/>
            <a:ln cap="flat" cmpd="sng" w="38100">
              <a:solidFill>
                <a:schemeClr val="dk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4565646" y="8663277"/>
              <a:ext cx="1597114" cy="582712"/>
            </a:xfrm>
            <a:custGeom>
              <a:rect b="b" l="l" r="r" t="t"/>
              <a:pathLst>
                <a:path extrusionOk="0" fill="none" h="7906" w="21669">
                  <a:moveTo>
                    <a:pt x="10819" y="0"/>
                  </a:moveTo>
                  <a:cubicBezTo>
                    <a:pt x="16804" y="0"/>
                    <a:pt x="21669" y="1760"/>
                    <a:pt x="21669" y="3937"/>
                  </a:cubicBezTo>
                  <a:cubicBezTo>
                    <a:pt x="21669" y="6145"/>
                    <a:pt x="16804" y="7906"/>
                    <a:pt x="10819" y="7906"/>
                  </a:cubicBezTo>
                  <a:cubicBezTo>
                    <a:pt x="4866" y="7906"/>
                    <a:pt x="1" y="6145"/>
                    <a:pt x="1" y="3937"/>
                  </a:cubicBezTo>
                  <a:cubicBezTo>
                    <a:pt x="1" y="1760"/>
                    <a:pt x="4866" y="0"/>
                    <a:pt x="10819" y="0"/>
                  </a:cubicBezTo>
                  <a:close/>
                </a:path>
              </a:pathLst>
            </a:custGeom>
            <a:noFill/>
            <a:ln cap="flat" cmpd="sng" w="38100">
              <a:solidFill>
                <a:schemeClr val="dk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4565646" y="7960279"/>
              <a:ext cx="1597114" cy="582712"/>
            </a:xfrm>
            <a:custGeom>
              <a:rect b="b" l="l" r="r" t="t"/>
              <a:pathLst>
                <a:path extrusionOk="0" fill="none" h="7906" w="21669">
                  <a:moveTo>
                    <a:pt x="10819" y="0"/>
                  </a:moveTo>
                  <a:cubicBezTo>
                    <a:pt x="16804" y="0"/>
                    <a:pt x="21669" y="1761"/>
                    <a:pt x="21669" y="3937"/>
                  </a:cubicBezTo>
                  <a:cubicBezTo>
                    <a:pt x="21669" y="6113"/>
                    <a:pt x="16804" y="7906"/>
                    <a:pt x="10819" y="7906"/>
                  </a:cubicBezTo>
                  <a:cubicBezTo>
                    <a:pt x="4866" y="7906"/>
                    <a:pt x="1" y="6113"/>
                    <a:pt x="1" y="3937"/>
                  </a:cubicBezTo>
                  <a:cubicBezTo>
                    <a:pt x="1" y="1761"/>
                    <a:pt x="4866" y="0"/>
                    <a:pt x="10819" y="0"/>
                  </a:cubicBezTo>
                  <a:close/>
                </a:path>
              </a:pathLst>
            </a:custGeom>
            <a:noFill/>
            <a:ln cap="flat" cmpd="sng" w="38100">
              <a:solidFill>
                <a:schemeClr val="dk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2857754" y="9366201"/>
              <a:ext cx="1597114" cy="582785"/>
            </a:xfrm>
            <a:custGeom>
              <a:rect b="b" l="l" r="r" t="t"/>
              <a:pathLst>
                <a:path extrusionOk="0" fill="none" h="7907" w="21669">
                  <a:moveTo>
                    <a:pt x="10818" y="1"/>
                  </a:moveTo>
                  <a:cubicBezTo>
                    <a:pt x="16803" y="1"/>
                    <a:pt x="21668" y="1761"/>
                    <a:pt x="21668" y="3938"/>
                  </a:cubicBezTo>
                  <a:cubicBezTo>
                    <a:pt x="21668" y="6146"/>
                    <a:pt x="16803" y="7906"/>
                    <a:pt x="10818" y="7906"/>
                  </a:cubicBezTo>
                  <a:cubicBezTo>
                    <a:pt x="4833" y="7906"/>
                    <a:pt x="0" y="6146"/>
                    <a:pt x="0" y="3938"/>
                  </a:cubicBezTo>
                  <a:cubicBezTo>
                    <a:pt x="0" y="1761"/>
                    <a:pt x="4833" y="1"/>
                    <a:pt x="10818" y="1"/>
                  </a:cubicBezTo>
                  <a:close/>
                </a:path>
              </a:pathLst>
            </a:custGeom>
            <a:noFill/>
            <a:ln cap="flat" cmpd="sng" w="38100">
              <a:solidFill>
                <a:schemeClr val="dk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857754" y="8663277"/>
              <a:ext cx="1597114" cy="582712"/>
            </a:xfrm>
            <a:custGeom>
              <a:rect b="b" l="l" r="r" t="t"/>
              <a:pathLst>
                <a:path extrusionOk="0" fill="none" h="7906" w="21669">
                  <a:moveTo>
                    <a:pt x="10818" y="0"/>
                  </a:moveTo>
                  <a:cubicBezTo>
                    <a:pt x="16803" y="0"/>
                    <a:pt x="21668" y="1760"/>
                    <a:pt x="21668" y="3937"/>
                  </a:cubicBezTo>
                  <a:cubicBezTo>
                    <a:pt x="21668" y="6145"/>
                    <a:pt x="16803" y="7906"/>
                    <a:pt x="10818" y="7906"/>
                  </a:cubicBezTo>
                  <a:cubicBezTo>
                    <a:pt x="4833" y="7906"/>
                    <a:pt x="0" y="6145"/>
                    <a:pt x="0" y="3937"/>
                  </a:cubicBezTo>
                  <a:cubicBezTo>
                    <a:pt x="0" y="1760"/>
                    <a:pt x="4833" y="0"/>
                    <a:pt x="10818" y="0"/>
                  </a:cubicBezTo>
                  <a:close/>
                </a:path>
              </a:pathLst>
            </a:custGeom>
            <a:noFill/>
            <a:ln cap="flat" cmpd="sng" w="38100">
              <a:solidFill>
                <a:schemeClr val="dk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857754" y="7960279"/>
              <a:ext cx="1597114" cy="582712"/>
            </a:xfrm>
            <a:custGeom>
              <a:rect b="b" l="l" r="r" t="t"/>
              <a:pathLst>
                <a:path extrusionOk="0" fill="none" h="7906" w="21669">
                  <a:moveTo>
                    <a:pt x="10818" y="0"/>
                  </a:moveTo>
                  <a:cubicBezTo>
                    <a:pt x="16803" y="0"/>
                    <a:pt x="21668" y="1761"/>
                    <a:pt x="21668" y="3937"/>
                  </a:cubicBezTo>
                  <a:cubicBezTo>
                    <a:pt x="21668" y="6113"/>
                    <a:pt x="16803" y="7906"/>
                    <a:pt x="10818" y="7906"/>
                  </a:cubicBezTo>
                  <a:cubicBezTo>
                    <a:pt x="4833" y="7906"/>
                    <a:pt x="0" y="6113"/>
                    <a:pt x="0" y="3937"/>
                  </a:cubicBezTo>
                  <a:cubicBezTo>
                    <a:pt x="0" y="1761"/>
                    <a:pt x="4833" y="0"/>
                    <a:pt x="10818" y="0"/>
                  </a:cubicBezTo>
                  <a:close/>
                </a:path>
              </a:pathLst>
            </a:custGeom>
            <a:noFill/>
            <a:ln cap="flat" cmpd="sng" w="38100">
              <a:solidFill>
                <a:schemeClr val="dk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4"/>
          <p:cNvSpPr/>
          <p:nvPr/>
        </p:nvSpPr>
        <p:spPr>
          <a:xfrm rot="-2696905">
            <a:off x="21971907" y="2927590"/>
            <a:ext cx="3534333" cy="3572517"/>
          </a:xfrm>
          <a:prstGeom prst="blockArc">
            <a:avLst>
              <a:gd fmla="val 10800000" name="adj1"/>
              <a:gd fmla="val 21533718" name="adj2"/>
              <a:gd fmla="val 18397"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subTitle"/>
          </p:nvPr>
        </p:nvSpPr>
        <p:spPr>
          <a:xfrm>
            <a:off x="785400" y="3149475"/>
            <a:ext cx="21469200" cy="1154100"/>
          </a:xfrm>
          <a:prstGeom prst="rect">
            <a:avLst/>
          </a:prstGeom>
        </p:spPr>
        <p:txBody>
          <a:bodyPr anchorCtr="0" anchor="ctr" bIns="255950" lIns="255950" spcFirstLastPara="1" rIns="255950" wrap="square" tIns="255950">
            <a:noAutofit/>
          </a:bodyPr>
          <a:lstStyle>
            <a:lvl1pPr lvl="0" rtl="0" algn="ctr">
              <a:lnSpc>
                <a:spcPct val="100000"/>
              </a:lnSpc>
              <a:spcBef>
                <a:spcPts val="0"/>
              </a:spcBef>
              <a:spcAft>
                <a:spcPts val="0"/>
              </a:spcAft>
              <a:buClr>
                <a:schemeClr val="lt1"/>
              </a:buClr>
              <a:buSzPts val="3500"/>
              <a:buNone/>
              <a:defRPr sz="3500">
                <a:solidFill>
                  <a:schemeClr val="lt1"/>
                </a:solidFill>
              </a:defRPr>
            </a:lvl1pPr>
            <a:lvl2pPr lvl="1" rtl="0" algn="ctr">
              <a:lnSpc>
                <a:spcPct val="100000"/>
              </a:lnSpc>
              <a:spcBef>
                <a:spcPts val="0"/>
              </a:spcBef>
              <a:spcAft>
                <a:spcPts val="0"/>
              </a:spcAft>
              <a:buClr>
                <a:schemeClr val="lt1"/>
              </a:buClr>
              <a:buSzPts val="3500"/>
              <a:buNone/>
              <a:defRPr sz="3500">
                <a:solidFill>
                  <a:schemeClr val="lt1"/>
                </a:solidFill>
              </a:defRPr>
            </a:lvl2pPr>
            <a:lvl3pPr lvl="2" rtl="0" algn="ctr">
              <a:lnSpc>
                <a:spcPct val="100000"/>
              </a:lnSpc>
              <a:spcBef>
                <a:spcPts val="0"/>
              </a:spcBef>
              <a:spcAft>
                <a:spcPts val="0"/>
              </a:spcAft>
              <a:buClr>
                <a:schemeClr val="lt1"/>
              </a:buClr>
              <a:buSzPts val="3500"/>
              <a:buNone/>
              <a:defRPr sz="3500">
                <a:solidFill>
                  <a:schemeClr val="lt1"/>
                </a:solidFill>
              </a:defRPr>
            </a:lvl3pPr>
            <a:lvl4pPr lvl="3" rtl="0" algn="ctr">
              <a:lnSpc>
                <a:spcPct val="100000"/>
              </a:lnSpc>
              <a:spcBef>
                <a:spcPts val="0"/>
              </a:spcBef>
              <a:spcAft>
                <a:spcPts val="0"/>
              </a:spcAft>
              <a:buClr>
                <a:schemeClr val="lt1"/>
              </a:buClr>
              <a:buSzPts val="3500"/>
              <a:buNone/>
              <a:defRPr sz="3500">
                <a:solidFill>
                  <a:schemeClr val="lt1"/>
                </a:solidFill>
              </a:defRPr>
            </a:lvl4pPr>
            <a:lvl5pPr lvl="4" rtl="0" algn="ctr">
              <a:lnSpc>
                <a:spcPct val="100000"/>
              </a:lnSpc>
              <a:spcBef>
                <a:spcPts val="0"/>
              </a:spcBef>
              <a:spcAft>
                <a:spcPts val="0"/>
              </a:spcAft>
              <a:buClr>
                <a:schemeClr val="lt1"/>
              </a:buClr>
              <a:buSzPts val="3500"/>
              <a:buNone/>
              <a:defRPr sz="3500">
                <a:solidFill>
                  <a:schemeClr val="lt1"/>
                </a:solidFill>
              </a:defRPr>
            </a:lvl5pPr>
            <a:lvl6pPr lvl="5" rtl="0" algn="ctr">
              <a:lnSpc>
                <a:spcPct val="100000"/>
              </a:lnSpc>
              <a:spcBef>
                <a:spcPts val="0"/>
              </a:spcBef>
              <a:spcAft>
                <a:spcPts val="0"/>
              </a:spcAft>
              <a:buClr>
                <a:schemeClr val="lt1"/>
              </a:buClr>
              <a:buSzPts val="3500"/>
              <a:buNone/>
              <a:defRPr sz="3500">
                <a:solidFill>
                  <a:schemeClr val="lt1"/>
                </a:solidFill>
              </a:defRPr>
            </a:lvl6pPr>
            <a:lvl7pPr lvl="6" rtl="0" algn="ctr">
              <a:lnSpc>
                <a:spcPct val="100000"/>
              </a:lnSpc>
              <a:spcBef>
                <a:spcPts val="0"/>
              </a:spcBef>
              <a:spcAft>
                <a:spcPts val="0"/>
              </a:spcAft>
              <a:buClr>
                <a:schemeClr val="lt1"/>
              </a:buClr>
              <a:buSzPts val="3500"/>
              <a:buNone/>
              <a:defRPr sz="3500">
                <a:solidFill>
                  <a:schemeClr val="lt1"/>
                </a:solidFill>
              </a:defRPr>
            </a:lvl7pPr>
            <a:lvl8pPr lvl="7" rtl="0" algn="ctr">
              <a:lnSpc>
                <a:spcPct val="100000"/>
              </a:lnSpc>
              <a:spcBef>
                <a:spcPts val="0"/>
              </a:spcBef>
              <a:spcAft>
                <a:spcPts val="0"/>
              </a:spcAft>
              <a:buClr>
                <a:schemeClr val="lt1"/>
              </a:buClr>
              <a:buSzPts val="3500"/>
              <a:buNone/>
              <a:defRPr sz="3500">
                <a:solidFill>
                  <a:schemeClr val="lt1"/>
                </a:solidFill>
              </a:defRPr>
            </a:lvl8pPr>
            <a:lvl9pPr lvl="8" rtl="0" algn="ctr">
              <a:lnSpc>
                <a:spcPct val="100000"/>
              </a:lnSpc>
              <a:spcBef>
                <a:spcPts val="0"/>
              </a:spcBef>
              <a:spcAft>
                <a:spcPts val="0"/>
              </a:spcAft>
              <a:buClr>
                <a:schemeClr val="lt1"/>
              </a:buClr>
              <a:buSzPts val="3500"/>
              <a:buNone/>
              <a:defRPr sz="35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txBox="1"/>
          <p:nvPr>
            <p:ph idx="1" type="body"/>
          </p:nvPr>
        </p:nvSpPr>
        <p:spPr>
          <a:xfrm>
            <a:off x="785386" y="3871832"/>
            <a:ext cx="10078500" cy="11477700"/>
          </a:xfrm>
          <a:prstGeom prst="rect">
            <a:avLst/>
          </a:prstGeom>
        </p:spPr>
        <p:txBody>
          <a:bodyPr anchorCtr="0" anchor="t" bIns="255950" lIns="255950" spcFirstLastPara="1" rIns="255950" wrap="square" tIns="255950">
            <a:noAutofit/>
          </a:bodyPr>
          <a:lstStyle>
            <a:lvl1pPr indent="-476250" lvl="0" marL="457200">
              <a:spcBef>
                <a:spcPts val="0"/>
              </a:spcBef>
              <a:spcAft>
                <a:spcPts val="0"/>
              </a:spcAft>
              <a:buSzPts val="3900"/>
              <a:buChar char="●"/>
              <a:defRPr sz="3900"/>
            </a:lvl1pPr>
            <a:lvl2pPr indent="-444500" lvl="1" marL="914400">
              <a:spcBef>
                <a:spcPts val="0"/>
              </a:spcBef>
              <a:spcAft>
                <a:spcPts val="0"/>
              </a:spcAft>
              <a:buSzPts val="3400"/>
              <a:buChar char="○"/>
              <a:defRPr sz="3400"/>
            </a:lvl2pPr>
            <a:lvl3pPr indent="-444500" lvl="2" marL="1371600">
              <a:spcBef>
                <a:spcPts val="0"/>
              </a:spcBef>
              <a:spcAft>
                <a:spcPts val="0"/>
              </a:spcAft>
              <a:buSzPts val="3400"/>
              <a:buChar char="■"/>
              <a:defRPr sz="3400"/>
            </a:lvl3pPr>
            <a:lvl4pPr indent="-444500" lvl="3" marL="1828800">
              <a:spcBef>
                <a:spcPts val="0"/>
              </a:spcBef>
              <a:spcAft>
                <a:spcPts val="0"/>
              </a:spcAft>
              <a:buSzPts val="3400"/>
              <a:buChar char="●"/>
              <a:defRPr sz="3400"/>
            </a:lvl4pPr>
            <a:lvl5pPr indent="-444500" lvl="4" marL="2286000">
              <a:spcBef>
                <a:spcPts val="0"/>
              </a:spcBef>
              <a:spcAft>
                <a:spcPts val="0"/>
              </a:spcAft>
              <a:buSzPts val="3400"/>
              <a:buChar char="○"/>
              <a:defRPr sz="3400"/>
            </a:lvl5pPr>
            <a:lvl6pPr indent="-444500" lvl="5" marL="2743200">
              <a:spcBef>
                <a:spcPts val="0"/>
              </a:spcBef>
              <a:spcAft>
                <a:spcPts val="0"/>
              </a:spcAft>
              <a:buSzPts val="3400"/>
              <a:buChar char="■"/>
              <a:defRPr sz="3400"/>
            </a:lvl6pPr>
            <a:lvl7pPr indent="-444500" lvl="6" marL="3200400">
              <a:spcBef>
                <a:spcPts val="0"/>
              </a:spcBef>
              <a:spcAft>
                <a:spcPts val="0"/>
              </a:spcAft>
              <a:buSzPts val="3400"/>
              <a:buChar char="●"/>
              <a:defRPr sz="3400"/>
            </a:lvl7pPr>
            <a:lvl8pPr indent="-444500" lvl="7" marL="365760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35" name="Google Shape;35;p5"/>
          <p:cNvSpPr txBox="1"/>
          <p:nvPr>
            <p:ph idx="2" type="body"/>
          </p:nvPr>
        </p:nvSpPr>
        <p:spPr>
          <a:xfrm>
            <a:off x="12176126" y="3871832"/>
            <a:ext cx="10078500" cy="11477700"/>
          </a:xfrm>
          <a:prstGeom prst="rect">
            <a:avLst/>
          </a:prstGeom>
        </p:spPr>
        <p:txBody>
          <a:bodyPr anchorCtr="0" anchor="t" bIns="255950" lIns="255950" spcFirstLastPara="1" rIns="255950" wrap="square" tIns="255950">
            <a:noAutofit/>
          </a:bodyPr>
          <a:lstStyle>
            <a:lvl1pPr indent="-476250" lvl="0" marL="457200">
              <a:spcBef>
                <a:spcPts val="0"/>
              </a:spcBef>
              <a:spcAft>
                <a:spcPts val="0"/>
              </a:spcAft>
              <a:buSzPts val="3900"/>
              <a:buChar char="●"/>
              <a:defRPr sz="3900"/>
            </a:lvl1pPr>
            <a:lvl2pPr indent="-444500" lvl="1" marL="914400">
              <a:spcBef>
                <a:spcPts val="0"/>
              </a:spcBef>
              <a:spcAft>
                <a:spcPts val="0"/>
              </a:spcAft>
              <a:buSzPts val="3400"/>
              <a:buChar char="○"/>
              <a:defRPr sz="3400"/>
            </a:lvl2pPr>
            <a:lvl3pPr indent="-444500" lvl="2" marL="1371600">
              <a:spcBef>
                <a:spcPts val="0"/>
              </a:spcBef>
              <a:spcAft>
                <a:spcPts val="0"/>
              </a:spcAft>
              <a:buSzPts val="3400"/>
              <a:buChar char="■"/>
              <a:defRPr sz="3400"/>
            </a:lvl3pPr>
            <a:lvl4pPr indent="-444500" lvl="3" marL="1828800">
              <a:spcBef>
                <a:spcPts val="0"/>
              </a:spcBef>
              <a:spcAft>
                <a:spcPts val="0"/>
              </a:spcAft>
              <a:buSzPts val="3400"/>
              <a:buChar char="●"/>
              <a:defRPr sz="3400"/>
            </a:lvl4pPr>
            <a:lvl5pPr indent="-444500" lvl="4" marL="2286000">
              <a:spcBef>
                <a:spcPts val="0"/>
              </a:spcBef>
              <a:spcAft>
                <a:spcPts val="0"/>
              </a:spcAft>
              <a:buSzPts val="3400"/>
              <a:buChar char="○"/>
              <a:defRPr sz="3400"/>
            </a:lvl5pPr>
            <a:lvl6pPr indent="-444500" lvl="5" marL="2743200">
              <a:spcBef>
                <a:spcPts val="0"/>
              </a:spcBef>
              <a:spcAft>
                <a:spcPts val="0"/>
              </a:spcAft>
              <a:buSzPts val="3400"/>
              <a:buChar char="■"/>
              <a:defRPr sz="3400"/>
            </a:lvl6pPr>
            <a:lvl7pPr indent="-444500" lvl="6" marL="3200400">
              <a:spcBef>
                <a:spcPts val="0"/>
              </a:spcBef>
              <a:spcAft>
                <a:spcPts val="0"/>
              </a:spcAft>
              <a:buSzPts val="3400"/>
              <a:buChar char="●"/>
              <a:defRPr sz="3400"/>
            </a:lvl7pPr>
            <a:lvl8pPr indent="-444500" lvl="7" marL="365760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36" name="Google Shape;36;p5"/>
          <p:cNvSpPr txBox="1"/>
          <p:nvPr>
            <p:ph type="title"/>
          </p:nvPr>
        </p:nvSpPr>
        <p:spPr>
          <a:xfrm>
            <a:off x="785386" y="476973"/>
            <a:ext cx="21469200" cy="1923900"/>
          </a:xfrm>
          <a:prstGeom prst="rect">
            <a:avLst/>
          </a:prstGeom>
        </p:spPr>
        <p:txBody>
          <a:bodyPr anchorCtr="0" anchor="t" bIns="255950" lIns="255950" spcFirstLastPara="1" rIns="255950" wrap="square" tIns="255950">
            <a:noAutofit/>
          </a:bodyPr>
          <a:lstStyle>
            <a:lvl1pPr lvl="0" rtl="0" algn="ctr">
              <a:spcBef>
                <a:spcPts val="0"/>
              </a:spcBef>
              <a:spcAft>
                <a:spcPts val="0"/>
              </a:spcAft>
              <a:buSzPts val="7800"/>
              <a:buNone/>
              <a:defRPr/>
            </a:lvl1pPr>
            <a:lvl2pPr lvl="1" rtl="0">
              <a:spcBef>
                <a:spcPts val="0"/>
              </a:spcBef>
              <a:spcAft>
                <a:spcPts val="0"/>
              </a:spcAft>
              <a:buSzPts val="7800"/>
              <a:buNone/>
              <a:defRPr/>
            </a:lvl2pPr>
            <a:lvl3pPr lvl="2" rtl="0">
              <a:spcBef>
                <a:spcPts val="0"/>
              </a:spcBef>
              <a:spcAft>
                <a:spcPts val="0"/>
              </a:spcAft>
              <a:buSzPts val="7800"/>
              <a:buNone/>
              <a:defRPr/>
            </a:lvl3pPr>
            <a:lvl4pPr lvl="3" rtl="0">
              <a:spcBef>
                <a:spcPts val="0"/>
              </a:spcBef>
              <a:spcAft>
                <a:spcPts val="0"/>
              </a:spcAft>
              <a:buSzPts val="7800"/>
              <a:buNone/>
              <a:defRPr/>
            </a:lvl4pPr>
            <a:lvl5pPr lvl="4" rtl="0">
              <a:spcBef>
                <a:spcPts val="0"/>
              </a:spcBef>
              <a:spcAft>
                <a:spcPts val="0"/>
              </a:spcAft>
              <a:buSzPts val="7800"/>
              <a:buNone/>
              <a:defRPr/>
            </a:lvl5pPr>
            <a:lvl6pPr lvl="5" rtl="0">
              <a:spcBef>
                <a:spcPts val="0"/>
              </a:spcBef>
              <a:spcAft>
                <a:spcPts val="0"/>
              </a:spcAft>
              <a:buSzPts val="7800"/>
              <a:buNone/>
              <a:defRPr/>
            </a:lvl6pPr>
            <a:lvl7pPr lvl="6" rtl="0">
              <a:spcBef>
                <a:spcPts val="0"/>
              </a:spcBef>
              <a:spcAft>
                <a:spcPts val="0"/>
              </a:spcAft>
              <a:buSzPts val="7800"/>
              <a:buNone/>
              <a:defRPr/>
            </a:lvl7pPr>
            <a:lvl8pPr lvl="7" rtl="0">
              <a:spcBef>
                <a:spcPts val="0"/>
              </a:spcBef>
              <a:spcAft>
                <a:spcPts val="0"/>
              </a:spcAft>
              <a:buSzPts val="7800"/>
              <a:buNone/>
              <a:defRPr/>
            </a:lvl8pPr>
            <a:lvl9pPr lvl="8" rtl="0">
              <a:spcBef>
                <a:spcPts val="0"/>
              </a:spcBef>
              <a:spcAft>
                <a:spcPts val="0"/>
              </a:spcAft>
              <a:buSzPts val="7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6"/>
          <p:cNvSpPr/>
          <p:nvPr/>
        </p:nvSpPr>
        <p:spPr>
          <a:xfrm>
            <a:off x="457200" y="476975"/>
            <a:ext cx="22119300" cy="1634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txBox="1"/>
          <p:nvPr>
            <p:ph type="title"/>
          </p:nvPr>
        </p:nvSpPr>
        <p:spPr>
          <a:xfrm>
            <a:off x="785411" y="812259"/>
            <a:ext cx="21469200" cy="1923900"/>
          </a:xfrm>
          <a:prstGeom prst="rect">
            <a:avLst/>
          </a:prstGeom>
        </p:spPr>
        <p:txBody>
          <a:bodyPr anchorCtr="0" anchor="ctr" bIns="255950" lIns="255950" spcFirstLastPara="1" rIns="255950" wrap="square" tIns="255950">
            <a:noAutofit/>
          </a:bodyPr>
          <a:lstStyle>
            <a:lvl1pPr lvl="0" rtl="0" algn="ctr">
              <a:spcBef>
                <a:spcPts val="0"/>
              </a:spcBef>
              <a:spcAft>
                <a:spcPts val="0"/>
              </a:spcAft>
              <a:buClr>
                <a:schemeClr val="accent1"/>
              </a:buClr>
              <a:buSzPts val="7800"/>
              <a:buNone/>
              <a:defRPr>
                <a:solidFill>
                  <a:schemeClr val="accent1"/>
                </a:solidFill>
              </a:defRPr>
            </a:lvl1pPr>
            <a:lvl2pPr lvl="1" rtl="0">
              <a:spcBef>
                <a:spcPts val="0"/>
              </a:spcBef>
              <a:spcAft>
                <a:spcPts val="0"/>
              </a:spcAft>
              <a:buClr>
                <a:schemeClr val="lt1"/>
              </a:buClr>
              <a:buSzPts val="7800"/>
              <a:buNone/>
              <a:defRPr>
                <a:solidFill>
                  <a:schemeClr val="lt1"/>
                </a:solidFill>
              </a:defRPr>
            </a:lvl2pPr>
            <a:lvl3pPr lvl="2" rtl="0">
              <a:spcBef>
                <a:spcPts val="0"/>
              </a:spcBef>
              <a:spcAft>
                <a:spcPts val="0"/>
              </a:spcAft>
              <a:buClr>
                <a:schemeClr val="lt1"/>
              </a:buClr>
              <a:buSzPts val="7800"/>
              <a:buNone/>
              <a:defRPr>
                <a:solidFill>
                  <a:schemeClr val="lt1"/>
                </a:solidFill>
              </a:defRPr>
            </a:lvl3pPr>
            <a:lvl4pPr lvl="3" rtl="0">
              <a:spcBef>
                <a:spcPts val="0"/>
              </a:spcBef>
              <a:spcAft>
                <a:spcPts val="0"/>
              </a:spcAft>
              <a:buClr>
                <a:schemeClr val="lt1"/>
              </a:buClr>
              <a:buSzPts val="7800"/>
              <a:buNone/>
              <a:defRPr>
                <a:solidFill>
                  <a:schemeClr val="lt1"/>
                </a:solidFill>
              </a:defRPr>
            </a:lvl4pPr>
            <a:lvl5pPr lvl="4" rtl="0">
              <a:spcBef>
                <a:spcPts val="0"/>
              </a:spcBef>
              <a:spcAft>
                <a:spcPts val="0"/>
              </a:spcAft>
              <a:buClr>
                <a:schemeClr val="lt1"/>
              </a:buClr>
              <a:buSzPts val="7800"/>
              <a:buNone/>
              <a:defRPr>
                <a:solidFill>
                  <a:schemeClr val="lt1"/>
                </a:solidFill>
              </a:defRPr>
            </a:lvl5pPr>
            <a:lvl6pPr lvl="5" rtl="0">
              <a:spcBef>
                <a:spcPts val="0"/>
              </a:spcBef>
              <a:spcAft>
                <a:spcPts val="0"/>
              </a:spcAft>
              <a:buClr>
                <a:schemeClr val="lt1"/>
              </a:buClr>
              <a:buSzPts val="7800"/>
              <a:buNone/>
              <a:defRPr>
                <a:solidFill>
                  <a:schemeClr val="lt1"/>
                </a:solidFill>
              </a:defRPr>
            </a:lvl6pPr>
            <a:lvl7pPr lvl="6" rtl="0">
              <a:spcBef>
                <a:spcPts val="0"/>
              </a:spcBef>
              <a:spcAft>
                <a:spcPts val="0"/>
              </a:spcAft>
              <a:buClr>
                <a:schemeClr val="lt1"/>
              </a:buClr>
              <a:buSzPts val="7800"/>
              <a:buNone/>
              <a:defRPr>
                <a:solidFill>
                  <a:schemeClr val="lt1"/>
                </a:solidFill>
              </a:defRPr>
            </a:lvl7pPr>
            <a:lvl8pPr lvl="7" rtl="0">
              <a:spcBef>
                <a:spcPts val="0"/>
              </a:spcBef>
              <a:spcAft>
                <a:spcPts val="0"/>
              </a:spcAft>
              <a:buClr>
                <a:schemeClr val="lt1"/>
              </a:buClr>
              <a:buSzPts val="7800"/>
              <a:buNone/>
              <a:defRPr>
                <a:solidFill>
                  <a:schemeClr val="lt1"/>
                </a:solidFill>
              </a:defRPr>
            </a:lvl8pPr>
            <a:lvl9pPr lvl="8" rtl="0">
              <a:spcBef>
                <a:spcPts val="0"/>
              </a:spcBef>
              <a:spcAft>
                <a:spcPts val="0"/>
              </a:spcAft>
              <a:buClr>
                <a:schemeClr val="lt1"/>
              </a:buClr>
              <a:buSzPts val="7800"/>
              <a:buNone/>
              <a:defRPr>
                <a:solidFill>
                  <a:schemeClr val="lt1"/>
                </a:solidFill>
              </a:defRPr>
            </a:lvl9pPr>
          </a:lstStyle>
          <a:p/>
        </p:txBody>
      </p:sp>
      <p:grpSp>
        <p:nvGrpSpPr>
          <p:cNvPr id="40" name="Google Shape;40;p6"/>
          <p:cNvGrpSpPr/>
          <p:nvPr/>
        </p:nvGrpSpPr>
        <p:grpSpPr>
          <a:xfrm rot="-866666">
            <a:off x="21180827" y="960087"/>
            <a:ext cx="2955717" cy="2983595"/>
            <a:chOff x="6181555" y="10812294"/>
            <a:chExt cx="3500840" cy="3533860"/>
          </a:xfrm>
        </p:grpSpPr>
        <p:sp>
          <p:nvSpPr>
            <p:cNvPr id="41" name="Google Shape;41;p6"/>
            <p:cNvSpPr/>
            <p:nvPr/>
          </p:nvSpPr>
          <p:spPr>
            <a:xfrm>
              <a:off x="6181555" y="10814652"/>
              <a:ext cx="3500840" cy="3531501"/>
            </a:xfrm>
            <a:custGeom>
              <a:rect b="b" l="l" r="r" t="t"/>
              <a:pathLst>
                <a:path extrusionOk="0" fill="none" h="47914" w="47498">
                  <a:moveTo>
                    <a:pt x="37416" y="2401"/>
                  </a:moveTo>
                  <a:cubicBezTo>
                    <a:pt x="47306" y="12067"/>
                    <a:pt x="47498" y="27942"/>
                    <a:pt x="37832" y="37832"/>
                  </a:cubicBezTo>
                  <a:cubicBezTo>
                    <a:pt x="28166" y="47721"/>
                    <a:pt x="12323" y="47914"/>
                    <a:pt x="2433" y="38248"/>
                  </a:cubicBezTo>
                  <a:cubicBezTo>
                    <a:pt x="1729" y="37576"/>
                    <a:pt x="1089" y="36871"/>
                    <a:pt x="481" y="36135"/>
                  </a:cubicBezTo>
                  <a:cubicBezTo>
                    <a:pt x="449" y="36071"/>
                    <a:pt x="417" y="36039"/>
                    <a:pt x="385" y="35975"/>
                  </a:cubicBezTo>
                  <a:cubicBezTo>
                    <a:pt x="1" y="35271"/>
                    <a:pt x="1249" y="33575"/>
                    <a:pt x="3265" y="32071"/>
                  </a:cubicBezTo>
                  <a:cubicBezTo>
                    <a:pt x="5218" y="30598"/>
                    <a:pt x="7170" y="29894"/>
                    <a:pt x="7778" y="30374"/>
                  </a:cubicBezTo>
                  <a:cubicBezTo>
                    <a:pt x="7842" y="30438"/>
                    <a:pt x="7874" y="30470"/>
                    <a:pt x="7938" y="30534"/>
                  </a:cubicBezTo>
                  <a:cubicBezTo>
                    <a:pt x="8226" y="30918"/>
                    <a:pt x="8578" y="31270"/>
                    <a:pt x="8931" y="31590"/>
                  </a:cubicBezTo>
                  <a:cubicBezTo>
                    <a:pt x="15140" y="37672"/>
                    <a:pt x="25126" y="37576"/>
                    <a:pt x="31207" y="31334"/>
                  </a:cubicBezTo>
                  <a:cubicBezTo>
                    <a:pt x="37288" y="25125"/>
                    <a:pt x="37160" y="15139"/>
                    <a:pt x="30951" y="9058"/>
                  </a:cubicBezTo>
                  <a:cubicBezTo>
                    <a:pt x="30599" y="8706"/>
                    <a:pt x="30215" y="8386"/>
                    <a:pt x="29862" y="8098"/>
                  </a:cubicBezTo>
                  <a:cubicBezTo>
                    <a:pt x="29798" y="8066"/>
                    <a:pt x="29734" y="8002"/>
                    <a:pt x="29702" y="7970"/>
                  </a:cubicBezTo>
                  <a:cubicBezTo>
                    <a:pt x="29158" y="7394"/>
                    <a:pt x="29862" y="5378"/>
                    <a:pt x="31271" y="3393"/>
                  </a:cubicBezTo>
                  <a:cubicBezTo>
                    <a:pt x="32743" y="1313"/>
                    <a:pt x="34503" y="1"/>
                    <a:pt x="35175" y="449"/>
                  </a:cubicBezTo>
                  <a:cubicBezTo>
                    <a:pt x="35207" y="481"/>
                    <a:pt x="35207" y="481"/>
                    <a:pt x="35239" y="513"/>
                  </a:cubicBezTo>
                  <a:cubicBezTo>
                    <a:pt x="35976" y="1089"/>
                    <a:pt x="36712" y="1729"/>
                    <a:pt x="37416" y="2401"/>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6181555" y="13017989"/>
              <a:ext cx="608730" cy="497804"/>
            </a:xfrm>
            <a:custGeom>
              <a:rect b="b" l="l" r="r" t="t"/>
              <a:pathLst>
                <a:path extrusionOk="0" fill="none" h="6754" w="8259">
                  <a:moveTo>
                    <a:pt x="7778" y="480"/>
                  </a:moveTo>
                  <a:cubicBezTo>
                    <a:pt x="7810" y="512"/>
                    <a:pt x="7842" y="544"/>
                    <a:pt x="7874" y="576"/>
                  </a:cubicBezTo>
                  <a:cubicBezTo>
                    <a:pt x="7906" y="576"/>
                    <a:pt x="7906" y="608"/>
                    <a:pt x="7938" y="640"/>
                  </a:cubicBezTo>
                  <a:cubicBezTo>
                    <a:pt x="8258" y="1344"/>
                    <a:pt x="7010" y="3073"/>
                    <a:pt x="5026" y="4545"/>
                  </a:cubicBezTo>
                  <a:cubicBezTo>
                    <a:pt x="3073" y="6017"/>
                    <a:pt x="1089" y="6753"/>
                    <a:pt x="481" y="6241"/>
                  </a:cubicBezTo>
                  <a:cubicBezTo>
                    <a:pt x="449" y="6209"/>
                    <a:pt x="417" y="6177"/>
                    <a:pt x="417" y="6145"/>
                  </a:cubicBezTo>
                  <a:cubicBezTo>
                    <a:pt x="385" y="6145"/>
                    <a:pt x="385" y="6113"/>
                    <a:pt x="385" y="6081"/>
                  </a:cubicBezTo>
                  <a:cubicBezTo>
                    <a:pt x="1" y="5377"/>
                    <a:pt x="1249" y="3681"/>
                    <a:pt x="3265" y="2177"/>
                  </a:cubicBezTo>
                  <a:cubicBezTo>
                    <a:pt x="5218" y="704"/>
                    <a:pt x="7170" y="0"/>
                    <a:pt x="7778" y="480"/>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8330645" y="10812294"/>
              <a:ext cx="488369" cy="622881"/>
            </a:xfrm>
            <a:custGeom>
              <a:rect b="b" l="l" r="r" t="t"/>
              <a:pathLst>
                <a:path extrusionOk="0" fill="none" h="8451" w="6626">
                  <a:moveTo>
                    <a:pt x="6081" y="545"/>
                  </a:moveTo>
                  <a:cubicBezTo>
                    <a:pt x="6626" y="1089"/>
                    <a:pt x="5953" y="3105"/>
                    <a:pt x="4513" y="5154"/>
                  </a:cubicBezTo>
                  <a:cubicBezTo>
                    <a:pt x="3105" y="7170"/>
                    <a:pt x="1409" y="8450"/>
                    <a:pt x="704" y="8130"/>
                  </a:cubicBezTo>
                  <a:cubicBezTo>
                    <a:pt x="672" y="8098"/>
                    <a:pt x="640" y="8098"/>
                    <a:pt x="608" y="8066"/>
                  </a:cubicBezTo>
                  <a:cubicBezTo>
                    <a:pt x="576" y="8066"/>
                    <a:pt x="544" y="8034"/>
                    <a:pt x="544" y="8002"/>
                  </a:cubicBezTo>
                  <a:cubicBezTo>
                    <a:pt x="0" y="7394"/>
                    <a:pt x="704" y="5410"/>
                    <a:pt x="2113" y="3425"/>
                  </a:cubicBezTo>
                  <a:cubicBezTo>
                    <a:pt x="3617" y="1313"/>
                    <a:pt x="5345" y="1"/>
                    <a:pt x="6017" y="481"/>
                  </a:cubicBezTo>
                  <a:cubicBezTo>
                    <a:pt x="6049" y="513"/>
                    <a:pt x="6049" y="513"/>
                    <a:pt x="6081" y="545"/>
                  </a:cubicBezTo>
                  <a:close/>
                </a:path>
              </a:pathLst>
            </a:custGeom>
            <a:noFill/>
            <a:ln cap="flat" cmpd="sng" w="38100">
              <a:solidFill>
                <a:schemeClr val="accent1"/>
              </a:solidFill>
              <a:prstDash val="solid"/>
              <a:miter lim="320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7"/>
          <p:cNvSpPr/>
          <p:nvPr/>
        </p:nvSpPr>
        <p:spPr>
          <a:xfrm>
            <a:off x="460350" y="465300"/>
            <a:ext cx="22119300" cy="1634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txBox="1"/>
          <p:nvPr>
            <p:ph type="title"/>
          </p:nvPr>
        </p:nvSpPr>
        <p:spPr>
          <a:xfrm>
            <a:off x="457200" y="508775"/>
            <a:ext cx="22119300" cy="2538900"/>
          </a:xfrm>
          <a:prstGeom prst="rect">
            <a:avLst/>
          </a:prstGeom>
        </p:spPr>
        <p:txBody>
          <a:bodyPr anchorCtr="0" anchor="ctr" bIns="255950" lIns="255950" spcFirstLastPara="1" rIns="255950" wrap="square" tIns="255950">
            <a:noAutofit/>
          </a:bodyPr>
          <a:lstStyle>
            <a:lvl1pPr lvl="0" algn="ctr">
              <a:spcBef>
                <a:spcPts val="0"/>
              </a:spcBef>
              <a:spcAft>
                <a:spcPts val="0"/>
              </a:spcAft>
              <a:buClr>
                <a:schemeClr val="lt1"/>
              </a:buClr>
              <a:buSzPts val="6700"/>
              <a:buNone/>
              <a:defRPr/>
            </a:lvl1pPr>
            <a:lvl2pPr lvl="1">
              <a:spcBef>
                <a:spcPts val="0"/>
              </a:spcBef>
              <a:spcAft>
                <a:spcPts val="0"/>
              </a:spcAft>
              <a:buClr>
                <a:schemeClr val="lt1"/>
              </a:buClr>
              <a:buSzPts val="6700"/>
              <a:buNone/>
              <a:defRPr sz="6700">
                <a:solidFill>
                  <a:schemeClr val="lt1"/>
                </a:solidFill>
              </a:defRPr>
            </a:lvl2pPr>
            <a:lvl3pPr lvl="2">
              <a:spcBef>
                <a:spcPts val="0"/>
              </a:spcBef>
              <a:spcAft>
                <a:spcPts val="0"/>
              </a:spcAft>
              <a:buClr>
                <a:schemeClr val="lt1"/>
              </a:buClr>
              <a:buSzPts val="6700"/>
              <a:buNone/>
              <a:defRPr sz="6700">
                <a:solidFill>
                  <a:schemeClr val="lt1"/>
                </a:solidFill>
              </a:defRPr>
            </a:lvl3pPr>
            <a:lvl4pPr lvl="3">
              <a:spcBef>
                <a:spcPts val="0"/>
              </a:spcBef>
              <a:spcAft>
                <a:spcPts val="0"/>
              </a:spcAft>
              <a:buClr>
                <a:schemeClr val="lt1"/>
              </a:buClr>
              <a:buSzPts val="6700"/>
              <a:buNone/>
              <a:defRPr sz="6700">
                <a:solidFill>
                  <a:schemeClr val="lt1"/>
                </a:solidFill>
              </a:defRPr>
            </a:lvl4pPr>
            <a:lvl5pPr lvl="4">
              <a:spcBef>
                <a:spcPts val="0"/>
              </a:spcBef>
              <a:spcAft>
                <a:spcPts val="0"/>
              </a:spcAft>
              <a:buClr>
                <a:schemeClr val="lt1"/>
              </a:buClr>
              <a:buSzPts val="6700"/>
              <a:buNone/>
              <a:defRPr sz="6700">
                <a:solidFill>
                  <a:schemeClr val="lt1"/>
                </a:solidFill>
              </a:defRPr>
            </a:lvl5pPr>
            <a:lvl6pPr lvl="5">
              <a:spcBef>
                <a:spcPts val="0"/>
              </a:spcBef>
              <a:spcAft>
                <a:spcPts val="0"/>
              </a:spcAft>
              <a:buClr>
                <a:schemeClr val="lt1"/>
              </a:buClr>
              <a:buSzPts val="6700"/>
              <a:buNone/>
              <a:defRPr sz="6700">
                <a:solidFill>
                  <a:schemeClr val="lt1"/>
                </a:solidFill>
              </a:defRPr>
            </a:lvl6pPr>
            <a:lvl7pPr lvl="6">
              <a:spcBef>
                <a:spcPts val="0"/>
              </a:spcBef>
              <a:spcAft>
                <a:spcPts val="0"/>
              </a:spcAft>
              <a:buClr>
                <a:schemeClr val="lt1"/>
              </a:buClr>
              <a:buSzPts val="6700"/>
              <a:buNone/>
              <a:defRPr sz="6700">
                <a:solidFill>
                  <a:schemeClr val="lt1"/>
                </a:solidFill>
              </a:defRPr>
            </a:lvl7pPr>
            <a:lvl8pPr lvl="7">
              <a:spcBef>
                <a:spcPts val="0"/>
              </a:spcBef>
              <a:spcAft>
                <a:spcPts val="0"/>
              </a:spcAft>
              <a:buClr>
                <a:schemeClr val="lt1"/>
              </a:buClr>
              <a:buSzPts val="6700"/>
              <a:buNone/>
              <a:defRPr sz="6700">
                <a:solidFill>
                  <a:schemeClr val="lt1"/>
                </a:solidFill>
              </a:defRPr>
            </a:lvl8pPr>
            <a:lvl9pPr lvl="8">
              <a:spcBef>
                <a:spcPts val="0"/>
              </a:spcBef>
              <a:spcAft>
                <a:spcPts val="0"/>
              </a:spcAft>
              <a:buClr>
                <a:schemeClr val="lt1"/>
              </a:buClr>
              <a:buSzPts val="6700"/>
              <a:buNone/>
              <a:defRPr sz="6700">
                <a:solidFill>
                  <a:schemeClr val="lt1"/>
                </a:solidFill>
              </a:defRPr>
            </a:lvl9pPr>
          </a:lstStyle>
          <a:p/>
        </p:txBody>
      </p:sp>
      <p:sp>
        <p:nvSpPr>
          <p:cNvPr id="47" name="Google Shape;47;p7"/>
          <p:cNvSpPr txBox="1"/>
          <p:nvPr>
            <p:ph idx="1" type="subTitle"/>
          </p:nvPr>
        </p:nvSpPr>
        <p:spPr>
          <a:xfrm>
            <a:off x="460350" y="2954547"/>
            <a:ext cx="22119300" cy="746400"/>
          </a:xfrm>
          <a:prstGeom prst="rect">
            <a:avLst/>
          </a:prstGeom>
        </p:spPr>
        <p:txBody>
          <a:bodyPr anchorCtr="0" anchor="t" bIns="255950" lIns="255950" spcFirstLastPara="1" rIns="255950" wrap="square" tIns="255950">
            <a:noAutofit/>
          </a:bodyPr>
          <a:lstStyle>
            <a:lvl1pPr lvl="0" rtl="0" algn="ctr">
              <a:lnSpc>
                <a:spcPct val="100000"/>
              </a:lnSpc>
              <a:spcBef>
                <a:spcPts val="0"/>
              </a:spcBef>
              <a:spcAft>
                <a:spcPts val="0"/>
              </a:spcAft>
              <a:buClr>
                <a:schemeClr val="accent1"/>
              </a:buClr>
              <a:buSzPts val="3500"/>
              <a:buNone/>
              <a:defRPr sz="3500">
                <a:solidFill>
                  <a:schemeClr val="accent1"/>
                </a:solidFill>
              </a:defRPr>
            </a:lvl1pPr>
            <a:lvl2pPr lvl="1" rtl="0" algn="ctr">
              <a:lnSpc>
                <a:spcPct val="100000"/>
              </a:lnSpc>
              <a:spcBef>
                <a:spcPts val="0"/>
              </a:spcBef>
              <a:spcAft>
                <a:spcPts val="0"/>
              </a:spcAft>
              <a:buClr>
                <a:schemeClr val="accent1"/>
              </a:buClr>
              <a:buSzPts val="3500"/>
              <a:buNone/>
              <a:defRPr sz="3500">
                <a:solidFill>
                  <a:schemeClr val="accent1"/>
                </a:solidFill>
              </a:defRPr>
            </a:lvl2pPr>
            <a:lvl3pPr lvl="2" rtl="0" algn="ctr">
              <a:lnSpc>
                <a:spcPct val="100000"/>
              </a:lnSpc>
              <a:spcBef>
                <a:spcPts val="0"/>
              </a:spcBef>
              <a:spcAft>
                <a:spcPts val="0"/>
              </a:spcAft>
              <a:buClr>
                <a:schemeClr val="accent1"/>
              </a:buClr>
              <a:buSzPts val="3500"/>
              <a:buNone/>
              <a:defRPr sz="3500">
                <a:solidFill>
                  <a:schemeClr val="accent1"/>
                </a:solidFill>
              </a:defRPr>
            </a:lvl3pPr>
            <a:lvl4pPr lvl="3" rtl="0" algn="ctr">
              <a:lnSpc>
                <a:spcPct val="100000"/>
              </a:lnSpc>
              <a:spcBef>
                <a:spcPts val="0"/>
              </a:spcBef>
              <a:spcAft>
                <a:spcPts val="0"/>
              </a:spcAft>
              <a:buClr>
                <a:schemeClr val="accent1"/>
              </a:buClr>
              <a:buSzPts val="3500"/>
              <a:buNone/>
              <a:defRPr sz="3500">
                <a:solidFill>
                  <a:schemeClr val="accent1"/>
                </a:solidFill>
              </a:defRPr>
            </a:lvl4pPr>
            <a:lvl5pPr lvl="4" rtl="0" algn="ctr">
              <a:lnSpc>
                <a:spcPct val="100000"/>
              </a:lnSpc>
              <a:spcBef>
                <a:spcPts val="0"/>
              </a:spcBef>
              <a:spcAft>
                <a:spcPts val="0"/>
              </a:spcAft>
              <a:buClr>
                <a:schemeClr val="accent1"/>
              </a:buClr>
              <a:buSzPts val="3500"/>
              <a:buNone/>
              <a:defRPr sz="3500">
                <a:solidFill>
                  <a:schemeClr val="accent1"/>
                </a:solidFill>
              </a:defRPr>
            </a:lvl5pPr>
            <a:lvl6pPr lvl="5" rtl="0" algn="ctr">
              <a:lnSpc>
                <a:spcPct val="100000"/>
              </a:lnSpc>
              <a:spcBef>
                <a:spcPts val="0"/>
              </a:spcBef>
              <a:spcAft>
                <a:spcPts val="0"/>
              </a:spcAft>
              <a:buClr>
                <a:schemeClr val="accent1"/>
              </a:buClr>
              <a:buSzPts val="3500"/>
              <a:buNone/>
              <a:defRPr sz="3500">
                <a:solidFill>
                  <a:schemeClr val="accent1"/>
                </a:solidFill>
              </a:defRPr>
            </a:lvl6pPr>
            <a:lvl7pPr lvl="6" rtl="0" algn="ctr">
              <a:lnSpc>
                <a:spcPct val="100000"/>
              </a:lnSpc>
              <a:spcBef>
                <a:spcPts val="0"/>
              </a:spcBef>
              <a:spcAft>
                <a:spcPts val="0"/>
              </a:spcAft>
              <a:buClr>
                <a:schemeClr val="accent1"/>
              </a:buClr>
              <a:buSzPts val="3500"/>
              <a:buNone/>
              <a:defRPr sz="3500">
                <a:solidFill>
                  <a:schemeClr val="accent1"/>
                </a:solidFill>
              </a:defRPr>
            </a:lvl7pPr>
            <a:lvl8pPr lvl="7" rtl="0" algn="ctr">
              <a:lnSpc>
                <a:spcPct val="100000"/>
              </a:lnSpc>
              <a:spcBef>
                <a:spcPts val="0"/>
              </a:spcBef>
              <a:spcAft>
                <a:spcPts val="0"/>
              </a:spcAft>
              <a:buClr>
                <a:schemeClr val="accent1"/>
              </a:buClr>
              <a:buSzPts val="3500"/>
              <a:buNone/>
              <a:defRPr sz="3500">
                <a:solidFill>
                  <a:schemeClr val="accent1"/>
                </a:solidFill>
              </a:defRPr>
            </a:lvl8pPr>
            <a:lvl9pPr lvl="8" rtl="0" algn="ctr">
              <a:lnSpc>
                <a:spcPct val="100000"/>
              </a:lnSpc>
              <a:spcBef>
                <a:spcPts val="0"/>
              </a:spcBef>
              <a:spcAft>
                <a:spcPts val="0"/>
              </a:spcAft>
              <a:buClr>
                <a:schemeClr val="accent1"/>
              </a:buClr>
              <a:buSzPts val="3500"/>
              <a:buNone/>
              <a:defRPr sz="3500">
                <a:solidFill>
                  <a:schemeClr val="accent1"/>
                </a:solidFill>
              </a:defRPr>
            </a:lvl9pPr>
          </a:lstStyle>
          <a:p/>
        </p:txBody>
      </p:sp>
      <p:sp>
        <p:nvSpPr>
          <p:cNvPr id="48" name="Google Shape;48;p7"/>
          <p:cNvSpPr/>
          <p:nvPr/>
        </p:nvSpPr>
        <p:spPr>
          <a:xfrm rot="1815243">
            <a:off x="22695379" y="5573086"/>
            <a:ext cx="1034267" cy="141821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type="title"/>
          </p:nvPr>
        </p:nvSpPr>
        <p:spPr>
          <a:xfrm>
            <a:off x="1235276" y="1512315"/>
            <a:ext cx="16044900" cy="13743300"/>
          </a:xfrm>
          <a:prstGeom prst="rect">
            <a:avLst/>
          </a:prstGeom>
        </p:spPr>
        <p:txBody>
          <a:bodyPr anchorCtr="0" anchor="ctr" bIns="255950" lIns="255950" spcFirstLastPara="1" rIns="255950" wrap="square" tIns="25595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type="title"/>
          </p:nvPr>
        </p:nvSpPr>
        <p:spPr>
          <a:xfrm>
            <a:off x="6423751" y="3928250"/>
            <a:ext cx="10192500" cy="4980000"/>
          </a:xfrm>
          <a:prstGeom prst="rect">
            <a:avLst/>
          </a:prstGeom>
        </p:spPr>
        <p:txBody>
          <a:bodyPr anchorCtr="0" anchor="b" bIns="255950" lIns="255950" spcFirstLastPara="1" rIns="255950" wrap="square" tIns="25595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p:txBody>
      </p:sp>
      <p:sp>
        <p:nvSpPr>
          <p:cNvPr id="53" name="Google Shape;53;p9"/>
          <p:cNvSpPr txBox="1"/>
          <p:nvPr>
            <p:ph idx="1" type="subTitle"/>
          </p:nvPr>
        </p:nvSpPr>
        <p:spPr>
          <a:xfrm>
            <a:off x="6423751" y="9202455"/>
            <a:ext cx="10192500" cy="4149300"/>
          </a:xfrm>
          <a:prstGeom prst="rect">
            <a:avLst/>
          </a:prstGeom>
        </p:spPr>
        <p:txBody>
          <a:bodyPr anchorCtr="0" anchor="t" bIns="255950" lIns="255950" spcFirstLastPara="1" rIns="255950" wrap="square" tIns="25595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785386" y="14212955"/>
            <a:ext cx="15115200" cy="2032800"/>
          </a:xfrm>
          <a:prstGeom prst="rect">
            <a:avLst/>
          </a:prstGeom>
        </p:spPr>
        <p:txBody>
          <a:bodyPr anchorCtr="0" anchor="ctr" bIns="255950" lIns="255950" spcFirstLastPara="1" rIns="255950" wrap="square" tIns="255950">
            <a:noAutofit/>
          </a:bodyPr>
          <a:lstStyle>
            <a:lvl1pPr indent="-228600" lvl="0" marL="457200">
              <a:lnSpc>
                <a:spcPct val="100000"/>
              </a:lnSpc>
              <a:spcBef>
                <a:spcPts val="0"/>
              </a:spcBef>
              <a:spcAft>
                <a:spcPts val="0"/>
              </a:spcAft>
              <a:buSzPts val="50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5386" y="1495097"/>
            <a:ext cx="21469200" cy="1923900"/>
          </a:xfrm>
          <a:prstGeom prst="rect">
            <a:avLst/>
          </a:prstGeom>
          <a:noFill/>
          <a:ln>
            <a:noFill/>
          </a:ln>
        </p:spPr>
        <p:txBody>
          <a:bodyPr anchorCtr="0" anchor="t" bIns="255950" lIns="255950" spcFirstLastPara="1" rIns="255950" wrap="square" tIns="255950">
            <a:normAutofit/>
          </a:bodyPr>
          <a:lstStyle>
            <a:lvl1pPr lvl="0"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1pPr>
            <a:lvl2pPr lvl="1"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2pPr>
            <a:lvl3pPr lvl="2"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3pPr>
            <a:lvl4pPr lvl="3"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4pPr>
            <a:lvl5pPr lvl="4"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5pPr>
            <a:lvl6pPr lvl="5"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6pPr>
            <a:lvl7pPr lvl="6"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7pPr>
            <a:lvl8pPr lvl="7"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8pPr>
            <a:lvl9pPr lvl="8" rtl="0">
              <a:spcBef>
                <a:spcPts val="0"/>
              </a:spcBef>
              <a:spcAft>
                <a:spcPts val="0"/>
              </a:spcAft>
              <a:buClr>
                <a:schemeClr val="accent1"/>
              </a:buClr>
              <a:buSzPts val="7800"/>
              <a:buFont typeface="Nunito Sans Black"/>
              <a:buNone/>
              <a:defRPr sz="7800">
                <a:solidFill>
                  <a:schemeClr val="accent1"/>
                </a:solidFill>
                <a:latin typeface="Nunito Sans Black"/>
                <a:ea typeface="Nunito Sans Black"/>
                <a:cs typeface="Nunito Sans Black"/>
                <a:sym typeface="Nunito Sans Black"/>
              </a:defRPr>
            </a:lvl9pPr>
          </a:lstStyle>
          <a:p/>
        </p:txBody>
      </p:sp>
      <p:sp>
        <p:nvSpPr>
          <p:cNvPr id="7" name="Google Shape;7;p1"/>
          <p:cNvSpPr txBox="1"/>
          <p:nvPr>
            <p:ph idx="1" type="body"/>
          </p:nvPr>
        </p:nvSpPr>
        <p:spPr>
          <a:xfrm>
            <a:off x="785386" y="3871832"/>
            <a:ext cx="21469200" cy="11477700"/>
          </a:xfrm>
          <a:prstGeom prst="rect">
            <a:avLst/>
          </a:prstGeom>
          <a:noFill/>
          <a:ln>
            <a:noFill/>
          </a:ln>
        </p:spPr>
        <p:txBody>
          <a:bodyPr anchorCtr="0" anchor="t" bIns="255950" lIns="255950" spcFirstLastPara="1" rIns="255950" wrap="square" tIns="255950">
            <a:normAutofit/>
          </a:bodyPr>
          <a:lstStyle>
            <a:lvl1pPr indent="-546100" lvl="0" marL="457200">
              <a:lnSpc>
                <a:spcPct val="115000"/>
              </a:lnSpc>
              <a:spcBef>
                <a:spcPts val="0"/>
              </a:spcBef>
              <a:spcAft>
                <a:spcPts val="0"/>
              </a:spcAft>
              <a:buClr>
                <a:schemeClr val="accent1"/>
              </a:buClr>
              <a:buSzPts val="5000"/>
              <a:buFont typeface="Fira Sans"/>
              <a:buChar char="●"/>
              <a:defRPr sz="5000">
                <a:solidFill>
                  <a:schemeClr val="accent1"/>
                </a:solidFill>
                <a:latin typeface="Fira Sans"/>
                <a:ea typeface="Fira Sans"/>
                <a:cs typeface="Fira Sans"/>
                <a:sym typeface="Fira Sans"/>
              </a:defRPr>
            </a:lvl1pPr>
            <a:lvl2pPr indent="-476250" lvl="1" marL="9144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2pPr>
            <a:lvl3pPr indent="-476250" lvl="2" marL="13716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3pPr>
            <a:lvl4pPr indent="-476250" lvl="3" marL="18288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4pPr>
            <a:lvl5pPr indent="-476250" lvl="4" marL="22860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5pPr>
            <a:lvl6pPr indent="-476250" lvl="5" marL="27432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6pPr>
            <a:lvl7pPr indent="-476250" lvl="6" marL="32004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7pPr>
            <a:lvl8pPr indent="-476250" lvl="7" marL="36576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8pPr>
            <a:lvl9pPr indent="-476250" lvl="8" marL="4114800">
              <a:lnSpc>
                <a:spcPct val="115000"/>
              </a:lnSpc>
              <a:spcBef>
                <a:spcPts val="0"/>
              </a:spcBef>
              <a:spcAft>
                <a:spcPts val="0"/>
              </a:spcAft>
              <a:buClr>
                <a:schemeClr val="accent1"/>
              </a:buClr>
              <a:buSzPts val="3900"/>
              <a:buFont typeface="Fira Sans"/>
              <a:buChar char="■"/>
              <a:defRPr sz="3900">
                <a:solidFill>
                  <a:schemeClr val="accent1"/>
                </a:solidFill>
                <a:latin typeface="Fira Sans"/>
                <a:ea typeface="Fira Sans"/>
                <a:cs typeface="Fira Sans"/>
                <a:sym typeface="Fira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785400" y="812259"/>
            <a:ext cx="21469200" cy="1923900"/>
          </a:xfrm>
          <a:prstGeom prst="rect">
            <a:avLst/>
          </a:prstGeom>
        </p:spPr>
        <p:txBody>
          <a:bodyPr anchorCtr="0" anchor="ctr" bIns="255950" lIns="255950" spcFirstLastPara="1" rIns="255950" wrap="square" tIns="255950">
            <a:noAutofit/>
          </a:bodyPr>
          <a:lstStyle/>
          <a:p>
            <a:pPr indent="0" lvl="0" marL="0" rtl="0" algn="ctr">
              <a:spcBef>
                <a:spcPts val="0"/>
              </a:spcBef>
              <a:spcAft>
                <a:spcPts val="0"/>
              </a:spcAft>
              <a:buSzPts val="990"/>
              <a:buNone/>
            </a:pPr>
            <a:r>
              <a:rPr lang="en" sz="6600"/>
              <a:t>Screening for Suicidality in Social Media Using Semi-Supervised Learning</a:t>
            </a:r>
            <a:r>
              <a:rPr lang="en" sz="6600">
                <a:solidFill>
                  <a:schemeClr val="accent1"/>
                </a:solidFill>
              </a:rPr>
              <a:t> and Sentiment Analy</a:t>
            </a:r>
            <a:r>
              <a:rPr lang="en" sz="6600"/>
              <a:t>sis</a:t>
            </a:r>
            <a:endParaRPr sz="6600">
              <a:solidFill>
                <a:schemeClr val="accent1"/>
              </a:solidFill>
            </a:endParaRPr>
          </a:p>
        </p:txBody>
      </p:sp>
      <p:sp>
        <p:nvSpPr>
          <p:cNvPr id="86" name="Google Shape;86;p15"/>
          <p:cNvSpPr txBox="1"/>
          <p:nvPr/>
        </p:nvSpPr>
        <p:spPr>
          <a:xfrm>
            <a:off x="1635100" y="3437024"/>
            <a:ext cx="19769700" cy="5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Fira Sans"/>
                <a:ea typeface="Fira Sans"/>
                <a:cs typeface="Fira Sans"/>
                <a:sym typeface="Fira Sans"/>
              </a:rPr>
              <a:t>University of Maryland, College Park</a:t>
            </a:r>
            <a:endParaRPr sz="2200">
              <a:solidFill>
                <a:schemeClr val="accent1"/>
              </a:solidFill>
              <a:latin typeface="Fira Sans"/>
              <a:ea typeface="Fira Sans"/>
              <a:cs typeface="Fira Sans"/>
              <a:sym typeface="Fira Sans"/>
            </a:endParaRPr>
          </a:p>
        </p:txBody>
      </p:sp>
      <p:sp>
        <p:nvSpPr>
          <p:cNvPr id="87" name="Google Shape;87;p15"/>
          <p:cNvSpPr txBox="1"/>
          <p:nvPr>
            <p:ph idx="4294967295" type="subTitle"/>
          </p:nvPr>
        </p:nvSpPr>
        <p:spPr>
          <a:xfrm>
            <a:off x="1635100" y="2769340"/>
            <a:ext cx="19769700" cy="595200"/>
          </a:xfrm>
          <a:prstGeom prst="rect">
            <a:avLst/>
          </a:prstGeom>
          <a:ln>
            <a:noFill/>
          </a:ln>
        </p:spPr>
        <p:txBody>
          <a:bodyPr anchorCtr="0" anchor="ctr" bIns="255950" lIns="255950" spcFirstLastPara="1" rIns="255950" wrap="square" tIns="255950">
            <a:noAutofit/>
          </a:bodyPr>
          <a:lstStyle/>
          <a:p>
            <a:pPr indent="0" lvl="0" marL="0" rtl="0" algn="ctr">
              <a:spcBef>
                <a:spcPts val="0"/>
              </a:spcBef>
              <a:spcAft>
                <a:spcPts val="3400"/>
              </a:spcAft>
              <a:buNone/>
            </a:pPr>
            <a:r>
              <a:rPr b="1" lang="en" sz="3500"/>
              <a:t>Sagar Saxena, Sathvik Ravi, Sriv Srinivasan</a:t>
            </a:r>
            <a:endParaRPr b="1" sz="3500">
              <a:solidFill>
                <a:schemeClr val="accent1"/>
              </a:solidFill>
            </a:endParaRPr>
          </a:p>
        </p:txBody>
      </p:sp>
      <p:sp>
        <p:nvSpPr>
          <p:cNvPr id="88" name="Google Shape;88;p15"/>
          <p:cNvSpPr txBox="1"/>
          <p:nvPr/>
        </p:nvSpPr>
        <p:spPr>
          <a:xfrm>
            <a:off x="984200" y="4746900"/>
            <a:ext cx="5070600" cy="52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Sans"/>
                <a:ea typeface="Fira Sans"/>
                <a:cs typeface="Fira Sans"/>
                <a:sym typeface="Fira Sans"/>
              </a:rPr>
              <a:t>In an age where social media is increasingly becoming a place to share one's thoughts anonymously, the posts on these social media platforms have varying levels of seriousness. In order to help identify users who are at a severe risk of suicidality, we have created a semi-supervised learning approach that employs a user’s Reddit posts to classify that user’s risk of suicidality. Our approach builds off of a baseline DistilBERT model by using added input sentiment generated from an LSTM model and emotion labels from a pre-trained DistilBERT model to achieve F1 score of .79.</a:t>
            </a:r>
            <a:endParaRPr sz="2000">
              <a:solidFill>
                <a:schemeClr val="accent1"/>
              </a:solidFill>
              <a:latin typeface="Fira Sans"/>
              <a:ea typeface="Fira Sans"/>
              <a:cs typeface="Fira Sans"/>
              <a:sym typeface="Fira Sans"/>
            </a:endParaRPr>
          </a:p>
        </p:txBody>
      </p:sp>
      <p:sp>
        <p:nvSpPr>
          <p:cNvPr id="89" name="Google Shape;89;p15"/>
          <p:cNvSpPr txBox="1"/>
          <p:nvPr>
            <p:ph type="title"/>
          </p:nvPr>
        </p:nvSpPr>
        <p:spPr>
          <a:xfrm>
            <a:off x="11699525" y="4276288"/>
            <a:ext cx="5070600" cy="6444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t>BASELINE IMPLEMENTATION</a:t>
            </a:r>
            <a:endParaRPr sz="3200">
              <a:solidFill>
                <a:schemeClr val="accent1"/>
              </a:solidFill>
            </a:endParaRPr>
          </a:p>
        </p:txBody>
      </p:sp>
      <p:sp>
        <p:nvSpPr>
          <p:cNvPr id="90" name="Google Shape;90;p15"/>
          <p:cNvSpPr txBox="1"/>
          <p:nvPr>
            <p:ph type="title"/>
          </p:nvPr>
        </p:nvSpPr>
        <p:spPr>
          <a:xfrm>
            <a:off x="984200" y="10361484"/>
            <a:ext cx="5070600" cy="5619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t>EXPLORATORY DATA ANALYSIS</a:t>
            </a:r>
            <a:endParaRPr sz="3200">
              <a:solidFill>
                <a:schemeClr val="accent1"/>
              </a:solidFill>
            </a:endParaRPr>
          </a:p>
        </p:txBody>
      </p:sp>
      <p:sp>
        <p:nvSpPr>
          <p:cNvPr id="91" name="Google Shape;91;p15"/>
          <p:cNvSpPr txBox="1"/>
          <p:nvPr/>
        </p:nvSpPr>
        <p:spPr>
          <a:xfrm>
            <a:off x="976200" y="11271749"/>
            <a:ext cx="5070600" cy="23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Sans"/>
                <a:ea typeface="Fira Sans"/>
                <a:cs typeface="Fira Sans"/>
                <a:sym typeface="Fira Sans"/>
              </a:rPr>
              <a:t>Our training and testing data consists of Reddit users’ posts on both SuicideWatch and Non-SuicideWatch Subreddits. For each of these users, a ground truth label is stated that determines whether the user is at low (A), moderate (B, C), or high (D) risk for suicidality. These labels are </a:t>
            </a:r>
            <a:r>
              <a:rPr lang="en" sz="2000">
                <a:solidFill>
                  <a:schemeClr val="accent1"/>
                </a:solidFill>
                <a:latin typeface="Fira Sans"/>
                <a:ea typeface="Fira Sans"/>
                <a:cs typeface="Fira Sans"/>
                <a:sym typeface="Fira Sans"/>
              </a:rPr>
              <a:t>assigned by either experts or through crowdsourced means.</a:t>
            </a:r>
            <a:endParaRPr sz="2000">
              <a:solidFill>
                <a:schemeClr val="accent1"/>
              </a:solidFill>
              <a:latin typeface="Fira Sans"/>
              <a:ea typeface="Fira Sans"/>
              <a:cs typeface="Fira Sans"/>
              <a:sym typeface="Fira Sans"/>
            </a:endParaRPr>
          </a:p>
        </p:txBody>
      </p:sp>
      <p:sp>
        <p:nvSpPr>
          <p:cNvPr id="92" name="Google Shape;92;p15"/>
          <p:cNvSpPr txBox="1"/>
          <p:nvPr>
            <p:ph type="title"/>
          </p:nvPr>
        </p:nvSpPr>
        <p:spPr>
          <a:xfrm>
            <a:off x="17041525" y="4165147"/>
            <a:ext cx="5070600" cy="5619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t>MODEL + SENTIMENT</a:t>
            </a:r>
            <a:endParaRPr sz="3200">
              <a:solidFill>
                <a:schemeClr val="accent1"/>
              </a:solidFill>
            </a:endParaRPr>
          </a:p>
        </p:txBody>
      </p:sp>
      <p:sp>
        <p:nvSpPr>
          <p:cNvPr id="93" name="Google Shape;93;p15"/>
          <p:cNvSpPr txBox="1"/>
          <p:nvPr/>
        </p:nvSpPr>
        <p:spPr>
          <a:xfrm>
            <a:off x="17041517" y="4710348"/>
            <a:ext cx="5070600" cy="23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Sans"/>
                <a:ea typeface="Fira Sans"/>
                <a:cs typeface="Fira Sans"/>
                <a:sym typeface="Fira Sans"/>
              </a:rPr>
              <a:t>We fine tune a DistilBERT model which concatenates sentiment and emotion features to a hidden layer to produce output logits. Then we apply the same decision tree thresholding on the maximum suicidality probability.</a:t>
            </a:r>
            <a:endParaRPr sz="2000">
              <a:solidFill>
                <a:schemeClr val="accent1"/>
              </a:solidFill>
              <a:latin typeface="Fira Sans"/>
              <a:ea typeface="Fira Sans"/>
              <a:cs typeface="Fira Sans"/>
              <a:sym typeface="Fira Sans"/>
            </a:endParaRPr>
          </a:p>
        </p:txBody>
      </p:sp>
      <p:sp>
        <p:nvSpPr>
          <p:cNvPr id="94" name="Google Shape;94;p15"/>
          <p:cNvSpPr txBox="1"/>
          <p:nvPr>
            <p:ph type="title"/>
          </p:nvPr>
        </p:nvSpPr>
        <p:spPr>
          <a:xfrm>
            <a:off x="16996750" y="7109950"/>
            <a:ext cx="5257800" cy="6444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t>EVALUATION + RESULTS</a:t>
            </a:r>
            <a:endParaRPr sz="3200">
              <a:solidFill>
                <a:schemeClr val="accent1"/>
              </a:solidFill>
            </a:endParaRPr>
          </a:p>
        </p:txBody>
      </p:sp>
      <p:sp>
        <p:nvSpPr>
          <p:cNvPr id="95" name="Google Shape;95;p15"/>
          <p:cNvSpPr txBox="1"/>
          <p:nvPr/>
        </p:nvSpPr>
        <p:spPr>
          <a:xfrm>
            <a:off x="16996750" y="7781262"/>
            <a:ext cx="5070600" cy="17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Sans"/>
                <a:ea typeface="Fira Sans"/>
                <a:cs typeface="Fira Sans"/>
                <a:sym typeface="Fira Sans"/>
              </a:rPr>
              <a:t>Since our models output predictions on how strongly a user’s post is at low or high risk of suicide, we take these outputs and train them on a Decision Tree in order to determine a threshold that separates low from high risk for each user. Then to classify each user, we take that user’s highest post score and evaluate against this threshold.</a:t>
            </a:r>
            <a:endParaRPr sz="2000">
              <a:solidFill>
                <a:schemeClr val="accent1"/>
              </a:solidFill>
              <a:latin typeface="Fira Sans"/>
              <a:ea typeface="Fira Sans"/>
              <a:cs typeface="Fira Sans"/>
              <a:sym typeface="Fira Sans"/>
            </a:endParaRPr>
          </a:p>
        </p:txBody>
      </p:sp>
      <p:sp>
        <p:nvSpPr>
          <p:cNvPr id="96" name="Google Shape;96;p15"/>
          <p:cNvSpPr txBox="1"/>
          <p:nvPr>
            <p:ph type="title"/>
          </p:nvPr>
        </p:nvSpPr>
        <p:spPr>
          <a:xfrm>
            <a:off x="17041525" y="13218766"/>
            <a:ext cx="5070600" cy="5619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t>FUTURE WORK</a:t>
            </a:r>
            <a:endParaRPr sz="3200">
              <a:solidFill>
                <a:schemeClr val="accent1"/>
              </a:solidFill>
            </a:endParaRPr>
          </a:p>
        </p:txBody>
      </p:sp>
      <p:sp>
        <p:nvSpPr>
          <p:cNvPr id="97" name="Google Shape;97;p15"/>
          <p:cNvSpPr txBox="1"/>
          <p:nvPr/>
        </p:nvSpPr>
        <p:spPr>
          <a:xfrm>
            <a:off x="17041525" y="13720775"/>
            <a:ext cx="5070600" cy="29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Sans"/>
                <a:ea typeface="Fira Sans"/>
                <a:cs typeface="Fira Sans"/>
                <a:sym typeface="Fira Sans"/>
              </a:rPr>
              <a:t>M</a:t>
            </a:r>
            <a:r>
              <a:rPr lang="en" sz="2000">
                <a:solidFill>
                  <a:schemeClr val="accent1"/>
                </a:solidFill>
                <a:latin typeface="Fira Sans"/>
                <a:ea typeface="Fira Sans"/>
                <a:cs typeface="Fira Sans"/>
                <a:sym typeface="Fira Sans"/>
              </a:rPr>
              <a:t>any suicidal users tend to be suicidal for a certain period of time rather than through their whole Reddit post history. We would need to improve our method by assigning different severities to each post depending on the content. In future work, we should improve the sentiment detection of these models given our specific time domain.</a:t>
            </a:r>
            <a:endParaRPr sz="2000">
              <a:solidFill>
                <a:schemeClr val="accent1"/>
              </a:solidFill>
              <a:latin typeface="Fira Sans"/>
              <a:ea typeface="Fira Sans"/>
              <a:cs typeface="Fira Sans"/>
              <a:sym typeface="Fira Sans"/>
            </a:endParaRPr>
          </a:p>
        </p:txBody>
      </p:sp>
      <p:sp>
        <p:nvSpPr>
          <p:cNvPr id="98" name="Google Shape;98;p15"/>
          <p:cNvSpPr txBox="1"/>
          <p:nvPr>
            <p:ph type="title"/>
          </p:nvPr>
        </p:nvSpPr>
        <p:spPr>
          <a:xfrm>
            <a:off x="984200" y="4123888"/>
            <a:ext cx="5070600" cy="644400"/>
          </a:xfrm>
          <a:prstGeom prst="rect">
            <a:avLst/>
          </a:prstGeom>
          <a:ln>
            <a:noFill/>
          </a:ln>
        </p:spPr>
        <p:txBody>
          <a:bodyPr anchorCtr="0" anchor="ctr" bIns="0" lIns="91425" spcFirstLastPara="1" rIns="91425" wrap="square" tIns="0">
            <a:noAutofit/>
          </a:bodyPr>
          <a:lstStyle/>
          <a:p>
            <a:pPr indent="0" lvl="0" marL="0" rtl="0" algn="l">
              <a:spcBef>
                <a:spcPts val="0"/>
              </a:spcBef>
              <a:spcAft>
                <a:spcPts val="0"/>
              </a:spcAft>
              <a:buNone/>
            </a:pPr>
            <a:r>
              <a:rPr lang="en" sz="3200">
                <a:solidFill>
                  <a:schemeClr val="accent1"/>
                </a:solidFill>
              </a:rPr>
              <a:t>ABSTRACT</a:t>
            </a:r>
            <a:endParaRPr sz="3200">
              <a:solidFill>
                <a:schemeClr val="accent1"/>
              </a:solidFill>
            </a:endParaRPr>
          </a:p>
        </p:txBody>
      </p:sp>
      <p:graphicFrame>
        <p:nvGraphicFramePr>
          <p:cNvPr id="99" name="Google Shape;99;p15"/>
          <p:cNvGraphicFramePr/>
          <p:nvPr/>
        </p:nvGraphicFramePr>
        <p:xfrm>
          <a:off x="17041517" y="10805350"/>
          <a:ext cx="3000000" cy="3000000"/>
        </p:xfrm>
        <a:graphic>
          <a:graphicData uri="http://schemas.openxmlformats.org/drawingml/2006/table">
            <a:tbl>
              <a:tblPr>
                <a:noFill/>
                <a:tableStyleId>{AC98B4A2-4F96-45D2-BBAB-E15959051EBF}</a:tableStyleId>
              </a:tblPr>
              <a:tblGrid>
                <a:gridCol w="1690200"/>
                <a:gridCol w="1690200"/>
                <a:gridCol w="1690200"/>
              </a:tblGrid>
              <a:tr h="709575">
                <a:tc>
                  <a:txBody>
                    <a:bodyPr/>
                    <a:lstStyle/>
                    <a:p>
                      <a:pPr indent="0" lvl="0" marL="0" rtl="0" algn="ctr">
                        <a:spcBef>
                          <a:spcPts val="0"/>
                        </a:spcBef>
                        <a:spcAft>
                          <a:spcPts val="0"/>
                        </a:spcAft>
                        <a:buNone/>
                      </a:pPr>
                      <a:r>
                        <a:rPr lang="en" sz="2000">
                          <a:solidFill>
                            <a:schemeClr val="accent1"/>
                          </a:solidFill>
                          <a:latin typeface="Nunito Sans Black"/>
                          <a:ea typeface="Nunito Sans Black"/>
                          <a:cs typeface="Nunito Sans Black"/>
                          <a:sym typeface="Nunito Sans Black"/>
                        </a:rPr>
                        <a:t>Model</a:t>
                      </a:r>
                      <a:endParaRPr sz="2000">
                        <a:solidFill>
                          <a:schemeClr val="accent1"/>
                        </a:solidFill>
                        <a:latin typeface="Nunito Sans Black"/>
                        <a:ea typeface="Nunito Sans Black"/>
                        <a:cs typeface="Nunito Sans Black"/>
                        <a:sym typeface="Nunito Sans Black"/>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accent1"/>
                          </a:solidFill>
                          <a:latin typeface="Nunito Sans Black"/>
                          <a:ea typeface="Nunito Sans Black"/>
                          <a:cs typeface="Nunito Sans Black"/>
                          <a:sym typeface="Nunito Sans Black"/>
                        </a:rPr>
                        <a:t>F1-Score</a:t>
                      </a:r>
                      <a:endParaRPr sz="2000">
                        <a:solidFill>
                          <a:schemeClr val="accent1"/>
                        </a:solidFill>
                        <a:latin typeface="Nunito Sans Black"/>
                        <a:ea typeface="Nunito Sans Black"/>
                        <a:cs typeface="Nunito Sans Black"/>
                        <a:sym typeface="Nunito Sans Black"/>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accent1"/>
                          </a:solidFill>
                          <a:latin typeface="Nunito Sans Black"/>
                          <a:ea typeface="Nunito Sans Black"/>
                          <a:cs typeface="Nunito Sans Black"/>
                          <a:sym typeface="Nunito Sans Black"/>
                        </a:rPr>
                        <a:t>Accuracy</a:t>
                      </a:r>
                      <a:endParaRPr sz="2000">
                        <a:solidFill>
                          <a:schemeClr val="accent1"/>
                        </a:solidFill>
                        <a:latin typeface="Nunito Sans Black"/>
                        <a:ea typeface="Nunito Sans Black"/>
                        <a:cs typeface="Nunito Sans Black"/>
                        <a:sym typeface="Nunito Sans Black"/>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r>
              <a:tr h="709575">
                <a:tc>
                  <a:txBody>
                    <a:bodyPr/>
                    <a:lstStyle/>
                    <a:p>
                      <a:pPr indent="0" lvl="0" marL="0" rtl="0" algn="ctr">
                        <a:spcBef>
                          <a:spcPts val="0"/>
                        </a:spcBef>
                        <a:spcAft>
                          <a:spcPts val="0"/>
                        </a:spcAft>
                        <a:buNone/>
                      </a:pPr>
                      <a:r>
                        <a:rPr lang="en" sz="2000">
                          <a:solidFill>
                            <a:schemeClr val="accent1"/>
                          </a:solidFill>
                          <a:latin typeface="Nunito Sans Black"/>
                          <a:ea typeface="Nunito Sans Black"/>
                          <a:cs typeface="Nunito Sans Black"/>
                          <a:sym typeface="Nunito Sans Black"/>
                        </a:rPr>
                        <a:t>Baseline</a:t>
                      </a:r>
                      <a:endParaRPr sz="2000">
                        <a:solidFill>
                          <a:schemeClr val="accent1"/>
                        </a:solidFill>
                        <a:latin typeface="Nunito Sans Black"/>
                        <a:ea typeface="Nunito Sans Black"/>
                        <a:cs typeface="Nunito Sans Black"/>
                        <a:sym typeface="Nunito Sans Black"/>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accent1"/>
                          </a:solidFill>
                          <a:latin typeface="Fira Sans"/>
                          <a:ea typeface="Fira Sans"/>
                          <a:cs typeface="Fira Sans"/>
                          <a:sym typeface="Fira Sans"/>
                        </a:rPr>
                        <a:t>0.78</a:t>
                      </a:r>
                      <a:endParaRPr sz="2000">
                        <a:solidFill>
                          <a:schemeClr val="accent1"/>
                        </a:solidFill>
                        <a:latin typeface="Fira Sans"/>
                        <a:ea typeface="Fira Sans"/>
                        <a:cs typeface="Fira Sans"/>
                        <a:sym typeface="Fira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accent1"/>
                          </a:solidFill>
                          <a:latin typeface="Fira Sans"/>
                          <a:ea typeface="Fira Sans"/>
                          <a:cs typeface="Fira Sans"/>
                          <a:sym typeface="Fira Sans"/>
                        </a:rPr>
                        <a:t>0.66</a:t>
                      </a:r>
                      <a:endParaRPr sz="2000">
                        <a:solidFill>
                          <a:schemeClr val="accent1"/>
                        </a:solidFill>
                        <a:latin typeface="Fira Sans"/>
                        <a:ea typeface="Fira Sans"/>
                        <a:cs typeface="Fira Sans"/>
                        <a:sym typeface="Fira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709575">
                <a:tc>
                  <a:txBody>
                    <a:bodyPr/>
                    <a:lstStyle/>
                    <a:p>
                      <a:pPr indent="0" lvl="0" marL="0" rtl="0" algn="ctr">
                        <a:spcBef>
                          <a:spcPts val="0"/>
                        </a:spcBef>
                        <a:spcAft>
                          <a:spcPts val="0"/>
                        </a:spcAft>
                        <a:buNone/>
                      </a:pPr>
                      <a:r>
                        <a:rPr lang="en" sz="2000">
                          <a:solidFill>
                            <a:schemeClr val="accent1"/>
                          </a:solidFill>
                          <a:latin typeface="Nunito Sans Black"/>
                          <a:ea typeface="Nunito Sans Black"/>
                          <a:cs typeface="Nunito Sans Black"/>
                          <a:sym typeface="Nunito Sans Black"/>
                        </a:rPr>
                        <a:t>Sentiment</a:t>
                      </a:r>
                      <a:endParaRPr sz="2000">
                        <a:solidFill>
                          <a:schemeClr val="accent1"/>
                        </a:solidFill>
                        <a:latin typeface="Nunito Sans Black"/>
                        <a:ea typeface="Nunito Sans Black"/>
                        <a:cs typeface="Nunito Sans Black"/>
                        <a:sym typeface="Nunito Sans Black"/>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1"/>
                          </a:solidFill>
                          <a:latin typeface="Fira Sans"/>
                          <a:ea typeface="Fira Sans"/>
                          <a:cs typeface="Fira Sans"/>
                          <a:sym typeface="Fira Sans"/>
                        </a:rPr>
                        <a:t>0.79</a:t>
                      </a:r>
                      <a:endParaRPr sz="1800">
                        <a:solidFill>
                          <a:schemeClr val="accent1"/>
                        </a:solidFill>
                        <a:latin typeface="Fira Sans"/>
                        <a:ea typeface="Fira Sans"/>
                        <a:cs typeface="Fira Sans"/>
                        <a:sym typeface="Fira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accent1"/>
                          </a:solidFill>
                          <a:latin typeface="Fira Sans"/>
                          <a:ea typeface="Fira Sans"/>
                          <a:cs typeface="Fira Sans"/>
                          <a:sym typeface="Fira Sans"/>
                        </a:rPr>
                        <a:t>0.65</a:t>
                      </a:r>
                      <a:endParaRPr sz="1800">
                        <a:solidFill>
                          <a:schemeClr val="accent1"/>
                        </a:solidFill>
                        <a:latin typeface="Fira Sans"/>
                        <a:ea typeface="Fira Sans"/>
                        <a:cs typeface="Fira Sans"/>
                        <a:sym typeface="Fira Sans"/>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cxnSp>
        <p:nvCxnSpPr>
          <p:cNvPr id="100" name="Google Shape;100;p15"/>
          <p:cNvCxnSpPr/>
          <p:nvPr/>
        </p:nvCxnSpPr>
        <p:spPr>
          <a:xfrm>
            <a:off x="1168650" y="3969700"/>
            <a:ext cx="20702700" cy="0"/>
          </a:xfrm>
          <a:prstGeom prst="straightConnector1">
            <a:avLst/>
          </a:prstGeom>
          <a:noFill/>
          <a:ln cap="flat" cmpd="sng" w="38100">
            <a:solidFill>
              <a:schemeClr val="accent1"/>
            </a:solidFill>
            <a:prstDash val="solid"/>
            <a:round/>
            <a:headEnd len="med" w="med" type="none"/>
            <a:tailEnd len="med" w="med" type="none"/>
          </a:ln>
        </p:spPr>
      </p:cxnSp>
      <p:sp>
        <p:nvSpPr>
          <p:cNvPr id="101" name="Google Shape;101;p15"/>
          <p:cNvSpPr txBox="1"/>
          <p:nvPr/>
        </p:nvSpPr>
        <p:spPr>
          <a:xfrm>
            <a:off x="11699550" y="5198075"/>
            <a:ext cx="5070600" cy="295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accent1"/>
                </a:solidFill>
                <a:latin typeface="Fira Sans"/>
                <a:ea typeface="Fira Sans"/>
                <a:cs typeface="Fira Sans"/>
                <a:sym typeface="Fira Sans"/>
              </a:rPr>
              <a:t>As a baseline implementation, we propose training a DistilBERT model on both SuicideWatch and Non-SuicideWatch posts. We prepare the training data by classifying all the posts of a given user as the ground truth label assigned to that user in our ground truth. We trained our model for 1 epoch on crowd-sourced examples and evaluated on expert examples. Then we take the softmax of the output logits to get the probability of suicidality classification. For each user, we then take the maximum suicidality probability over all their posts and apply thresholding using a decision tree to classify suicidality for each user.</a:t>
            </a:r>
            <a:endParaRPr sz="2000">
              <a:solidFill>
                <a:schemeClr val="accent1"/>
              </a:solidFill>
              <a:latin typeface="Fira Sans"/>
              <a:ea typeface="Fira Sans"/>
              <a:cs typeface="Fira Sans"/>
              <a:sym typeface="Fira Sans"/>
            </a:endParaRPr>
          </a:p>
        </p:txBody>
      </p:sp>
      <p:sp>
        <p:nvSpPr>
          <p:cNvPr id="102" name="Google Shape;102;p15"/>
          <p:cNvSpPr txBox="1"/>
          <p:nvPr/>
        </p:nvSpPr>
        <p:spPr>
          <a:xfrm>
            <a:off x="6681163" y="4200125"/>
            <a:ext cx="4392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Fira Sans"/>
                <a:ea typeface="Fira Sans"/>
                <a:cs typeface="Fira Sans"/>
                <a:sym typeface="Fira Sans"/>
              </a:rPr>
              <a:t>When performing and EDA on our dataset, we notice that the distribution of users classification on the crowdsourced data vs. expert data have differing distributions. To translate our data to have more consistent distributions for training purposes, we have designated A and B as low severity and C and D as high severity (see figure below for distribution).</a:t>
            </a:r>
            <a:endParaRPr>
              <a:latin typeface="Fira Sans"/>
              <a:ea typeface="Fira Sans"/>
              <a:cs typeface="Fira Sans"/>
              <a:sym typeface="Fira Sans"/>
            </a:endParaRPr>
          </a:p>
        </p:txBody>
      </p:sp>
      <p:pic>
        <p:nvPicPr>
          <p:cNvPr id="103" name="Google Shape;103;p15"/>
          <p:cNvPicPr preferRelativeResize="0"/>
          <p:nvPr/>
        </p:nvPicPr>
        <p:blipFill>
          <a:blip r:embed="rId3">
            <a:alphaModFix/>
          </a:blip>
          <a:stretch>
            <a:fillRect/>
          </a:stretch>
        </p:blipFill>
        <p:spPr>
          <a:xfrm>
            <a:off x="6505325" y="8157078"/>
            <a:ext cx="4567850" cy="5723523"/>
          </a:xfrm>
          <a:prstGeom prst="rect">
            <a:avLst/>
          </a:prstGeom>
          <a:noFill/>
          <a:ln>
            <a:noFill/>
          </a:ln>
        </p:spPr>
      </p:pic>
      <p:pic>
        <p:nvPicPr>
          <p:cNvPr id="104" name="Google Shape;104;p15"/>
          <p:cNvPicPr preferRelativeResize="0"/>
          <p:nvPr/>
        </p:nvPicPr>
        <p:blipFill>
          <a:blip r:embed="rId4">
            <a:alphaModFix/>
          </a:blip>
          <a:stretch>
            <a:fillRect/>
          </a:stretch>
        </p:blipFill>
        <p:spPr>
          <a:xfrm>
            <a:off x="976203" y="14266650"/>
            <a:ext cx="10096976" cy="2314575"/>
          </a:xfrm>
          <a:prstGeom prst="rect">
            <a:avLst/>
          </a:prstGeom>
          <a:noFill/>
          <a:ln>
            <a:noFill/>
          </a:ln>
        </p:spPr>
      </p:pic>
      <p:sp>
        <p:nvSpPr>
          <p:cNvPr id="105" name="Google Shape;105;p15"/>
          <p:cNvSpPr/>
          <p:nvPr/>
        </p:nvSpPr>
        <p:spPr>
          <a:xfrm>
            <a:off x="13114201" y="10785075"/>
            <a:ext cx="2219100" cy="5019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Pre-trained Tokenizer</a:t>
            </a:r>
            <a:endParaRPr/>
          </a:p>
        </p:txBody>
      </p:sp>
      <p:sp>
        <p:nvSpPr>
          <p:cNvPr id="106" name="Google Shape;106;p15"/>
          <p:cNvSpPr/>
          <p:nvPr/>
        </p:nvSpPr>
        <p:spPr>
          <a:xfrm>
            <a:off x="11965985" y="11692643"/>
            <a:ext cx="4520100" cy="1053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200"/>
              <a:t>+</a:t>
            </a:r>
            <a:endParaRPr sz="3200"/>
          </a:p>
        </p:txBody>
      </p:sp>
      <p:cxnSp>
        <p:nvCxnSpPr>
          <p:cNvPr id="107" name="Google Shape;107;p15"/>
          <p:cNvCxnSpPr>
            <a:stCxn id="105" idx="2"/>
            <a:endCxn id="106" idx="0"/>
          </p:cNvCxnSpPr>
          <p:nvPr/>
        </p:nvCxnSpPr>
        <p:spPr>
          <a:xfrm>
            <a:off x="14223751" y="11286975"/>
            <a:ext cx="2400" cy="405600"/>
          </a:xfrm>
          <a:prstGeom prst="straightConnector1">
            <a:avLst/>
          </a:prstGeom>
          <a:noFill/>
          <a:ln cap="flat" cmpd="sng" w="9525">
            <a:solidFill>
              <a:srgbClr val="000000"/>
            </a:solidFill>
            <a:prstDash val="solid"/>
            <a:round/>
            <a:headEnd len="med" w="med" type="none"/>
            <a:tailEnd len="med" w="med" type="triangle"/>
          </a:ln>
        </p:spPr>
      </p:cxnSp>
      <p:sp>
        <p:nvSpPr>
          <p:cNvPr id="108" name="Google Shape;108;p15"/>
          <p:cNvSpPr/>
          <p:nvPr/>
        </p:nvSpPr>
        <p:spPr>
          <a:xfrm>
            <a:off x="13094810" y="13152284"/>
            <a:ext cx="2219100" cy="50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 Neuron</a:t>
            </a:r>
            <a:endParaRPr/>
          </a:p>
        </p:txBody>
      </p:sp>
      <p:sp>
        <p:nvSpPr>
          <p:cNvPr id="109" name="Google Shape;109;p15"/>
          <p:cNvSpPr/>
          <p:nvPr/>
        </p:nvSpPr>
        <p:spPr>
          <a:xfrm>
            <a:off x="13094810" y="14013337"/>
            <a:ext cx="2219100" cy="50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Softmax</a:t>
            </a:r>
            <a:endParaRPr/>
          </a:p>
        </p:txBody>
      </p:sp>
      <p:cxnSp>
        <p:nvCxnSpPr>
          <p:cNvPr id="110" name="Google Shape;110;p15"/>
          <p:cNvCxnSpPr>
            <a:stCxn id="108" idx="2"/>
            <a:endCxn id="109" idx="0"/>
          </p:cNvCxnSpPr>
          <p:nvPr/>
        </p:nvCxnSpPr>
        <p:spPr>
          <a:xfrm>
            <a:off x="14204360" y="13654184"/>
            <a:ext cx="0" cy="359100"/>
          </a:xfrm>
          <a:prstGeom prst="straightConnector1">
            <a:avLst/>
          </a:prstGeom>
          <a:noFill/>
          <a:ln cap="flat" cmpd="sng" w="9525">
            <a:solidFill>
              <a:srgbClr val="000000"/>
            </a:solidFill>
            <a:prstDash val="solid"/>
            <a:round/>
            <a:headEnd len="med" w="med" type="none"/>
            <a:tailEnd len="med" w="med" type="triangle"/>
          </a:ln>
        </p:spPr>
      </p:cxnSp>
      <p:cxnSp>
        <p:nvCxnSpPr>
          <p:cNvPr id="111" name="Google Shape;111;p15"/>
          <p:cNvCxnSpPr/>
          <p:nvPr/>
        </p:nvCxnSpPr>
        <p:spPr>
          <a:xfrm>
            <a:off x="14223823" y="12769775"/>
            <a:ext cx="0" cy="359100"/>
          </a:xfrm>
          <a:prstGeom prst="straightConnector1">
            <a:avLst/>
          </a:prstGeom>
          <a:noFill/>
          <a:ln cap="flat" cmpd="sng" w="9525">
            <a:solidFill>
              <a:srgbClr val="000000"/>
            </a:solidFill>
            <a:prstDash val="solid"/>
            <a:round/>
            <a:headEnd len="med" w="med" type="none"/>
            <a:tailEnd len="med" w="med" type="triangle"/>
          </a:ln>
        </p:spPr>
      </p:cxnSp>
      <p:sp>
        <p:nvSpPr>
          <p:cNvPr id="112" name="Google Shape;112;p15"/>
          <p:cNvSpPr/>
          <p:nvPr/>
        </p:nvSpPr>
        <p:spPr>
          <a:xfrm>
            <a:off x="13094810" y="14874390"/>
            <a:ext cx="2219100" cy="50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Threshold = </a:t>
            </a:r>
            <a:r>
              <a:rPr i="1" lang="en"/>
              <a:t>t</a:t>
            </a:r>
            <a:endParaRPr i="1"/>
          </a:p>
        </p:txBody>
      </p:sp>
      <p:cxnSp>
        <p:nvCxnSpPr>
          <p:cNvPr id="113" name="Google Shape;113;p15"/>
          <p:cNvCxnSpPr>
            <a:endCxn id="112" idx="0"/>
          </p:cNvCxnSpPr>
          <p:nvPr/>
        </p:nvCxnSpPr>
        <p:spPr>
          <a:xfrm>
            <a:off x="14204360" y="14515290"/>
            <a:ext cx="0" cy="359100"/>
          </a:xfrm>
          <a:prstGeom prst="straightConnector1">
            <a:avLst/>
          </a:prstGeom>
          <a:noFill/>
          <a:ln cap="flat" cmpd="sng" w="9525">
            <a:solidFill>
              <a:srgbClr val="000000"/>
            </a:solidFill>
            <a:prstDash val="solid"/>
            <a:round/>
            <a:headEnd len="med" w="med" type="none"/>
            <a:tailEnd len="med" w="med" type="triangle"/>
          </a:ln>
        </p:spPr>
      </p:cxnSp>
      <p:sp>
        <p:nvSpPr>
          <p:cNvPr id="114" name="Google Shape;114;p15"/>
          <p:cNvSpPr/>
          <p:nvPr/>
        </p:nvSpPr>
        <p:spPr>
          <a:xfrm>
            <a:off x="11594923" y="15735442"/>
            <a:ext cx="2219100" cy="50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Low Severity (0)</a:t>
            </a:r>
            <a:endParaRPr/>
          </a:p>
        </p:txBody>
      </p:sp>
      <p:sp>
        <p:nvSpPr>
          <p:cNvPr id="115" name="Google Shape;115;p15"/>
          <p:cNvSpPr/>
          <p:nvPr/>
        </p:nvSpPr>
        <p:spPr>
          <a:xfrm>
            <a:off x="14633478" y="15735442"/>
            <a:ext cx="2219100" cy="50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High Severity (1)</a:t>
            </a:r>
            <a:endParaRPr/>
          </a:p>
        </p:txBody>
      </p:sp>
      <p:cxnSp>
        <p:nvCxnSpPr>
          <p:cNvPr id="116" name="Google Shape;116;p15"/>
          <p:cNvCxnSpPr>
            <a:stCxn id="112" idx="2"/>
            <a:endCxn id="115" idx="0"/>
          </p:cNvCxnSpPr>
          <p:nvPr/>
        </p:nvCxnSpPr>
        <p:spPr>
          <a:xfrm>
            <a:off x="14204360" y="15376290"/>
            <a:ext cx="1538700" cy="359100"/>
          </a:xfrm>
          <a:prstGeom prst="straightConnector1">
            <a:avLst/>
          </a:prstGeom>
          <a:noFill/>
          <a:ln cap="flat" cmpd="sng" w="9525">
            <a:solidFill>
              <a:srgbClr val="000000"/>
            </a:solidFill>
            <a:prstDash val="solid"/>
            <a:round/>
            <a:headEnd len="med" w="med" type="none"/>
            <a:tailEnd len="med" w="med" type="triangle"/>
          </a:ln>
        </p:spPr>
      </p:cxnSp>
      <p:cxnSp>
        <p:nvCxnSpPr>
          <p:cNvPr id="117" name="Google Shape;117;p15"/>
          <p:cNvCxnSpPr>
            <a:endCxn id="114" idx="0"/>
          </p:cNvCxnSpPr>
          <p:nvPr/>
        </p:nvCxnSpPr>
        <p:spPr>
          <a:xfrm flipH="1">
            <a:off x="12704473" y="15382642"/>
            <a:ext cx="1518000" cy="352800"/>
          </a:xfrm>
          <a:prstGeom prst="straightConnector1">
            <a:avLst/>
          </a:prstGeom>
          <a:noFill/>
          <a:ln cap="flat" cmpd="sng" w="9525">
            <a:solidFill>
              <a:srgbClr val="000000"/>
            </a:solidFill>
            <a:prstDash val="solid"/>
            <a:round/>
            <a:headEnd len="med" w="med" type="none"/>
            <a:tailEnd len="med" w="med" type="triangle"/>
          </a:ln>
        </p:spPr>
      </p:cxnSp>
      <p:sp>
        <p:nvSpPr>
          <p:cNvPr id="118" name="Google Shape;118;p15"/>
          <p:cNvSpPr/>
          <p:nvPr/>
        </p:nvSpPr>
        <p:spPr>
          <a:xfrm>
            <a:off x="12104656" y="12016674"/>
            <a:ext cx="1773300" cy="405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DistilBERT Hidden Layer</a:t>
            </a:r>
            <a:endParaRPr/>
          </a:p>
        </p:txBody>
      </p:sp>
      <p:sp>
        <p:nvSpPr>
          <p:cNvPr id="119" name="Google Shape;119;p15"/>
          <p:cNvSpPr/>
          <p:nvPr/>
        </p:nvSpPr>
        <p:spPr>
          <a:xfrm>
            <a:off x="14533873" y="12016662"/>
            <a:ext cx="1773300" cy="405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Sentiment + Emotion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cean Deeps Research Poster by Slidesgo">
  <a:themeElements>
    <a:clrScheme name="Simple Light">
      <a:dk1>
        <a:srgbClr val="000000"/>
      </a:dk1>
      <a:lt1>
        <a:srgbClr val="FAF6EA"/>
      </a:lt1>
      <a:dk2>
        <a:srgbClr val="595959"/>
      </a:dk2>
      <a:lt2>
        <a:srgbClr val="EEEEEE"/>
      </a:lt2>
      <a:accent1>
        <a:srgbClr val="3580FF"/>
      </a:accent1>
      <a:accent2>
        <a:srgbClr val="FF5F26"/>
      </a:accent2>
      <a:accent3>
        <a:srgbClr val="000000"/>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