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43" r:id="rId4"/>
    <p:sldId id="444" r:id="rId5"/>
    <p:sldId id="44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59900-FD64-47DD-AFB6-4B8CDF438F8E}" v="61" dt="2020-11-30T04:11:40.173"/>
    <p1510:client id="{77D4B7A4-E29C-4683-A4DA-7A3A99E92337}" v="2738" dt="2020-11-30T03:57:27.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29-11-2020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29-11-2020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thviksaya/CampGrounds.g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frozen-reaches-32075.herokuapp.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694786" y="3295394"/>
            <a:ext cx="5557578" cy="1200329"/>
          </a:xfrm>
          <a:prstGeom prst="rect">
            <a:avLst/>
          </a:prstGeom>
        </p:spPr>
        <p:txBody>
          <a:bodyPr wrap="square">
            <a:spAutoFit/>
          </a:bodyPr>
          <a:lstStyle/>
          <a:p>
            <a:r>
              <a:rPr lang="en-US" sz="3600" b="1" i="1" dirty="0">
                <a:solidFill>
                  <a:srgbClr val="7030A0"/>
                </a:solidFill>
              </a:rPr>
              <a:t>UE18CS325  - WT II Project </a:t>
            </a:r>
          </a:p>
          <a:p>
            <a:r>
              <a:rPr lang="en-US" sz="3600" b="1" i="1" dirty="0">
                <a:solidFill>
                  <a:srgbClr val="7030A0"/>
                </a:solidFill>
              </a:rPr>
              <a:t>Evaluation  (Aug-Dec 2020)</a:t>
            </a:r>
          </a:p>
        </p:txBody>
      </p: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spTree>
    <p:extLst>
      <p:ext uri="{BB962C8B-B14F-4D97-AF65-F5344CB8AC3E}">
        <p14:creationId xmlns:p14="http://schemas.microsoft.com/office/powerpoint/2010/main" val="13002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80211" y="1522602"/>
            <a:ext cx="7904054" cy="1405"/>
          </a:xfrm>
          <a:prstGeom prst="line">
            <a:avLst/>
          </a:prstGeom>
          <a:ln w="38100">
            <a:solidFill>
              <a:srgbClr val="DFA267"/>
            </a:solidFill>
          </a:ln>
          <a:effectLst>
            <a:outerShdw blurRad="50800" dist="50800" dir="5400000" algn="ctr" rotWithShape="0">
              <a:schemeClr val="accent6">
                <a:lumMod val="50000"/>
              </a:schemeClr>
            </a:outerShdw>
          </a:effectLst>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7" name="Subtitle 2"/>
          <p:cNvSpPr txBox="1">
            <a:spLocks/>
          </p:cNvSpPr>
          <p:nvPr/>
        </p:nvSpPr>
        <p:spPr>
          <a:xfrm>
            <a:off x="251448" y="1861917"/>
            <a:ext cx="7086600" cy="1752600"/>
          </a:xfrm>
          <a:prstGeom prst="rect">
            <a:avLst/>
          </a:prstGeom>
        </p:spPr>
        <p:txBody>
          <a:bodyPr vert="horz" lIns="91440" tIns="45720" rIns="91440" bIns="45720" rtlCol="0" anchor="t">
            <a:normAutofit/>
          </a:bodyPr>
          <a:lstStyle/>
          <a:p>
            <a:pPr marL="228600" indent="-228600">
              <a:lnSpc>
                <a:spcPct val="90000"/>
              </a:lnSpc>
              <a:spcBef>
                <a:spcPts val="1000"/>
              </a:spcBef>
              <a:buFont typeface="Arial" panose="020B0604020202020204" pitchFamily="34" charset="0"/>
              <a:buChar char="•"/>
              <a:defRPr/>
            </a:pPr>
            <a:r>
              <a:rPr lang="en-US" sz="2400" b="1" i="1" dirty="0">
                <a:solidFill>
                  <a:srgbClr val="7030A0"/>
                </a:solidFill>
              </a:rPr>
              <a:t>Sampreeth Naik – PES2201800718</a:t>
            </a:r>
          </a:p>
          <a:p>
            <a:pPr marL="228600" indent="-228600">
              <a:lnSpc>
                <a:spcPct val="90000"/>
              </a:lnSpc>
              <a:spcBef>
                <a:spcPts val="1000"/>
              </a:spcBef>
              <a:buFont typeface="Arial" panose="020B0604020202020204" pitchFamily="34" charset="0"/>
              <a:buChar char="•"/>
              <a:defRPr/>
            </a:pPr>
            <a:r>
              <a:rPr lang="en-US" sz="2400" b="1" i="1" dirty="0">
                <a:solidFill>
                  <a:srgbClr val="7030A0"/>
                </a:solidFill>
                <a:cs typeface="Calibri"/>
              </a:rPr>
              <a:t>Sathvik Saya – PES2201800684</a:t>
            </a:r>
          </a:p>
          <a:p>
            <a:pPr marL="228600" indent="-228600">
              <a:lnSpc>
                <a:spcPct val="90000"/>
              </a:lnSpc>
              <a:spcBef>
                <a:spcPts val="1000"/>
              </a:spcBef>
              <a:buFont typeface="Arial" panose="020B0604020202020204" pitchFamily="34" charset="0"/>
              <a:buChar char="•"/>
              <a:defRPr/>
            </a:pPr>
            <a:r>
              <a:rPr lang="en-US" sz="2400" b="1" i="1" dirty="0">
                <a:solidFill>
                  <a:srgbClr val="7030A0"/>
                </a:solidFill>
                <a:cs typeface="Calibri"/>
              </a:rPr>
              <a:t>Mohammad Khurram - PES</a:t>
            </a:r>
          </a:p>
        </p:txBody>
      </p:sp>
      <p:sp>
        <p:nvSpPr>
          <p:cNvPr id="18" name="TextBox 17"/>
          <p:cNvSpPr txBox="1"/>
          <p:nvPr/>
        </p:nvSpPr>
        <p:spPr>
          <a:xfrm>
            <a:off x="249380" y="392240"/>
            <a:ext cx="5310910" cy="1077218"/>
          </a:xfrm>
          <a:prstGeom prst="rect">
            <a:avLst/>
          </a:prstGeom>
          <a:noFill/>
        </p:spPr>
        <p:txBody>
          <a:bodyPr wrap="square" lIns="91440" tIns="45720" rIns="91440" bIns="45720" rtlCol="0" anchor="t">
            <a:spAutoFit/>
          </a:bodyPr>
          <a:lstStyle/>
          <a:p>
            <a:endParaRPr lang="en-US" dirty="0"/>
          </a:p>
          <a:p>
            <a:r>
              <a:rPr lang="en-US" sz="2400" b="1" i="1" dirty="0">
                <a:solidFill>
                  <a:srgbClr val="7030A0"/>
                </a:solidFill>
              </a:rPr>
              <a:t>Project Title </a:t>
            </a:r>
            <a:r>
              <a:rPr lang="en-US" sz="2800" dirty="0"/>
              <a:t>: CampGrounds</a:t>
            </a:r>
            <a:endParaRPr lang="en-US" sz="2800" dirty="0">
              <a:cs typeface="Calibri"/>
            </a:endParaRPr>
          </a:p>
          <a:p>
            <a:r>
              <a:rPr lang="en-US" dirty="0"/>
              <a:t> </a:t>
            </a:r>
          </a:p>
        </p:txBody>
      </p:sp>
      <p:sp>
        <p:nvSpPr>
          <p:cNvPr id="19" name="Subtitle 2"/>
          <p:cNvSpPr txBox="1">
            <a:spLocks/>
          </p:cNvSpPr>
          <p:nvPr/>
        </p:nvSpPr>
        <p:spPr>
          <a:xfrm>
            <a:off x="379298" y="4988487"/>
            <a:ext cx="7086600" cy="844215"/>
          </a:xfrm>
          <a:prstGeom prst="rect">
            <a:avLst/>
          </a:prstGeom>
        </p:spPr>
        <p:txBody>
          <a:bodyPr vert="horz" lIns="91440" tIns="45720" rIns="91440" bIns="45720" rtlCol="0" anchor="t">
            <a:normAutofit fontScale="85000" lnSpcReduction="10000"/>
          </a:bodyPr>
          <a:lstStyle/>
          <a:p>
            <a:pPr>
              <a:spcBef>
                <a:spcPct val="20000"/>
              </a:spcBef>
              <a:defRPr/>
            </a:pPr>
            <a:r>
              <a:rPr lang="en-US" sz="2400" b="1" i="1" dirty="0">
                <a:solidFill>
                  <a:srgbClr val="7030A0"/>
                </a:solidFill>
              </a:rPr>
              <a:t>GITHUB Link - </a:t>
            </a:r>
            <a:r>
              <a:rPr lang="en-US" sz="2400" dirty="0">
                <a:ea typeface="+mn-lt"/>
                <a:cs typeface="+mn-lt"/>
                <a:hlinkClick r:id="rId3"/>
              </a:rPr>
              <a:t>https://github.com/sathviksaya/CampGrounds.git</a:t>
            </a:r>
            <a:endParaRPr lang="en-GB" sz="2400" b="1" i="1" dirty="0">
              <a:solidFill>
                <a:srgbClr val="7030A0"/>
              </a:solidFill>
              <a:ea typeface="+mn-lt"/>
              <a:cs typeface="+mn-lt"/>
            </a:endParaRPr>
          </a:p>
          <a:p>
            <a:pPr>
              <a:spcBef>
                <a:spcPct val="20000"/>
              </a:spcBef>
              <a:defRPr/>
            </a:pPr>
            <a:r>
              <a:rPr lang="en-US" sz="2400" b="1" i="1" dirty="0">
                <a:solidFill>
                  <a:srgbClr val="7030A0"/>
                </a:solidFill>
                <a:ea typeface="+mn-lt"/>
                <a:cs typeface="+mn-lt"/>
              </a:rPr>
              <a:t>Hosted Website Link - </a:t>
            </a:r>
            <a:r>
              <a:rPr lang="en-US" sz="2400" dirty="0">
                <a:solidFill>
                  <a:srgbClr val="000000"/>
                </a:solidFill>
                <a:ea typeface="+mn-lt"/>
                <a:cs typeface="+mn-lt"/>
                <a:hlinkClick r:id="rId4"/>
              </a:rPr>
              <a:t>campgrounds.com</a:t>
            </a:r>
            <a:endParaRPr lang="en-US" sz="2400" dirty="0">
              <a:solidFill>
                <a:srgbClr val="000000"/>
              </a:solidFill>
              <a:cs typeface="Calibri"/>
              <a:hlinkClick r:id="rId4"/>
            </a:endParaRPr>
          </a:p>
        </p:txBody>
      </p:sp>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a:lnSpc>
                <a:spcPct val="107000"/>
              </a:lnSpc>
              <a:spcAft>
                <a:spcPts val="800"/>
              </a:spcAft>
              <a:tabLst>
                <a:tab pos="457200" algn="l"/>
              </a:tabLst>
            </a:pPr>
            <a:r>
              <a:rPr lang="en-US" sz="2400" b="1" i="1" dirty="0">
                <a:solidFill>
                  <a:srgbClr val="7030A0"/>
                </a:solidFill>
              </a:rPr>
              <a:t>Abstract of the Project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3394" y="122593"/>
            <a:ext cx="933598" cy="1398963"/>
          </a:xfrm>
          <a:prstGeom prst="rect">
            <a:avLst/>
          </a:prstGeom>
        </p:spPr>
      </p:pic>
      <p:cxnSp>
        <p:nvCxnSpPr>
          <p:cNvPr id="7" name="Straight Connector 6">
            <a:extLst>
              <a:ext uri="{FF2B5EF4-FFF2-40B4-BE49-F238E27FC236}">
                <a16:creationId xmlns:a16="http://schemas.microsoft.com/office/drawing/2014/main" id="{DD6B6443-C2DA-47C3-A986-5EE935046CC9}"/>
              </a:ext>
            </a:extLst>
          </p:cNvPr>
          <p:cNvCxnSpPr>
            <a:cxnSpLocks/>
          </p:cNvCxnSpPr>
          <p:nvPr/>
        </p:nvCxnSpPr>
        <p:spPr>
          <a:xfrm>
            <a:off x="0" y="1394691"/>
            <a:ext cx="7904054" cy="1405"/>
          </a:xfrm>
          <a:prstGeom prst="line">
            <a:avLst/>
          </a:prstGeom>
          <a:ln w="38100">
            <a:solidFill>
              <a:srgbClr val="DFA267"/>
            </a:solidFill>
          </a:ln>
          <a:effectLst>
            <a:outerShdw blurRad="50800" dist="50800" dir="5400000" algn="ctr" rotWithShape="0">
              <a:schemeClr val="accent6">
                <a:lumMod val="50000"/>
              </a:schemeClr>
            </a:outerShdw>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104A657-9D2C-413B-8269-E08EEF11B51A}"/>
              </a:ext>
            </a:extLst>
          </p:cNvPr>
          <p:cNvSpPr txBox="1"/>
          <p:nvPr/>
        </p:nvSpPr>
        <p:spPr>
          <a:xfrm>
            <a:off x="453190" y="1676401"/>
            <a:ext cx="1043338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ea typeface="+mn-lt"/>
                <a:cs typeface="+mn-lt"/>
              </a:rPr>
              <a:t>This website is basically a showcase of locations and camping sites for people in search of. It tends to provide an interface for the user to view camps and provides a clear information. </a:t>
            </a:r>
            <a:endParaRPr lang="en-US"/>
          </a:p>
          <a:p>
            <a:r>
              <a:rPr lang="en-IN" sz="2400" dirty="0">
                <a:ea typeface="+mn-lt"/>
                <a:cs typeface="+mn-lt"/>
              </a:rPr>
              <a:t>Users can register or login to the website and they can add their own campgrounds, can check out the other users campgrounds and give them reviews and rate them. Owner of that campground or review only they can delete them.</a:t>
            </a:r>
            <a:endParaRPr lang="en-IN" dirty="0"/>
          </a:p>
          <a:p>
            <a:r>
              <a:rPr lang="en-IN" sz="2400" dirty="0">
                <a:ea typeface="+mn-lt"/>
                <a:cs typeface="+mn-lt"/>
              </a:rPr>
              <a:t>It shows the location, price, and user reviews on the camp with images revealing the features, so that the user will have clear idea about the camp. Referring to other users review and rating you get a clear idea about the quality of the residence. In addition, it have a secured login authentication for user in order to keep track on their reviews, ratings and preventing any kind of fake information in the sense validating it.</a:t>
            </a:r>
            <a:endParaRPr lang="en-IN" dirty="0"/>
          </a:p>
        </p:txBody>
      </p:sp>
    </p:spTree>
    <p:extLst>
      <p:ext uri="{BB962C8B-B14F-4D97-AF65-F5344CB8AC3E}">
        <p14:creationId xmlns:p14="http://schemas.microsoft.com/office/powerpoint/2010/main" val="48510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i="1" dirty="0">
                <a:solidFill>
                  <a:srgbClr val="7030A0"/>
                </a:solidFill>
              </a:rPr>
              <a:t>Technologies Used</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0519" y="483072"/>
            <a:ext cx="933598" cy="1398963"/>
          </a:xfrm>
          <a:prstGeom prst="rect">
            <a:avLst/>
          </a:prstGeom>
        </p:spPr>
      </p:pic>
      <p:sp>
        <p:nvSpPr>
          <p:cNvPr id="11" name="Rectangle 10"/>
          <p:cNvSpPr/>
          <p:nvPr/>
        </p:nvSpPr>
        <p:spPr>
          <a:xfrm>
            <a:off x="238314" y="1533465"/>
            <a:ext cx="10330517" cy="4401205"/>
          </a:xfrm>
          <a:prstGeom prst="rect">
            <a:avLst/>
          </a:prstGeom>
        </p:spPr>
        <p:txBody>
          <a:bodyPr wrap="square" lIns="91440" tIns="45720" rIns="91440" bIns="45720" anchor="t">
            <a:spAutoFit/>
          </a:bodyPr>
          <a:lstStyle/>
          <a:p>
            <a:r>
              <a:rPr lang="en-US" sz="2000" dirty="0">
                <a:latin typeface="Times New Roman"/>
                <a:cs typeface="Times New Roman"/>
              </a:rPr>
              <a:t>Main used Technologies are Node and MongoDB.</a:t>
            </a:r>
            <a:endParaRPr lang="en-US" sz="2000" dirty="0">
              <a:latin typeface="Times New Roman" pitchFamily="18" charset="0"/>
              <a:cs typeface="Times New Roman" pitchFamily="18" charset="0"/>
            </a:endParaRPr>
          </a:p>
          <a:p>
            <a:r>
              <a:rPr lang="en-US" sz="2000" dirty="0">
                <a:latin typeface="Times New Roman"/>
                <a:cs typeface="Times New Roman"/>
              </a:rPr>
              <a:t>API's used are - </a:t>
            </a:r>
          </a:p>
          <a:p>
            <a:pPr marL="342900" indent="-342900">
              <a:buFont typeface="Arial"/>
              <a:buChar char="•"/>
            </a:pPr>
            <a:r>
              <a:rPr lang="en-US" sz="2000" dirty="0" err="1">
                <a:latin typeface="Times New Roman"/>
                <a:cs typeface="Times New Roman"/>
              </a:rPr>
              <a:t>MapBox</a:t>
            </a:r>
            <a:r>
              <a:rPr lang="en-US" sz="2000" dirty="0">
                <a:latin typeface="Times New Roman"/>
                <a:cs typeface="Times New Roman"/>
              </a:rPr>
              <a:t> – For the Map showing the campgrounds locations.</a:t>
            </a:r>
          </a:p>
          <a:p>
            <a:pPr marL="342900" indent="-342900">
              <a:buFont typeface="Arial"/>
              <a:buChar char="•"/>
            </a:pPr>
            <a:r>
              <a:rPr lang="en-US" sz="2000" dirty="0" err="1">
                <a:latin typeface="Times New Roman"/>
                <a:cs typeface="Times New Roman"/>
              </a:rPr>
              <a:t>Cloudinary</a:t>
            </a:r>
            <a:r>
              <a:rPr lang="en-US" sz="2000" dirty="0">
                <a:latin typeface="Times New Roman"/>
                <a:cs typeface="Times New Roman"/>
              </a:rPr>
              <a:t> – To store the campgrounds images in the cloud.</a:t>
            </a:r>
          </a:p>
          <a:p>
            <a:pPr marL="342900" indent="-342900">
              <a:buFont typeface="Arial"/>
              <a:buChar char="•"/>
            </a:pPr>
            <a:r>
              <a:rPr lang="en-US" sz="2000" dirty="0">
                <a:latin typeface="Times New Roman"/>
                <a:cs typeface="Times New Roman"/>
              </a:rPr>
              <a:t>Bootstrap(version 5) - To style the web pages.(used in most of the pages)</a:t>
            </a:r>
          </a:p>
          <a:p>
            <a:r>
              <a:rPr lang="en-US" sz="2000" dirty="0">
                <a:latin typeface="Times New Roman"/>
                <a:cs typeface="Times New Roman"/>
              </a:rPr>
              <a:t>Modules/ used are - </a:t>
            </a:r>
            <a:endParaRPr lang="en-US" sz="2000" dirty="0">
              <a:latin typeface="Times New Roman" pitchFamily="18" charset="0"/>
              <a:cs typeface="Times New Roman" pitchFamily="18" charset="0"/>
            </a:endParaRPr>
          </a:p>
          <a:p>
            <a:pPr marL="342900" indent="-342900">
              <a:buFont typeface="Arial"/>
              <a:buChar char="•"/>
            </a:pPr>
            <a:r>
              <a:rPr lang="en-US" sz="2000" dirty="0">
                <a:latin typeface="Times New Roman"/>
                <a:cs typeface="Times New Roman"/>
              </a:rPr>
              <a:t>Express</a:t>
            </a:r>
            <a:endParaRPr lang="en-US" sz="2000" dirty="0">
              <a:latin typeface="Times New Roman" pitchFamily="18" charset="0"/>
              <a:cs typeface="Times New Roman" pitchFamily="18" charset="0"/>
            </a:endParaRPr>
          </a:p>
          <a:p>
            <a:pPr marL="342900" indent="-342900">
              <a:buFont typeface="Arial"/>
              <a:buChar char="•"/>
            </a:pPr>
            <a:r>
              <a:rPr lang="en-US" sz="2000" dirty="0">
                <a:latin typeface="Times New Roman"/>
                <a:cs typeface="Times New Roman"/>
              </a:rPr>
              <a:t>Mongoose and MongoDB-Store</a:t>
            </a:r>
            <a:endParaRPr lang="en-US" sz="2000" dirty="0">
              <a:latin typeface="Times New Roman" pitchFamily="18" charset="0"/>
              <a:cs typeface="Times New Roman" pitchFamily="18" charset="0"/>
            </a:endParaRPr>
          </a:p>
          <a:p>
            <a:pPr marL="342900" indent="-342900">
              <a:buFont typeface="Arial"/>
              <a:buChar char="•"/>
            </a:pPr>
            <a:r>
              <a:rPr lang="en-US" sz="2000" dirty="0">
                <a:latin typeface="Times New Roman"/>
                <a:cs typeface="Times New Roman"/>
              </a:rPr>
              <a:t>Joi – Helps to build schemas and validate </a:t>
            </a:r>
            <a:r>
              <a:rPr lang="en-US" sz="2000" dirty="0" err="1">
                <a:latin typeface="Times New Roman"/>
                <a:cs typeface="Times New Roman"/>
              </a:rPr>
              <a:t>javascripts</a:t>
            </a:r>
            <a:r>
              <a:rPr lang="en-US" sz="2000" dirty="0">
                <a:latin typeface="Times New Roman"/>
                <a:cs typeface="Times New Roman"/>
              </a:rPr>
              <a:t> Objects</a:t>
            </a:r>
          </a:p>
          <a:p>
            <a:pPr marL="342900" indent="-342900">
              <a:buFont typeface="Arial"/>
              <a:buChar char="•"/>
            </a:pPr>
            <a:r>
              <a:rPr lang="en-US" sz="2000" dirty="0">
                <a:latin typeface="Times New Roman"/>
                <a:cs typeface="Times New Roman"/>
              </a:rPr>
              <a:t>Flash – For showing flash messages</a:t>
            </a:r>
          </a:p>
          <a:p>
            <a:pPr marL="342900" indent="-342900">
              <a:buFont typeface="Arial"/>
              <a:buChar char="•"/>
            </a:pPr>
            <a:r>
              <a:rPr lang="en-US" sz="2000" dirty="0">
                <a:latin typeface="Times New Roman"/>
                <a:cs typeface="Times New Roman"/>
              </a:rPr>
              <a:t>Passport – Provides authentication strategies</a:t>
            </a:r>
          </a:p>
          <a:p>
            <a:pPr marL="342900" indent="-342900">
              <a:buFont typeface="Arial"/>
              <a:buChar char="•"/>
            </a:pPr>
            <a:r>
              <a:rPr lang="en-US" sz="2000" dirty="0">
                <a:latin typeface="Times New Roman"/>
                <a:cs typeface="Times New Roman"/>
              </a:rPr>
              <a:t>Helmet and Mongo-Sanitize – Provides Security from Cross Site Scripting and SQL Injections</a:t>
            </a:r>
          </a:p>
          <a:p>
            <a:pPr marL="342900" indent="-342900">
              <a:buFont typeface="Arial"/>
              <a:buChar char="•"/>
            </a:pPr>
            <a:r>
              <a:rPr lang="en-US" sz="2000" dirty="0">
                <a:latin typeface="Times New Roman"/>
                <a:cs typeface="Times New Roman"/>
              </a:rPr>
              <a:t>Sanitize-html – To remove if any HTML is written in any form or any other input field</a:t>
            </a:r>
          </a:p>
          <a:p>
            <a:pPr marL="342900" indent="-342900">
              <a:buFont typeface="Arial"/>
              <a:buChar char="•"/>
            </a:pPr>
            <a:endParaRPr lang="en-US" sz="2000" dirty="0">
              <a:latin typeface="Times New Roman"/>
              <a:cs typeface="Times New Roman"/>
            </a:endParaRPr>
          </a:p>
        </p:txBody>
      </p:sp>
      <p:cxnSp>
        <p:nvCxnSpPr>
          <p:cNvPr id="12" name="Straight Connector 11">
            <a:extLst>
              <a:ext uri="{FF2B5EF4-FFF2-40B4-BE49-F238E27FC236}">
                <a16:creationId xmlns:a16="http://schemas.microsoft.com/office/drawing/2014/main" id="{DD6B6443-C2DA-47C3-A986-5EE935046CC9}"/>
              </a:ext>
            </a:extLst>
          </p:cNvPr>
          <p:cNvCxnSpPr>
            <a:cxnSpLocks/>
          </p:cNvCxnSpPr>
          <p:nvPr/>
        </p:nvCxnSpPr>
        <p:spPr>
          <a:xfrm>
            <a:off x="0" y="1357745"/>
            <a:ext cx="7904054" cy="1405"/>
          </a:xfrm>
          <a:prstGeom prst="line">
            <a:avLst/>
          </a:prstGeom>
          <a:ln w="38100">
            <a:solidFill>
              <a:srgbClr val="DFA267"/>
            </a:solidFill>
          </a:ln>
          <a:effectLst>
            <a:outerShdw blurRad="50800" dist="50800" dir="5400000" algn="ctr" rotWithShape="0">
              <a:schemeClr val="accent6">
                <a:lumMod val="50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79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i="1" dirty="0">
                <a:solidFill>
                  <a:srgbClr val="7030A0"/>
                </a:solidFill>
              </a:rPr>
              <a:t>Member Contributions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0519" y="483072"/>
            <a:ext cx="933598" cy="1398963"/>
          </a:xfrm>
          <a:prstGeom prst="rect">
            <a:avLst/>
          </a:prstGeom>
        </p:spPr>
      </p:pic>
      <p:cxnSp>
        <p:nvCxnSpPr>
          <p:cNvPr id="11" name="Straight Connector 10">
            <a:extLst>
              <a:ext uri="{FF2B5EF4-FFF2-40B4-BE49-F238E27FC236}">
                <a16:creationId xmlns:a16="http://schemas.microsoft.com/office/drawing/2014/main" id="{DD6B6443-C2DA-47C3-A986-5EE935046CC9}"/>
              </a:ext>
            </a:extLst>
          </p:cNvPr>
          <p:cNvCxnSpPr>
            <a:cxnSpLocks/>
          </p:cNvCxnSpPr>
          <p:nvPr/>
        </p:nvCxnSpPr>
        <p:spPr>
          <a:xfrm>
            <a:off x="0" y="1459346"/>
            <a:ext cx="7904054" cy="1405"/>
          </a:xfrm>
          <a:prstGeom prst="line">
            <a:avLst/>
          </a:prstGeom>
          <a:ln w="38100">
            <a:solidFill>
              <a:srgbClr val="DFA267"/>
            </a:solidFill>
          </a:ln>
          <a:effectLst>
            <a:outerShdw blurRad="50800" dist="50800" dir="5400000" algn="ctr" rotWithShape="0">
              <a:schemeClr val="accent6">
                <a:lumMod val="50000"/>
              </a:schemeClr>
            </a:outerShdw>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89315B-CC55-4339-8081-888D053E7FB2}"/>
              </a:ext>
            </a:extLst>
          </p:cNvPr>
          <p:cNvSpPr txBox="1"/>
          <p:nvPr/>
        </p:nvSpPr>
        <p:spPr>
          <a:xfrm>
            <a:off x="372979" y="1886953"/>
            <a:ext cx="1043338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Sathvik</a:t>
            </a:r>
          </a:p>
          <a:p>
            <a:pPr marL="285750" indent="-285750">
              <a:buFont typeface="Arial"/>
              <a:buChar char="•"/>
            </a:pPr>
            <a:r>
              <a:rPr lang="en-US" dirty="0">
                <a:cs typeface="Calibri"/>
              </a:rPr>
              <a:t>Campgrounds pages – Schemas of campgrounds and cloud for images, pages, controllers to add, delete, update of campgrounds and images.  </a:t>
            </a:r>
          </a:p>
          <a:p>
            <a:r>
              <a:rPr lang="en-US" dirty="0">
                <a:cs typeface="Calibri"/>
              </a:rPr>
              <a:t>Sampreeth</a:t>
            </a:r>
          </a:p>
          <a:p>
            <a:pPr marL="285750" indent="-285750">
              <a:buFont typeface="Arial"/>
              <a:buChar char="•"/>
            </a:pPr>
            <a:r>
              <a:rPr lang="en-US" dirty="0">
                <a:cs typeface="Calibri"/>
              </a:rPr>
              <a:t>Reviews pages – Schemas of reviews, controllers to create and delete a review. </a:t>
            </a:r>
          </a:p>
          <a:p>
            <a:r>
              <a:rPr lang="en-US" dirty="0">
                <a:cs typeface="Calibri"/>
              </a:rPr>
              <a:t>Khurram</a:t>
            </a:r>
          </a:p>
          <a:p>
            <a:pPr marL="285750" indent="-285750">
              <a:buFont typeface="Arial"/>
              <a:buChar char="•"/>
            </a:pPr>
            <a:r>
              <a:rPr lang="en-US" dirty="0">
                <a:cs typeface="Calibri"/>
              </a:rPr>
              <a:t>Users Schema, Login and Register pages </a:t>
            </a:r>
          </a:p>
          <a:p>
            <a:endParaRPr lang="en-US" dirty="0">
              <a:cs typeface="Calibri"/>
            </a:endParaRPr>
          </a:p>
          <a:p>
            <a:pPr>
              <a:buFont typeface="Arial"/>
            </a:pPr>
            <a:r>
              <a:rPr lang="en-US" dirty="0">
                <a:cs typeface="Calibri"/>
              </a:rPr>
              <a:t>Team as a whole</a:t>
            </a:r>
          </a:p>
          <a:p>
            <a:pPr marL="285750" indent="-285750">
              <a:buFont typeface="Arial"/>
              <a:buChar char="•"/>
            </a:pPr>
            <a:r>
              <a:rPr lang="en-US" dirty="0">
                <a:cs typeface="Calibri"/>
              </a:rPr>
              <a:t>Map – cluster map in campgrounds(list of all) page and single-location map in that campground.</a:t>
            </a:r>
          </a:p>
          <a:p>
            <a:pPr marL="285750" indent="-285750">
              <a:buFont typeface="Arial"/>
              <a:buChar char="•"/>
            </a:pPr>
            <a:r>
              <a:rPr lang="en-US" dirty="0">
                <a:cs typeface="Calibri"/>
              </a:rPr>
              <a:t>Security to avoid SQL Injection, XSS and other Html validation in input fields in forms</a:t>
            </a:r>
          </a:p>
          <a:p>
            <a:pPr marL="285750" indent="-285750">
              <a:buFont typeface="Arial"/>
              <a:buChar char="•"/>
            </a:pPr>
            <a:r>
              <a:rPr lang="en-US" dirty="0">
                <a:cs typeface="Calibri"/>
              </a:rPr>
              <a:t>Middleware - added to check if the user is logged in, the owner of that particular campground or review.</a:t>
            </a:r>
          </a:p>
          <a:p>
            <a:pPr marL="285750" indent="-285750">
              <a:buFont typeface="Arial"/>
              <a:buChar char="•"/>
            </a:pPr>
            <a:r>
              <a:rPr lang="en-US" dirty="0">
                <a:cs typeface="Calibri"/>
              </a:rPr>
              <a:t>View of the pages and form to keep them across the website using bootstrap.</a:t>
            </a: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2987843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11252</TotalTime>
  <Words>47</Words>
  <Application>Microsoft Office PowerPoint</Application>
  <PresentationFormat>Widescreen</PresentationFormat>
  <Paragraphs>36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487</cp:revision>
  <dcterms:created xsi:type="dcterms:W3CDTF">2020-06-03T14:19:11Z</dcterms:created>
  <dcterms:modified xsi:type="dcterms:W3CDTF">2020-11-30T04:12:15Z</dcterms:modified>
</cp:coreProperties>
</file>