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19" autoAdjust="0"/>
    <p:restoredTop sz="94660"/>
  </p:normalViewPr>
  <p:slideViewPr>
    <p:cSldViewPr snapToGrid="0">
      <p:cViewPr varScale="1">
        <p:scale>
          <a:sx n="82" d="100"/>
          <a:sy n="82" d="100"/>
        </p:scale>
        <p:origin x="60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06537-61C6-4E01-B01A-E6817328A281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FD971-B043-4FEF-99E3-EAE42E16D4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4319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06537-61C6-4E01-B01A-E6817328A281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FD971-B043-4FEF-99E3-EAE42E16D4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4470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06537-61C6-4E01-B01A-E6817328A281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FD971-B043-4FEF-99E3-EAE42E16D4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713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06537-61C6-4E01-B01A-E6817328A281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FD971-B043-4FEF-99E3-EAE42E16D4A0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33509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06537-61C6-4E01-B01A-E6817328A281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FD971-B043-4FEF-99E3-EAE42E16D4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2231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06537-61C6-4E01-B01A-E6817328A281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FD971-B043-4FEF-99E3-EAE42E16D4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0565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06537-61C6-4E01-B01A-E6817328A281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FD971-B043-4FEF-99E3-EAE42E16D4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1387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06537-61C6-4E01-B01A-E6817328A281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FD971-B043-4FEF-99E3-EAE42E16D4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004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06537-61C6-4E01-B01A-E6817328A281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FD971-B043-4FEF-99E3-EAE42E16D4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8956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06537-61C6-4E01-B01A-E6817328A281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FD971-B043-4FEF-99E3-EAE42E16D4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0518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06537-61C6-4E01-B01A-E6817328A281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FD971-B043-4FEF-99E3-EAE42E16D4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887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06537-61C6-4E01-B01A-E6817328A281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FD971-B043-4FEF-99E3-EAE42E16D4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4266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06537-61C6-4E01-B01A-E6817328A281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FD971-B043-4FEF-99E3-EAE42E16D4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9665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06537-61C6-4E01-B01A-E6817328A281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FD971-B043-4FEF-99E3-EAE42E16D4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9552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06537-61C6-4E01-B01A-E6817328A281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FD971-B043-4FEF-99E3-EAE42E16D4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8532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06537-61C6-4E01-B01A-E6817328A281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FD971-B043-4FEF-99E3-EAE42E16D4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1540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06537-61C6-4E01-B01A-E6817328A281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FD971-B043-4FEF-99E3-EAE42E16D4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0667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3706537-61C6-4E01-B01A-E6817328A281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FD971-B043-4FEF-99E3-EAE42E16D4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95459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  <p:sldLayoutId id="2147483767" r:id="rId13"/>
    <p:sldLayoutId id="2147483768" r:id="rId14"/>
    <p:sldLayoutId id="2147483769" r:id="rId15"/>
    <p:sldLayoutId id="2147483770" r:id="rId16"/>
    <p:sldLayoutId id="2147483771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370500-B92B-08C2-8B49-CF1A4444FD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bg1"/>
                </a:solidFill>
              </a:rPr>
              <a:t>Profit prediction of companies using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907D884-F961-0F9A-9766-4DA4AAEBCD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IN" dirty="0">
                <a:solidFill>
                  <a:schemeClr val="bg1"/>
                </a:solidFill>
              </a:rPr>
              <a:t>By: </a:t>
            </a:r>
            <a:r>
              <a:rPr lang="en-IN" dirty="0" smtClean="0">
                <a:solidFill>
                  <a:schemeClr val="bg1"/>
                </a:solidFill>
              </a:rPr>
              <a:t>Sathwik P S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166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1B63EA-BD50-D05A-AB72-1D84B3048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Implementation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611E4FA-3305-CAE9-9899-33DBA044F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To get started download the codebase from the mail </a:t>
            </a:r>
            <a:r>
              <a:rPr lang="en-US" sz="2400" dirty="0" smtClean="0">
                <a:solidFill>
                  <a:schemeClr val="bg1"/>
                </a:solidFill>
              </a:rPr>
              <a:t>sathwikps16@gmail.com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-Company-Profit-Prediction01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The folder will consist of “requirements.txt” text file, by using pip install all the dependencies `pip install –r requirements.txt`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Once all dependencies are installed open the </a:t>
            </a:r>
            <a:r>
              <a:rPr lang="en-US" sz="2400" dirty="0" err="1">
                <a:solidFill>
                  <a:schemeClr val="bg1"/>
                </a:solidFill>
              </a:rPr>
              <a:t>jupyter</a:t>
            </a:r>
            <a:r>
              <a:rPr lang="en-US" sz="2400" dirty="0">
                <a:solidFill>
                  <a:schemeClr val="bg1"/>
                </a:solidFill>
              </a:rPr>
              <a:t> notebook by command `</a:t>
            </a:r>
            <a:r>
              <a:rPr lang="en-US" sz="2400" dirty="0" err="1">
                <a:solidFill>
                  <a:schemeClr val="bg1"/>
                </a:solidFill>
              </a:rPr>
              <a:t>jupyter</a:t>
            </a:r>
            <a:r>
              <a:rPr lang="en-US" sz="2400" dirty="0">
                <a:solidFill>
                  <a:schemeClr val="bg1"/>
                </a:solidFill>
              </a:rPr>
              <a:t> notebook`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If you have any changes to make you can freely make them.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To start with prediction we need to use </a:t>
            </a:r>
            <a:r>
              <a:rPr lang="en-US" sz="2400" dirty="0" err="1">
                <a:solidFill>
                  <a:schemeClr val="bg1"/>
                </a:solidFill>
              </a:rPr>
              <a:t>streamlit</a:t>
            </a:r>
            <a:r>
              <a:rPr lang="en-US" sz="2400" dirty="0">
                <a:solidFill>
                  <a:schemeClr val="bg1"/>
                </a:solidFill>
              </a:rPr>
              <a:t> library.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In terminal execute the command `</a:t>
            </a:r>
            <a:r>
              <a:rPr lang="en-US" sz="2400" dirty="0" err="1">
                <a:solidFill>
                  <a:schemeClr val="bg1"/>
                </a:solidFill>
              </a:rPr>
              <a:t>streamlit</a:t>
            </a:r>
            <a:r>
              <a:rPr lang="en-US" sz="2400" dirty="0">
                <a:solidFill>
                  <a:schemeClr val="bg1"/>
                </a:solidFill>
              </a:rPr>
              <a:t> run app.py` this will open new browser window and there we can start predicting.</a:t>
            </a:r>
            <a:endParaRPr lang="en-I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7922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4EB0B28-2325-CB3E-66D7-68B4C2361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Implementation </a:t>
            </a:r>
            <a:r>
              <a:rPr lang="en-US" dirty="0" err="1">
                <a:solidFill>
                  <a:schemeClr val="bg1"/>
                </a:solidFill>
              </a:rPr>
              <a:t>contd</a:t>
            </a:r>
            <a:r>
              <a:rPr lang="en-US" dirty="0">
                <a:solidFill>
                  <a:schemeClr val="bg1"/>
                </a:solidFill>
              </a:rPr>
              <a:t>…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C59A024-40C9-8DCB-E246-E4E346ABD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Further we can make changes to the `app.py` file according to our requirements.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</a:rPr>
              <a:t>Streamlit</a:t>
            </a:r>
            <a:r>
              <a:rPr lang="en-US" sz="2000" dirty="0">
                <a:solidFill>
                  <a:schemeClr val="bg1"/>
                </a:solidFill>
              </a:rPr>
              <a:t> enables user to have web user interface for machine learning programs.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It is very easy to use.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We can also host the </a:t>
            </a:r>
            <a:r>
              <a:rPr lang="en-US" sz="2000" dirty="0" err="1">
                <a:solidFill>
                  <a:schemeClr val="bg1"/>
                </a:solidFill>
              </a:rPr>
              <a:t>streamlit</a:t>
            </a:r>
            <a:r>
              <a:rPr lang="en-US" sz="2000" dirty="0">
                <a:solidFill>
                  <a:schemeClr val="bg1"/>
                </a:solidFill>
              </a:rPr>
              <a:t> application on cloud providers like Amazon AWS, Google Cloud Platform,</a:t>
            </a:r>
            <a:r>
              <a:rPr lang="en-IN" sz="2000" dirty="0">
                <a:solidFill>
                  <a:schemeClr val="bg1"/>
                </a:solidFill>
              </a:rPr>
              <a:t> Microsoft Azure, etc…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dirty="0" err="1">
                <a:solidFill>
                  <a:schemeClr val="bg1"/>
                </a:solidFill>
              </a:rPr>
              <a:t>Streamlit</a:t>
            </a:r>
            <a:r>
              <a:rPr lang="en-IN" sz="2000" dirty="0">
                <a:solidFill>
                  <a:schemeClr val="bg1"/>
                </a:solidFill>
              </a:rPr>
              <a:t> enables developers to distribute the AI models easily to their clients.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277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565A14-0B23-9070-3A4C-1FE09F600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Conclusion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E03C877-5FF3-FB05-1CD4-B699EA413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08848"/>
            <a:ext cx="8946541" cy="4939552"/>
          </a:xfrm>
        </p:spPr>
        <p:txBody>
          <a:bodyPr>
            <a:no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The incorporation of diverse set of features, including financial metrics, &amp; market trends allowed for comprehensive representation of company’s operational environment.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This enhanced dataset provided the model with valuable insights, enabling it to discern intricate patterns &amp; relationships that traditional methods may have missed.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The evaluation of multiple machine learning algorithms demonstrated the advancement of technology and helped us in choosing right model for predicting profit with good accuracy.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In conclusion, this project provides powerful model for business and investors for assisting them in making important decisions for their respective institutions.</a:t>
            </a:r>
            <a:endParaRPr lang="en-IN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599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C64FC5-16B2-E98F-90A2-7161B409B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0C3AF40-15ED-C47A-4F27-0F72F7F38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bg1"/>
                </a:solidFill>
              </a:rPr>
              <a:t>Abstract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bg1"/>
                </a:solidFill>
              </a:rPr>
              <a:t>Introduction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bg1"/>
                </a:solidFill>
              </a:rPr>
              <a:t>Objective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bg1"/>
                </a:solidFill>
              </a:rPr>
              <a:t>Existing System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bg1"/>
                </a:solidFill>
              </a:rPr>
              <a:t>Proposed System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bg1"/>
                </a:solidFill>
              </a:rPr>
              <a:t>Modules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bg1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791394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A0C6D4B-A4CC-A29A-D304-3BBB36335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Abstract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75132B6-A65B-9E69-3FE2-AFBC4C5D1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This project is mainly aimed to test out our data analytical skills which has to be applied to solve any data science problem.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This project aims to predict company profit based on how much a company has invested in research, administration, marketing.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This internship aims to contribute into the financial sector by presenting innovative data driven approach for predicting profits for any given company.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This model can be used by any company in their financial analytics, investors and corporate strategies to enhance their decision making process.</a:t>
            </a:r>
            <a:endParaRPr lang="en-I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8494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2CABAD7-A53F-CAD4-F02D-4C974AC6F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Introduction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BEB80B8-A8AF-00FE-1B18-8C116072A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80566"/>
            <a:ext cx="8946541" cy="4733363"/>
          </a:xfrm>
        </p:spPr>
        <p:txBody>
          <a:bodyPr>
            <a:no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It is important in today’s market to stay ahead of the competition and estimate their profits for a product before it’s been launched, this helps them to use resources they have at their disposal efficiently.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In recent times technology is evolving at faster pace and data is being generated everywhere, company’s make use of these largely generated data for their advantage like: making future prediction about their product, understanding their customers </a:t>
            </a:r>
            <a:r>
              <a:rPr lang="en-US" sz="2400" dirty="0" err="1">
                <a:solidFill>
                  <a:schemeClr val="bg1"/>
                </a:solidFill>
              </a:rPr>
              <a:t>etc</a:t>
            </a:r>
            <a:r>
              <a:rPr lang="en-US" sz="2400" dirty="0">
                <a:solidFill>
                  <a:schemeClr val="bg1"/>
                </a:solidFill>
              </a:rPr>
              <a:t>…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The dataset that is used in this project comprises of historical financial data, market trends &amp; other economic indicators. These variables shape company’s financial performance and are important for accurate profit prediction.</a:t>
            </a:r>
          </a:p>
        </p:txBody>
      </p:sp>
    </p:spTree>
    <p:extLst>
      <p:ext uri="{BB962C8B-B14F-4D97-AF65-F5344CB8AC3E}">
        <p14:creationId xmlns:p14="http://schemas.microsoft.com/office/powerpoint/2010/main" val="3713221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F58D41-117F-9D13-339E-F4EA821F4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Objective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73A562C-DD9C-5FDE-DA34-29BE2E6FE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The objective of the ML model is to develop a predictive model that can accurately forecast the profit value of a company.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The important aspect is to identify parameter on which the model will predict the profit, some of the parameters identified are: R&amp;D spend, administration cost &amp; marketing spend.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Additionally, the objective is to create a user-friendly and scalable solution that can be easily adopted by businesses of all sizes and industries.</a:t>
            </a:r>
          </a:p>
          <a:p>
            <a:pPr lvl="1"/>
            <a:endParaRPr lang="en-I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9000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759B35-BC98-2EC8-BF3F-E08F1C694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Existing system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25E1B9A-C0D5-1C0B-2AA5-59EDDE1B8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The existing system primarily relies on traditional methods to estimate profit for any organization.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As these are traditional methods, given some new scenarios they won’t perform as expected to current requirement. This can be due to the complex data that is being produced in day-to-day lives.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Traditional methods struggle to account for non-linear relationships in any given data, sudden shift in market trends, impact of internal and external factors for the company.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Further more these traditional methods may not fully utilize the vast data that is being generated in the recent times therefore we might not be able to predict accurate results.</a:t>
            </a:r>
            <a:endParaRPr lang="en-I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661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A9C39C-EF0C-6E05-4C5C-D37E16EB8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Proposed system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4192475-7037-A954-D08D-4D3EE2D39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The proposed system is an ML model that utilizes mainly 2 algorithms: Linear Regression &amp; Random Forest Regressor.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The proposed system addresses the drawbacks of the traditional methods by incorporating more accurate and efficient algorithm for prediction.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The model is then evaluated for accuracy by rigorously testing it with test data and comparing the predicted values with actual values.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The stages that ML model undergoes are: Feature selection, Data pre-processing, Model selection, Cross-validation.</a:t>
            </a:r>
            <a:endParaRPr lang="en-I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472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A1F125-0780-5918-148C-959184CED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187919"/>
            <a:ext cx="9720072" cy="149961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Modules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7CC1B83-68C3-20A0-8C68-C9D4125A4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7" y="1900518"/>
            <a:ext cx="9720073" cy="4249270"/>
          </a:xfrm>
        </p:spPr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Linear Regression: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Linear regression is a statistical modeling technique used to establish a relationship between dependent variable and one or more independent variables.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In linear regression model, the dependent variable is assumed to be linear function of independent variables.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The objective of this model is to predict the value of the dependent variable based on the values of the independent variables.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Linear regression fits a straight line that minimizes discrepancies between the predicted and actual output values.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27D9D2B-BEEF-3B13-A85D-73927A7F57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5881" y="202863"/>
            <a:ext cx="2321860" cy="159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851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A1A98E-1A59-5989-008E-3769C8CE8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Modules </a:t>
            </a:r>
            <a:r>
              <a:rPr lang="en-US" dirty="0" err="1">
                <a:solidFill>
                  <a:schemeClr val="bg1"/>
                </a:solidFill>
              </a:rPr>
              <a:t>contd</a:t>
            </a:r>
            <a:r>
              <a:rPr lang="en-US" dirty="0">
                <a:solidFill>
                  <a:schemeClr val="bg1"/>
                </a:solidFill>
              </a:rPr>
              <a:t>…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B67DF2C-98C0-1192-5AA4-056FC201E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Random Forest Trees: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Random forest consists of large number of individual decision trees that operate as an ensemble method.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Each individual tree in the random forest splits out a class prediction and the class with most votes becomes our model’s prediction.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Random forest are based on 2 key concepts names “Bagging” and “feature selection”.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The key principle underlying the random forest approach comprises the construction of many “simple” trees in training stage and majority vote is taken for the output.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3E1559A-F2FC-438E-7AB5-E6830ECDE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9666" y="385290"/>
            <a:ext cx="2143048" cy="1849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37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1309</TotalTime>
  <Words>959</Words>
  <Application>Microsoft Office PowerPoint</Application>
  <PresentationFormat>Widescreen</PresentationFormat>
  <Paragraphs>63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Wingdings</vt:lpstr>
      <vt:lpstr>Wingdings 3</vt:lpstr>
      <vt:lpstr>Ion</vt:lpstr>
      <vt:lpstr>Profit prediction of companies using machine learning</vt:lpstr>
      <vt:lpstr>Contents</vt:lpstr>
      <vt:lpstr>Abstract</vt:lpstr>
      <vt:lpstr>Introduction</vt:lpstr>
      <vt:lpstr>Objective</vt:lpstr>
      <vt:lpstr>Existing system</vt:lpstr>
      <vt:lpstr>Proposed system</vt:lpstr>
      <vt:lpstr>Modules</vt:lpstr>
      <vt:lpstr>Modules contd…</vt:lpstr>
      <vt:lpstr>Implementation</vt:lpstr>
      <vt:lpstr>Implementation contd…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Exposys Internship report</dc:title>
  <dc:creator>Anirudh Parvatikar</dc:creator>
  <cp:lastModifiedBy>Admin</cp:lastModifiedBy>
  <cp:revision>13</cp:revision>
  <dcterms:created xsi:type="dcterms:W3CDTF">2023-10-27T13:48:31Z</dcterms:created>
  <dcterms:modified xsi:type="dcterms:W3CDTF">2023-11-20T12:59:27Z</dcterms:modified>
</cp:coreProperties>
</file>