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262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C07D-4C42-4366-AD49-AC8FB892879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82225-784A-4D2B-9A6C-4A3D9AB507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 trans="60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3122-4B2A-4F96-B6CA-9357B39A96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278-5C18-4942-949D-0FB2E69D33D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255262" y="5055552"/>
            <a:ext cx="1009650" cy="101790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46545" y="-380453"/>
            <a:ext cx="12961430" cy="74657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8" name="Oval 7"/>
          <p:cNvSpPr/>
          <p:nvPr/>
        </p:nvSpPr>
        <p:spPr>
          <a:xfrm>
            <a:off x="4241558" y="1243532"/>
            <a:ext cx="3153410" cy="2024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080" y="1675037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Santosh  kumar </a:t>
            </a: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12213102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8210457270 12213102@nitkkr.ac.in</a:t>
            </a:r>
          </a:p>
        </p:txBody>
      </p:sp>
      <p:sp>
        <p:nvSpPr>
          <p:cNvPr id="10" name="Oval 9"/>
          <p:cNvSpPr/>
          <p:nvPr/>
        </p:nvSpPr>
        <p:spPr>
          <a:xfrm>
            <a:off x="748724" y="1193466"/>
            <a:ext cx="3013075" cy="21824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2556" y="1242897"/>
            <a:ext cx="3043555" cy="2025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33287" y="3579161"/>
            <a:ext cx="3197225" cy="1968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96013" y="3508676"/>
            <a:ext cx="3078480" cy="21094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4333" y="3975811"/>
            <a:ext cx="274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Rahul</a:t>
            </a: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12213094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8008157893 12213094@nitkkr.ac.in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406" y="1681447"/>
            <a:ext cx="292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Signika Medium" pitchFamily="2" charset="0"/>
              </a:rPr>
              <a:t>Sathwik</a:t>
            </a:r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(GL)</a:t>
            </a: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12213095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7496883554 12213095@nitkkr.ac.in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2250" y="1675037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Signika Medium" pitchFamily="2" charset="0"/>
              </a:rPr>
              <a:t>Ashmit</a:t>
            </a:r>
            <a:endParaRPr lang="en-US" dirty="0">
              <a:solidFill>
                <a:srgbClr val="FFFF00"/>
              </a:solidFill>
              <a:latin typeface="Signika Medium" pitchFamily="2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12213093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9991465885 12213093@nitkkr.ac.in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438" y="4018276"/>
            <a:ext cx="295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Deepthi</a:t>
            </a: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12213083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9034945338 12213083@nitkkr.ac.in</a:t>
            </a:r>
          </a:p>
        </p:txBody>
      </p:sp>
      <p:sp>
        <p:nvSpPr>
          <p:cNvPr id="22" name="Oval 21"/>
          <p:cNvSpPr/>
          <p:nvPr/>
        </p:nvSpPr>
        <p:spPr>
          <a:xfrm>
            <a:off x="609367" y="3635258"/>
            <a:ext cx="3054096" cy="1931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23" y="4042495"/>
            <a:ext cx="268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Rohit       kumar </a:t>
            </a:r>
          </a:p>
          <a:p>
            <a:r>
              <a:rPr lang="en-US" dirty="0">
                <a:solidFill>
                  <a:srgbClr val="FFFF00"/>
                </a:solidFill>
                <a:latin typeface="Signika Medium" pitchFamily="2" charset="0"/>
              </a:rPr>
              <a:t>Roll No   12213101</a:t>
            </a:r>
          </a:p>
          <a:p>
            <a:r>
              <a:rPr lang="en-IN" dirty="0">
                <a:solidFill>
                  <a:srgbClr val="FFFF00"/>
                </a:solidFill>
                <a:latin typeface="Signika Medium" pitchFamily="2" charset="0"/>
              </a:rPr>
              <a:t>Phone     9015116064 12213101@nitkkr.ac.in</a:t>
            </a:r>
          </a:p>
        </p:txBody>
      </p:sp>
      <p:pic>
        <p:nvPicPr>
          <p:cNvPr id="4" name="Picture 3" descr="IMG-20231029-WA0010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525" y="640715"/>
            <a:ext cx="9317990" cy="55765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5140960" y="2068830"/>
            <a:ext cx="2437130" cy="1885950"/>
            <a:chOff x="-12498" y="-4052"/>
            <a:chExt cx="3838" cy="2970"/>
          </a:xfrm>
        </p:grpSpPr>
        <p:sp>
          <p:nvSpPr>
            <p:cNvPr id="6" name="Oval 5"/>
            <p:cNvSpPr/>
            <p:nvPr/>
          </p:nvSpPr>
          <p:spPr>
            <a:xfrm>
              <a:off x="-12498" y="-4052"/>
              <a:ext cx="3090" cy="297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-12498" y="-3140"/>
              <a:ext cx="38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welcome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4058285" y="8522970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Oval 19"/>
          <p:cNvSpPr/>
          <p:nvPr/>
        </p:nvSpPr>
        <p:spPr>
          <a:xfrm>
            <a:off x="-272725" y="-59218"/>
            <a:ext cx="1619250" cy="14865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2603663" y="5128374"/>
            <a:ext cx="1619250" cy="15621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Oval 26"/>
          <p:cNvSpPr/>
          <p:nvPr/>
        </p:nvSpPr>
        <p:spPr>
          <a:xfrm>
            <a:off x="6790515" y="4917586"/>
            <a:ext cx="838200" cy="86106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Oval 28"/>
          <p:cNvSpPr/>
          <p:nvPr/>
        </p:nvSpPr>
        <p:spPr>
          <a:xfrm>
            <a:off x="10510520" y="2942590"/>
            <a:ext cx="1619250" cy="14865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E5D4D-3C86-5A1B-9738-C0ABD079E9B6}"/>
              </a:ext>
            </a:extLst>
          </p:cNvPr>
          <p:cNvSpPr txBox="1"/>
          <p:nvPr/>
        </p:nvSpPr>
        <p:spPr>
          <a:xfrm>
            <a:off x="2962275" y="200520"/>
            <a:ext cx="5846472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SemiBold" pitchFamily="2" charset="0"/>
              </a:rPr>
              <a:t>SMART ENERGY USING GSM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0480" y="-188942"/>
            <a:ext cx="12192000" cy="702259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grpSp>
        <p:nvGrpSpPr>
          <p:cNvPr id="38" name="Group 37"/>
          <p:cNvGrpSpPr/>
          <p:nvPr/>
        </p:nvGrpSpPr>
        <p:grpSpPr>
          <a:xfrm>
            <a:off x="1901190" y="-3773805"/>
            <a:ext cx="3238500" cy="1930400"/>
            <a:chOff x="-4165" y="-3177"/>
            <a:chExt cx="5100" cy="3040"/>
          </a:xfrm>
        </p:grpSpPr>
        <p:sp>
          <p:nvSpPr>
            <p:cNvPr id="8" name="Oval 7"/>
            <p:cNvSpPr/>
            <p:nvPr/>
          </p:nvSpPr>
          <p:spPr>
            <a:xfrm>
              <a:off x="-4165" y="-3177"/>
              <a:ext cx="5100" cy="304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659" y="-2813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Santosh  kumar 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12213102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8210457270 12213102@nitkkr.ac.in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-4665345" y="849630"/>
            <a:ext cx="3054350" cy="2165350"/>
            <a:chOff x="3188" y="11121"/>
            <a:chExt cx="4810" cy="3410"/>
          </a:xfrm>
        </p:grpSpPr>
        <p:sp>
          <p:nvSpPr>
            <p:cNvPr id="10" name="Oval 9"/>
            <p:cNvSpPr/>
            <p:nvPr/>
          </p:nvSpPr>
          <p:spPr>
            <a:xfrm>
              <a:off x="3188" y="11121"/>
              <a:ext cx="4810" cy="3410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" y="1156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Sathwik</a:t>
              </a:r>
              <a:endParaRPr lang="en-US" sz="2000" dirty="0">
                <a:solidFill>
                  <a:srgbClr val="FFFF00"/>
                </a:solidFill>
                <a:latin typeface="Bahnschrift SemiBold" panose="020B0502040204020203" pitchFamily="34" charset="0"/>
              </a:endParaRP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12213095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7496883554 12213095@nitkkr.ac.in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413105" y="1161415"/>
            <a:ext cx="3108960" cy="2109470"/>
            <a:chOff x="16282" y="11193"/>
            <a:chExt cx="4896" cy="3322"/>
          </a:xfrm>
        </p:grpSpPr>
        <p:sp>
          <p:nvSpPr>
            <p:cNvPr id="13" name="Oval 12"/>
            <p:cNvSpPr/>
            <p:nvPr/>
          </p:nvSpPr>
          <p:spPr>
            <a:xfrm>
              <a:off x="16282" y="11193"/>
              <a:ext cx="4810" cy="3322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00" y="11625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Rahul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12213094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8008157893 12213094@nitkkr.ac.in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4640580" y="3893185"/>
            <a:ext cx="3054350" cy="2260600"/>
            <a:chOff x="-5353" y="10800"/>
            <a:chExt cx="4810" cy="3560"/>
          </a:xfrm>
        </p:grpSpPr>
        <p:sp>
          <p:nvSpPr>
            <p:cNvPr id="11" name="Oval 10"/>
            <p:cNvSpPr/>
            <p:nvPr/>
          </p:nvSpPr>
          <p:spPr>
            <a:xfrm>
              <a:off x="-5353" y="10800"/>
              <a:ext cx="4810" cy="356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4960" y="1122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Ashmit</a:t>
              </a:r>
              <a:endParaRPr lang="en-US" sz="2000" dirty="0">
                <a:solidFill>
                  <a:srgbClr val="FFFF00"/>
                </a:solidFill>
                <a:latin typeface="Bahnschrift SemiBold" panose="020B0502040204020203" pitchFamily="34" charset="0"/>
              </a:endParaRP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12213093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9991465885 12213093@nitkkr.ac.in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566775" y="4164965"/>
            <a:ext cx="3054350" cy="2109470"/>
            <a:chOff x="9552" y="11097"/>
            <a:chExt cx="4810" cy="3322"/>
          </a:xfrm>
        </p:grpSpPr>
        <p:sp>
          <p:nvSpPr>
            <p:cNvPr id="12" name="Oval 11"/>
            <p:cNvSpPr/>
            <p:nvPr/>
          </p:nvSpPr>
          <p:spPr>
            <a:xfrm>
              <a:off x="9552" y="11097"/>
              <a:ext cx="4810" cy="3322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84" y="1156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Deepthi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12213083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9034945338 12213083@nitkkr.ac.in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94195" y="-3750310"/>
            <a:ext cx="3054350" cy="1930400"/>
            <a:chOff x="3189" y="-5135"/>
            <a:chExt cx="4810" cy="3040"/>
          </a:xfrm>
        </p:grpSpPr>
        <p:sp>
          <p:nvSpPr>
            <p:cNvPr id="22" name="Oval 21"/>
            <p:cNvSpPr/>
            <p:nvPr/>
          </p:nvSpPr>
          <p:spPr>
            <a:xfrm>
              <a:off x="3189" y="-5135"/>
              <a:ext cx="4810" cy="304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1" y="-4731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Rohit       kumar 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12213101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9015116064 12213101@nitkkr.ac.in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297680" y="562392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Energy  Meter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9392" y="2740542"/>
            <a:ext cx="2615184" cy="331376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6339" y="555208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 X4 LCD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42376" y="2747466"/>
            <a:ext cx="2615184" cy="132965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GSM Module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32292" y="5257800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Mobile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840" y="638922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Source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840" y="2453711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Relay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840" y="4625250"/>
            <a:ext cx="2615184" cy="79650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Arrow: Right 26"/>
          <p:cNvSpPr/>
          <p:nvPr/>
        </p:nvSpPr>
        <p:spPr>
          <a:xfrm>
            <a:off x="3119755" y="849630"/>
            <a:ext cx="1139190" cy="314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/>
          <p:cNvSpPr/>
          <p:nvPr/>
        </p:nvSpPr>
        <p:spPr>
          <a:xfrm>
            <a:off x="5352415" y="1435735"/>
            <a:ext cx="365760" cy="12534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/>
          <p:cNvSpPr/>
          <p:nvPr/>
        </p:nvSpPr>
        <p:spPr>
          <a:xfrm rot="2585013">
            <a:off x="3533775" y="1153160"/>
            <a:ext cx="318770" cy="15379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/>
          <p:cNvSpPr/>
          <p:nvPr/>
        </p:nvSpPr>
        <p:spPr>
          <a:xfrm>
            <a:off x="1535430" y="3284220"/>
            <a:ext cx="365760" cy="13398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Up 30"/>
          <p:cNvSpPr/>
          <p:nvPr/>
        </p:nvSpPr>
        <p:spPr>
          <a:xfrm rot="2871026">
            <a:off x="7425055" y="1080135"/>
            <a:ext cx="332740" cy="18529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Left-Right 31"/>
          <p:cNvSpPr/>
          <p:nvPr/>
        </p:nvSpPr>
        <p:spPr>
          <a:xfrm>
            <a:off x="6912862" y="3250218"/>
            <a:ext cx="1393477" cy="3518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Up-Down 32"/>
          <p:cNvSpPr/>
          <p:nvPr/>
        </p:nvSpPr>
        <p:spPr>
          <a:xfrm>
            <a:off x="9565005" y="4077335"/>
            <a:ext cx="383540" cy="11582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1608435" y="-2085908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-1992630" y="6525327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Oval 33"/>
          <p:cNvSpPr/>
          <p:nvPr/>
        </p:nvSpPr>
        <p:spPr>
          <a:xfrm>
            <a:off x="12334240" y="6525327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/>
          <p:nvPr/>
        </p:nvSpPr>
        <p:spPr>
          <a:xfrm>
            <a:off x="-1832292" y="-1971261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Oval 34"/>
          <p:cNvSpPr/>
          <p:nvPr/>
        </p:nvSpPr>
        <p:spPr>
          <a:xfrm>
            <a:off x="-11289665" y="2973070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Oval 36"/>
          <p:cNvSpPr/>
          <p:nvPr/>
        </p:nvSpPr>
        <p:spPr>
          <a:xfrm rot="5400000">
            <a:off x="-7367270" y="2115185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Oval 43"/>
          <p:cNvSpPr/>
          <p:nvPr/>
        </p:nvSpPr>
        <p:spPr>
          <a:xfrm rot="5400000">
            <a:off x="-6353175" y="2202815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3362" y="-240411"/>
            <a:ext cx="12604752" cy="726033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grpSp>
        <p:nvGrpSpPr>
          <p:cNvPr id="38" name="Group 37"/>
          <p:cNvGrpSpPr/>
          <p:nvPr/>
        </p:nvGrpSpPr>
        <p:grpSpPr>
          <a:xfrm>
            <a:off x="1901190" y="-3773805"/>
            <a:ext cx="3238500" cy="1930400"/>
            <a:chOff x="-4165" y="-3177"/>
            <a:chExt cx="5100" cy="3040"/>
          </a:xfrm>
        </p:grpSpPr>
        <p:sp>
          <p:nvSpPr>
            <p:cNvPr id="8" name="Oval 7"/>
            <p:cNvSpPr/>
            <p:nvPr/>
          </p:nvSpPr>
          <p:spPr>
            <a:xfrm>
              <a:off x="-4165" y="-3177"/>
              <a:ext cx="5100" cy="304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659" y="-2813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Santosh  kumar 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12213102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8210457270 12213102@nitkkr.ac.in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-4665345" y="849630"/>
            <a:ext cx="3054350" cy="2165350"/>
            <a:chOff x="3188" y="11121"/>
            <a:chExt cx="4810" cy="3410"/>
          </a:xfrm>
        </p:grpSpPr>
        <p:sp>
          <p:nvSpPr>
            <p:cNvPr id="10" name="Oval 9"/>
            <p:cNvSpPr/>
            <p:nvPr/>
          </p:nvSpPr>
          <p:spPr>
            <a:xfrm>
              <a:off x="3188" y="11121"/>
              <a:ext cx="4810" cy="3410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" y="1156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Sathwik</a:t>
              </a:r>
              <a:endParaRPr lang="en-US" sz="2000" dirty="0">
                <a:solidFill>
                  <a:srgbClr val="FFFF00"/>
                </a:solidFill>
                <a:latin typeface="Bahnschrift SemiBold" panose="020B0502040204020203" pitchFamily="34" charset="0"/>
              </a:endParaRP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12213095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7496883554 12213095@nitkkr.ac.in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413105" y="1161415"/>
            <a:ext cx="3108960" cy="2109470"/>
            <a:chOff x="16282" y="11193"/>
            <a:chExt cx="4896" cy="3322"/>
          </a:xfrm>
        </p:grpSpPr>
        <p:sp>
          <p:nvSpPr>
            <p:cNvPr id="13" name="Oval 12"/>
            <p:cNvSpPr/>
            <p:nvPr/>
          </p:nvSpPr>
          <p:spPr>
            <a:xfrm>
              <a:off x="16282" y="11193"/>
              <a:ext cx="4810" cy="3322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00" y="11625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Rahul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12213094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8008157893 12213094@nitkkr.ac.in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4640580" y="3893185"/>
            <a:ext cx="3054350" cy="2260600"/>
            <a:chOff x="-5353" y="10800"/>
            <a:chExt cx="4810" cy="3560"/>
          </a:xfrm>
        </p:grpSpPr>
        <p:sp>
          <p:nvSpPr>
            <p:cNvPr id="11" name="Oval 10"/>
            <p:cNvSpPr/>
            <p:nvPr/>
          </p:nvSpPr>
          <p:spPr>
            <a:xfrm>
              <a:off x="-5353" y="10800"/>
              <a:ext cx="4810" cy="356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4960" y="1122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Ashmit</a:t>
              </a:r>
              <a:endParaRPr lang="en-US" sz="2000" dirty="0">
                <a:solidFill>
                  <a:srgbClr val="FFFF00"/>
                </a:solidFill>
                <a:latin typeface="Bahnschrift SemiBold" panose="020B0502040204020203" pitchFamily="34" charset="0"/>
              </a:endParaRP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12213093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9991465885 12213093@nitkkr.ac.in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566775" y="4164965"/>
            <a:ext cx="3054350" cy="2109470"/>
            <a:chOff x="9552" y="11097"/>
            <a:chExt cx="4810" cy="3322"/>
          </a:xfrm>
        </p:grpSpPr>
        <p:sp>
          <p:nvSpPr>
            <p:cNvPr id="12" name="Oval 11"/>
            <p:cNvSpPr/>
            <p:nvPr/>
          </p:nvSpPr>
          <p:spPr>
            <a:xfrm>
              <a:off x="9552" y="11097"/>
              <a:ext cx="4810" cy="3322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84" y="11568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Deepthi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12213083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9034945338 12213083@nitkkr.ac.in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94195" y="-3750310"/>
            <a:ext cx="3054350" cy="1930400"/>
            <a:chOff x="3189" y="-5135"/>
            <a:chExt cx="4810" cy="3040"/>
          </a:xfrm>
        </p:grpSpPr>
        <p:sp>
          <p:nvSpPr>
            <p:cNvPr id="22" name="Oval 21"/>
            <p:cNvSpPr/>
            <p:nvPr/>
          </p:nvSpPr>
          <p:spPr>
            <a:xfrm>
              <a:off x="3189" y="-5135"/>
              <a:ext cx="4810" cy="3041"/>
            </a:xfrm>
            <a:prstGeom prst="ellipse">
              <a:avLst/>
            </a:prstGeom>
            <a:gradFill>
              <a:gsLst>
                <a:gs pos="64000">
                  <a:srgbClr val="55ABCB"/>
                </a:gs>
                <a:gs pos="1020">
                  <a:srgbClr val="00B0F0">
                    <a:alpha val="48000"/>
                    <a:lumMod val="92000"/>
                  </a:srgbClr>
                </a:gs>
                <a:gs pos="18000">
                  <a:srgbClr val="00B0F0">
                    <a:alpha val="48000"/>
                    <a:lumMod val="92000"/>
                  </a:srgbClr>
                </a:gs>
                <a:gs pos="85000">
                  <a:schemeClr val="bg2">
                    <a:shade val="98000"/>
                    <a:satMod val="120000"/>
                    <a:alpha val="86000"/>
                    <a:lumMod val="73000"/>
                  </a:schemeClr>
                </a:gs>
              </a:gsLst>
              <a:path path="circle">
                <a:fillToRect l="50000" t="50000"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1" y="-4731"/>
              <a:ext cx="437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Rohit       kumar </a:t>
              </a:r>
            </a:p>
            <a:p>
              <a:r>
                <a:rPr lang="en-US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Roll No   12213101</a:t>
              </a:r>
            </a:p>
            <a:p>
              <a:r>
                <a:rPr lang="en-IN" sz="20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Phone     9015116064 12213101@nitkkr.ac.in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5166358" y="1219156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3867467" y="3762539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Oval 33"/>
          <p:cNvSpPr/>
          <p:nvPr/>
        </p:nvSpPr>
        <p:spPr>
          <a:xfrm>
            <a:off x="8887300" y="2334915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/>
          <p:nvPr/>
        </p:nvSpPr>
        <p:spPr>
          <a:xfrm>
            <a:off x="1701164" y="1009323"/>
            <a:ext cx="1962150" cy="19621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TextBox 34"/>
          <p:cNvSpPr txBox="1"/>
          <p:nvPr/>
        </p:nvSpPr>
        <p:spPr>
          <a:xfrm>
            <a:off x="3146105" y="33482"/>
            <a:ext cx="5658803" cy="83099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Components Used</a:t>
            </a:r>
            <a:endParaRPr lang="en-IN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9885" y="2135912"/>
            <a:ext cx="4761863" cy="658495"/>
            <a:chOff x="281940" y="1706815"/>
            <a:chExt cx="4761863" cy="658495"/>
          </a:xfrm>
        </p:grpSpPr>
        <p:sp>
          <p:nvSpPr>
            <p:cNvPr id="37" name="Oval 36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2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2518" y="1766108"/>
              <a:ext cx="393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GSM Module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9885" y="1221538"/>
            <a:ext cx="4454524" cy="658495"/>
            <a:chOff x="281940" y="1706815"/>
            <a:chExt cx="4454524" cy="658495"/>
          </a:xfrm>
        </p:grpSpPr>
        <p:sp>
          <p:nvSpPr>
            <p:cNvPr id="52" name="Oval 51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1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15057" y="1745731"/>
              <a:ext cx="3621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Arduino Uno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9885" y="3044253"/>
            <a:ext cx="3924377" cy="658495"/>
            <a:chOff x="281940" y="1706815"/>
            <a:chExt cx="3924377" cy="658495"/>
          </a:xfrm>
        </p:grpSpPr>
        <p:sp>
          <p:nvSpPr>
            <p:cNvPr id="55" name="Oval 54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3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7677" y="1772126"/>
              <a:ext cx="308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LCD 20X4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9885" y="4027735"/>
            <a:ext cx="4297521" cy="658495"/>
            <a:chOff x="281940" y="1706815"/>
            <a:chExt cx="4297521" cy="658495"/>
          </a:xfrm>
        </p:grpSpPr>
        <p:sp>
          <p:nvSpPr>
            <p:cNvPr id="58" name="Oval 57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4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0773" y="1783417"/>
              <a:ext cx="3468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Energy Meter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5122" y="5031997"/>
            <a:ext cx="6452551" cy="658495"/>
            <a:chOff x="281940" y="1706815"/>
            <a:chExt cx="6452551" cy="658495"/>
          </a:xfrm>
        </p:grpSpPr>
        <p:sp>
          <p:nvSpPr>
            <p:cNvPr id="61" name="Oval 60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5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6958" y="1758243"/>
              <a:ext cx="5657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Resistors And Capacitor 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68426" y="1228261"/>
            <a:ext cx="4823721" cy="658495"/>
            <a:chOff x="251383" y="1713539"/>
            <a:chExt cx="4182344" cy="658495"/>
          </a:xfrm>
        </p:grpSpPr>
        <p:sp>
          <p:nvSpPr>
            <p:cNvPr id="64" name="Oval 63"/>
            <p:cNvSpPr/>
            <p:nvPr/>
          </p:nvSpPr>
          <p:spPr>
            <a:xfrm>
              <a:off x="251383" y="1713539"/>
              <a:ext cx="570940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6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7892" y="1757203"/>
              <a:ext cx="350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Potentiometer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68426" y="2184121"/>
            <a:ext cx="4447542" cy="659231"/>
            <a:chOff x="281940" y="1706079"/>
            <a:chExt cx="4447542" cy="659231"/>
          </a:xfrm>
        </p:grpSpPr>
        <p:sp>
          <p:nvSpPr>
            <p:cNvPr id="67" name="Oval 66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7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6334" y="1706079"/>
              <a:ext cx="359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Alternator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68426" y="3147559"/>
            <a:ext cx="4709955" cy="658495"/>
            <a:chOff x="281940" y="1706815"/>
            <a:chExt cx="4709955" cy="658495"/>
          </a:xfrm>
        </p:grpSpPr>
        <p:sp>
          <p:nvSpPr>
            <p:cNvPr id="70" name="Oval 69"/>
            <p:cNvSpPr/>
            <p:nvPr/>
          </p:nvSpPr>
          <p:spPr>
            <a:xfrm>
              <a:off x="281940" y="1706815"/>
              <a:ext cx="658495" cy="65849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8</a:t>
              </a:r>
              <a:endPara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15220" y="1744469"/>
              <a:ext cx="3876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ignika Medium" pitchFamily="2" charset="0"/>
                </a:rPr>
                <a:t>Analog diode</a:t>
              </a:r>
              <a:endPara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Medium" pitchFamily="2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 rot="16200000">
            <a:off x="12611100" y="8084185"/>
            <a:ext cx="1170305" cy="12896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Oval 4"/>
          <p:cNvSpPr/>
          <p:nvPr/>
        </p:nvSpPr>
        <p:spPr>
          <a:xfrm>
            <a:off x="12817680" y="-2219899"/>
            <a:ext cx="1169035" cy="115252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86FA97-CD74-E273-87D9-E4D20A8108D3}"/>
              </a:ext>
            </a:extLst>
          </p:cNvPr>
          <p:cNvSpPr/>
          <p:nvPr/>
        </p:nvSpPr>
        <p:spPr>
          <a:xfrm>
            <a:off x="6451598" y="4112588"/>
            <a:ext cx="651510" cy="66888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SemiBold" pitchFamily="2" charset="0"/>
              </a:rPr>
              <a:t>9</a:t>
            </a:r>
            <a:endParaRPr lang="en-I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gnika SemiBol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645B7-6636-019D-17FB-F7DBCAA4F4EA}"/>
              </a:ext>
            </a:extLst>
          </p:cNvPr>
          <p:cNvSpPr txBox="1"/>
          <p:nvPr/>
        </p:nvSpPr>
        <p:spPr>
          <a:xfrm>
            <a:off x="7248680" y="4175282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SemiBold" pitchFamily="2" charset="0"/>
              </a:rPr>
              <a:t>RTC Integrated Crystal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76730B-3C5A-7A4B-0795-9E46C7421502}"/>
              </a:ext>
            </a:extLst>
          </p:cNvPr>
          <p:cNvSpPr/>
          <p:nvPr/>
        </p:nvSpPr>
        <p:spPr>
          <a:xfrm>
            <a:off x="6468426" y="5070566"/>
            <a:ext cx="617854" cy="654123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SemiBold" pitchFamily="2" charset="0"/>
              </a:rPr>
              <a:t>10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gnika SemiBol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A7A00-4C07-0EE6-F55C-D0A480CAB6B7}"/>
              </a:ext>
            </a:extLst>
          </p:cNvPr>
          <p:cNvSpPr txBox="1"/>
          <p:nvPr/>
        </p:nvSpPr>
        <p:spPr>
          <a:xfrm>
            <a:off x="7264099" y="5140735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SemiBold" pitchFamily="2" charset="0"/>
              </a:rPr>
              <a:t>Simple Transformer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293</Words>
  <Application>Microsoft Office PowerPoint</Application>
  <PresentationFormat>Widescreen</PresentationFormat>
  <Paragraphs>85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Segoe UI Black</vt:lpstr>
      <vt:lpstr>Signika Medium</vt:lpstr>
      <vt:lpstr>Signika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</dc:creator>
  <cp:lastModifiedBy>SATHWIK GUMPINA</cp:lastModifiedBy>
  <cp:revision>26</cp:revision>
  <dcterms:created xsi:type="dcterms:W3CDTF">2023-10-29T12:02:00Z</dcterms:created>
  <dcterms:modified xsi:type="dcterms:W3CDTF">2023-11-05T17:32:25Z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E1023C0B73654CBBA7A78FCE9A38EE16</vt:lpwstr>
  </property>
  <property fmtid="{D5CDD505-2E9C-101B-9397-08002B2CF9AE}" pid="3" name="KSOProductBuildVer">
    <vt:lpwstr>1033-11.2.0.11225</vt:lpwstr>
  </property>
</Properties>
</file>