
<file path=[Content_Types].xml><?xml version="1.0" encoding="utf-8"?>
<Types xmlns="http://schemas.openxmlformats.org/package/2006/content-types">
  <Default ContentType="application/vnd.openxmlformats-officedocument.spreadsheetml.sheet" Extension="xlsx"/>
  <Default ContentType="application/xml" Extension="xml"/>
  <Default ContentType="image/png" Extension="png"/>
  <Default ContentType="image/jpeg" Extension="jpeg"/>
  <Default ContentType="application/vnd.openxmlformats-package.relationships+xml" Extension="rels"/>
  <Override ContentType="application/vnd.openxmlformats-officedocument.presentationml.slideMaster+xml" PartName="/ppt/slideMasters/slideMaster1.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presentation.main+xml" PartName="/ppt/presentation.xml"/>
  <Override ContentType="application/vnd.ms-office.chartcolorstyle+xml" PartName="/ppt/charts/colors5.xml"/>
  <Override ContentType="application/vnd.ms-office.chartcolorstyle+xml" PartName="/ppt/charts/colors6.xml"/>
  <Override ContentType="application/vnd.ms-office.chartcolorstyle+xml" PartName="/ppt/charts/colors4.xml"/>
  <Override ContentType="application/vnd.ms-office.chartcolorstyle+xml" PartName="/ppt/charts/colors1.xml"/>
  <Override ContentType="application/vnd.ms-office.chartcolorstyle+xml" PartName="/ppt/charts/colors2.xml"/>
  <Override ContentType="application/vnd.ms-office.chartcolorstyle+xml" PartName="/ppt/charts/colors3.xml"/>
  <Override ContentType="application/vnd.ms-office.chartcolorstyle+xml" PartName="/ppt/charts/colors8.xml"/>
  <Override ContentType="application/vnd.ms-office.chartcolorstyle+xml" PartName="/ppt/charts/colors7.xml"/>
  <Override ContentType="application/vnd.openxmlformats-officedocument.theme+xml" PartName="/ppt/theme/theme1.xml"/>
  <Override ContentType="application/vnd.openxmlformats-officedocument.theme+xml" PartName="/ppt/theme/theme2.xml"/>
  <Override ContentType="application/vnd.openxmlformats-officedocument.drawingml.chart+xml" PartName="/ppt/charts/chart3.xml"/>
  <Override ContentType="application/vnd.openxmlformats-officedocument.drawingml.chart+xml" PartName="/ppt/charts/chart8.xml"/>
  <Override ContentType="application/vnd.openxmlformats-officedocument.drawingml.chart+xml" PartName="/ppt/charts/chart7.xml"/>
  <Override ContentType="application/vnd.openxmlformats-officedocument.drawingml.chart+xml" PartName="/ppt/charts/chart2.xml"/>
  <Override ContentType="application/vnd.openxmlformats-officedocument.drawingml.chart+xml" PartName="/ppt/charts/chart5.xml"/>
  <Override ContentType="application/vnd.openxmlformats-officedocument.drawingml.chart+xml" PartName="/ppt/charts/chart4.xml"/>
  <Override ContentType="application/vnd.openxmlformats-officedocument.drawingml.chart+xml" PartName="/ppt/charts/chart6.xml"/>
  <Override ContentType="application/vnd.openxmlformats-officedocument.drawingml.chart+xml" PartName="/ppt/charts/chart1.xml"/>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themeOverride+xml" PartName="/ppt/theme/themeOverride3.xml"/>
  <Override ContentType="application/vnd.openxmlformats-officedocument.themeOverride+xml" PartName="/ppt/theme/themeOverride8.xml"/>
  <Override ContentType="application/vnd.openxmlformats-officedocument.themeOverride+xml" PartName="/ppt/theme/themeOverride2.xml"/>
  <Override ContentType="application/vnd.openxmlformats-officedocument.themeOverride+xml" PartName="/ppt/theme/themeOverride4.xml"/>
  <Override ContentType="application/vnd.openxmlformats-officedocument.themeOverride+xml" PartName="/ppt/theme/themeOverride7.xml"/>
  <Override ContentType="application/vnd.openxmlformats-officedocument.themeOverride+xml" PartName="/ppt/theme/themeOverride5.xml"/>
  <Override ContentType="application/vnd.openxmlformats-officedocument.themeOverride+xml" PartName="/ppt/theme/themeOverride6.xml"/>
  <Override ContentType="application/vnd.openxmlformats-officedocument.themeOverride+xml" PartName="/ppt/theme/themeOverride1.xml"/>
  <Override ContentType="application/vnd.openxmlformats-officedocument.presentationml.notesMaster+xml" PartName="/ppt/notesMasters/notesMaster1.xml"/>
  <Override ContentType="application/vnd.ms-office.chartstyle+xml" PartName="/ppt/charts/style3.xml"/>
  <Override ContentType="application/vnd.ms-office.chartstyle+xml" PartName="/ppt/charts/style4.xml"/>
  <Override ContentType="application/vnd.ms-office.chartstyle+xml" PartName="/ppt/charts/style5.xml"/>
  <Override ContentType="application/vnd.ms-office.chartstyle+xml" PartName="/ppt/charts/style7.xml"/>
  <Override ContentType="application/vnd.ms-office.chartstyle+xml" PartName="/ppt/charts/style8.xml"/>
  <Override ContentType="application/vnd.ms-office.chartstyle+xml" PartName="/ppt/charts/style6.xml"/>
  <Override ContentType="application/vnd.ms-office.chartstyle+xml" PartName="/ppt/charts/style1.xml"/>
  <Override ContentType="application/vnd.ms-office.chartstyle+xml" PartName="/ppt/charts/style2.xml"/>
  <Override ContentType="application/vnd.openxmlformats-officedocument.presentationml.presProps+xml" PartName="/ppt/presProps1.xml"/>
  <Override ContentType="application/vnd.openxmlformats-officedocument.presentationml.viewProps+xml" PartName="/ppt/viewProps1.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5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6858000" cx="9144000"/>
  <p:notesSz cx="7099300" cy="102346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2D200454-40CA-4A62-9FC3-DE9A4176ACB9}">
      <p15:notesGuideLst>
        <p15:guide id="1" orient="horz" pos="3224">
          <p15:clr>
            <a:srgbClr val="A4A3A4"/>
          </p15:clr>
        </p15:guide>
        <p15:guide id="2" pos="2236">
          <p15:clr>
            <a:srgbClr val="A4A3A4"/>
          </p15:clr>
        </p15:guide>
      </p15:notesGuideLst>
    </p:ext>
  </p:extLst>
</p:presentation>
</file>

<file path=ppt/presProps1.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1.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notesViewPr>
    <p:cSldViewPr snapToGrid="0">
      <p:cViewPr varScale="1">
        <p:scale>
          <a:sx n="100" d="100"/>
          <a:sy n="100" d="100"/>
        </p:scale>
        <p:origin x="0" y="0"/>
      </p:cViewPr>
      <p:guideLst>
        <p:guide pos="3224" orient="horz"/>
        <p:guide pos="2236"/>
      </p:guideLst>
    </p:cSldViewPr>
  </p:notes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1.xml"/><Relationship Id="rId3" Type="http://schemas.openxmlformats.org/officeDocument/2006/relationships/presProps" Target="presProps1.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slide" Target="slides/slide20.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3" Type="http://schemas.openxmlformats.org/officeDocument/2006/relationships/themeOverride" Target="../theme/themeOverride2.xm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3" Type="http://schemas.openxmlformats.org/officeDocument/2006/relationships/themeOverride" Target="../theme/themeOverride3.xml"/><Relationship Id="rId2" Type="http://schemas.microsoft.com/office/2011/relationships/chartColorStyle" Target="colors3.xml"/><Relationship Id="rId1" Type="http://schemas.microsoft.com/office/2011/relationships/chartStyle" Target="style3.xml"/><Relationship Id="rId4" Type="http://schemas.openxmlformats.org/officeDocument/2006/relationships/package" Target="../embeddings/Microsoft_Excel_Worksheet2.xlsx"/></Relationships>
</file>

<file path=ppt/charts/_rels/chart4.xml.rels><?xml version="1.0" encoding="UTF-8" standalone="yes"?>
<Relationships xmlns="http://schemas.openxmlformats.org/package/2006/relationships"><Relationship Id="rId3" Type="http://schemas.openxmlformats.org/officeDocument/2006/relationships/themeOverride" Target="../theme/themeOverride4.xml"/><Relationship Id="rId2" Type="http://schemas.microsoft.com/office/2011/relationships/chartColorStyle" Target="colors4.xml"/><Relationship Id="rId1" Type="http://schemas.microsoft.com/office/2011/relationships/chartStyle" Target="style4.xml"/><Relationship Id="rId4" Type="http://schemas.openxmlformats.org/officeDocument/2006/relationships/package" Target="../embeddings/Microsoft_Excel_Worksheet3.xlsx"/></Relationships>
</file>

<file path=ppt/charts/_rels/chart5.xml.rels><?xml version="1.0" encoding="UTF-8" standalone="yes"?>
<Relationships xmlns="http://schemas.openxmlformats.org/package/2006/relationships"><Relationship Id="rId3" Type="http://schemas.openxmlformats.org/officeDocument/2006/relationships/themeOverride" Target="../theme/themeOverride5.xml"/><Relationship Id="rId2" Type="http://schemas.microsoft.com/office/2011/relationships/chartColorStyle" Target="colors5.xml"/><Relationship Id="rId1" Type="http://schemas.microsoft.com/office/2011/relationships/chartStyle" Target="style5.xml"/><Relationship Id="rId4" Type="http://schemas.openxmlformats.org/officeDocument/2006/relationships/package" Target="../embeddings/Microsoft_Excel_Worksheet4.xlsx"/></Relationships>
</file>

<file path=ppt/charts/_rels/chart6.xml.rels><?xml version="1.0" encoding="UTF-8" standalone="yes"?>
<Relationships xmlns="http://schemas.openxmlformats.org/package/2006/relationships"><Relationship Id="rId3" Type="http://schemas.openxmlformats.org/officeDocument/2006/relationships/themeOverride" Target="../theme/themeOverride6.xml"/><Relationship Id="rId2" Type="http://schemas.microsoft.com/office/2011/relationships/chartColorStyle" Target="colors6.xml"/><Relationship Id="rId1" Type="http://schemas.microsoft.com/office/2011/relationships/chartStyle" Target="style6.xml"/><Relationship Id="rId4" Type="http://schemas.openxmlformats.org/officeDocument/2006/relationships/package" Target="../embeddings/Microsoft_Excel_Worksheet5.xlsx"/></Relationships>
</file>

<file path=ppt/charts/_rels/chart7.xml.rels><?xml version="1.0" encoding="UTF-8" standalone="yes"?>
<Relationships xmlns="http://schemas.openxmlformats.org/package/2006/relationships"><Relationship Id="rId3" Type="http://schemas.openxmlformats.org/officeDocument/2006/relationships/themeOverride" Target="../theme/themeOverride7.xml"/><Relationship Id="rId2" Type="http://schemas.microsoft.com/office/2011/relationships/chartColorStyle" Target="colors7.xml"/><Relationship Id="rId1" Type="http://schemas.microsoft.com/office/2011/relationships/chartStyle" Target="style7.xml"/><Relationship Id="rId4" Type="http://schemas.openxmlformats.org/officeDocument/2006/relationships/package" Target="../embeddings/Microsoft_Excel_Worksheet6.xlsx"/></Relationships>
</file>

<file path=ppt/charts/_rels/chart8.xml.rels><?xml version="1.0" encoding="UTF-8" standalone="yes"?>
<Relationships xmlns="http://schemas.openxmlformats.org/package/2006/relationships"><Relationship Id="rId3" Type="http://schemas.openxmlformats.org/officeDocument/2006/relationships/themeOverride" Target="../theme/themeOverride8.xml"/><Relationship Id="rId2" Type="http://schemas.microsoft.com/office/2011/relationships/chartColorStyle" Target="colors8.xml"/><Relationship Id="rId1" Type="http://schemas.microsoft.com/office/2011/relationships/chartStyle" Target="style8.xml"/><Relationship Id="rId4" Type="http://schemas.openxmlformats.org/officeDocument/2006/relationships/package" Target="../embeddings/Microsoft_Excel_Worksheet7.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r>
              <a:rPr lang="en-IN"/>
              <a:t>THROUGHPUT (in bps)</a:t>
            </a:r>
          </a:p>
        </c:rich>
      </c:tx>
      <c:overlay val="0"/>
      <c:spPr>
        <a:noFill/>
        <a:ln>
          <a:noFill/>
        </a:ln>
        <a:effectLst/>
      </c:spPr>
      <c:txPr>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DVTCP</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numRef>
              <c:f>Sheet1!$A$2:$A$5</c:f>
              <c:numCache>
                <c:formatCode>General</c:formatCode>
                <c:ptCount val="4"/>
              </c:numCache>
            </c:numRef>
          </c:cat>
          <c:val>
            <c:numRef>
              <c:f>Sheet1!$B$2:$B$5</c:f>
              <c:numCache>
                <c:formatCode>General</c:formatCode>
                <c:ptCount val="4"/>
                <c:pt idx="0">
                  <c:v>848983.38124699995</c:v>
                </c:pt>
              </c:numCache>
            </c:numRef>
          </c:val>
          <c:extLst>
            <c:ext xmlns:c16="http://schemas.microsoft.com/office/drawing/2014/chart" uri="{C3380CC4-5D6E-409C-BE32-E72D297353CC}">
              <c16:uniqueId val="{00000000-C7C5-4F9F-8048-4E2B569C4C23}"/>
            </c:ext>
          </c:extLst>
        </c:ser>
        <c:ser>
          <c:idx val="1"/>
          <c:order val="1"/>
          <c:tx>
            <c:strRef>
              <c:f>Sheet1!$C$1</c:f>
              <c:strCache>
                <c:ptCount val="1"/>
                <c:pt idx="0">
                  <c:v>DVUDP</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numRef>
              <c:f>Sheet1!$A$2:$A$5</c:f>
              <c:numCache>
                <c:formatCode>General</c:formatCode>
                <c:ptCount val="4"/>
              </c:numCache>
            </c:numRef>
          </c:cat>
          <c:val>
            <c:numRef>
              <c:f>Sheet1!$C$2:$C$5</c:f>
              <c:numCache>
                <c:formatCode>General</c:formatCode>
                <c:ptCount val="4"/>
                <c:pt idx="1">
                  <c:v>444836.08526600001</c:v>
                </c:pt>
              </c:numCache>
            </c:numRef>
          </c:val>
          <c:extLst>
            <c:ext xmlns:c16="http://schemas.microsoft.com/office/drawing/2014/chart" uri="{C3380CC4-5D6E-409C-BE32-E72D297353CC}">
              <c16:uniqueId val="{00000001-C7C5-4F9F-8048-4E2B569C4C23}"/>
            </c:ext>
          </c:extLst>
        </c:ser>
        <c:ser>
          <c:idx val="2"/>
          <c:order val="2"/>
          <c:tx>
            <c:strRef>
              <c:f>Sheet1!$D$1</c:f>
              <c:strCache>
                <c:ptCount val="1"/>
                <c:pt idx="0">
                  <c:v>LSRTCP</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numRef>
              <c:f>Sheet1!$A$2:$A$5</c:f>
              <c:numCache>
                <c:formatCode>General</c:formatCode>
                <c:ptCount val="4"/>
              </c:numCache>
            </c:numRef>
          </c:cat>
          <c:val>
            <c:numRef>
              <c:f>Sheet1!$D$2:$D$5</c:f>
              <c:numCache>
                <c:formatCode>General</c:formatCode>
                <c:ptCount val="4"/>
                <c:pt idx="2">
                  <c:v>804974.18004300003</c:v>
                </c:pt>
              </c:numCache>
            </c:numRef>
          </c:val>
          <c:extLst>
            <c:ext xmlns:c16="http://schemas.microsoft.com/office/drawing/2014/chart" uri="{C3380CC4-5D6E-409C-BE32-E72D297353CC}">
              <c16:uniqueId val="{00000002-C7C5-4F9F-8048-4E2B569C4C23}"/>
            </c:ext>
          </c:extLst>
        </c:ser>
        <c:ser>
          <c:idx val="3"/>
          <c:order val="3"/>
          <c:tx>
            <c:strRef>
              <c:f>Sheet1!$E$1</c:f>
              <c:strCache>
                <c:ptCount val="1"/>
                <c:pt idx="0">
                  <c:v>LSRUDP</c:v>
                </c:pt>
              </c:strCache>
            </c:strRef>
          </c:tx>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numRef>
              <c:f>Sheet1!$A$2:$A$5</c:f>
              <c:numCache>
                <c:formatCode>General</c:formatCode>
                <c:ptCount val="4"/>
              </c:numCache>
            </c:numRef>
          </c:cat>
          <c:val>
            <c:numRef>
              <c:f>Sheet1!$E$2:$E$5</c:f>
              <c:numCache>
                <c:formatCode>General</c:formatCode>
                <c:ptCount val="4"/>
                <c:pt idx="3">
                  <c:v>446038.80220199999</c:v>
                </c:pt>
              </c:numCache>
            </c:numRef>
          </c:val>
          <c:extLst>
            <c:ext xmlns:c16="http://schemas.microsoft.com/office/drawing/2014/chart" uri="{C3380CC4-5D6E-409C-BE32-E72D297353CC}">
              <c16:uniqueId val="{00000003-C7C5-4F9F-8048-4E2B569C4C23}"/>
            </c:ext>
          </c:extLst>
        </c:ser>
        <c:dLbls>
          <c:showLegendKey val="0"/>
          <c:showVal val="0"/>
          <c:showCatName val="0"/>
          <c:showSerName val="0"/>
          <c:showPercent val="0"/>
          <c:showBubbleSize val="0"/>
        </c:dLbls>
        <c:gapWidth val="100"/>
        <c:overlap val="-24"/>
        <c:axId val="502748127"/>
        <c:axId val="502761023"/>
      </c:barChart>
      <c:catAx>
        <c:axId val="502748127"/>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02761023"/>
        <c:crosses val="autoZero"/>
        <c:auto val="1"/>
        <c:lblAlgn val="ctr"/>
        <c:lblOffset val="100"/>
        <c:noMultiLvlLbl val="0"/>
      </c:catAx>
      <c:valAx>
        <c:axId val="50276102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02748127"/>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r>
              <a:rPr lang="en-IN"/>
              <a:t>DATA RECEIVED (in</a:t>
            </a:r>
            <a:r>
              <a:rPr lang="en-IN" baseline="0"/>
              <a:t> bytes)</a:t>
            </a:r>
            <a:endParaRPr lang="en-IN"/>
          </a:p>
        </c:rich>
      </c:tx>
      <c:overlay val="0"/>
      <c:spPr>
        <a:noFill/>
        <a:ln>
          <a:noFill/>
        </a:ln>
        <a:effectLst/>
      </c:spPr>
      <c:txPr>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DVTCP</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numRef>
              <c:f>Sheet1!$A$2:$A$5</c:f>
              <c:numCache>
                <c:formatCode>General</c:formatCode>
                <c:ptCount val="4"/>
              </c:numCache>
            </c:numRef>
          </c:cat>
          <c:val>
            <c:numRef>
              <c:f>Sheet1!$B$2:$B$5</c:f>
              <c:numCache>
                <c:formatCode>General</c:formatCode>
                <c:ptCount val="4"/>
                <c:pt idx="0">
                  <c:v>2090440</c:v>
                </c:pt>
              </c:numCache>
            </c:numRef>
          </c:val>
          <c:extLst>
            <c:ext xmlns:c16="http://schemas.microsoft.com/office/drawing/2014/chart" uri="{C3380CC4-5D6E-409C-BE32-E72D297353CC}">
              <c16:uniqueId val="{00000000-7926-46FC-96E2-BF42959848F0}"/>
            </c:ext>
          </c:extLst>
        </c:ser>
        <c:ser>
          <c:idx val="1"/>
          <c:order val="1"/>
          <c:tx>
            <c:strRef>
              <c:f>Sheet1!$C$1</c:f>
              <c:strCache>
                <c:ptCount val="1"/>
                <c:pt idx="0">
                  <c:v>DVUDP</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numRef>
              <c:f>Sheet1!$A$2:$A$5</c:f>
              <c:numCache>
                <c:formatCode>General</c:formatCode>
                <c:ptCount val="4"/>
              </c:numCache>
            </c:numRef>
          </c:cat>
          <c:val>
            <c:numRef>
              <c:f>Sheet1!$C$2:$C$5</c:f>
              <c:numCache>
                <c:formatCode>General</c:formatCode>
                <c:ptCount val="4"/>
                <c:pt idx="1">
                  <c:v>1095000</c:v>
                </c:pt>
              </c:numCache>
            </c:numRef>
          </c:val>
          <c:extLst>
            <c:ext xmlns:c16="http://schemas.microsoft.com/office/drawing/2014/chart" uri="{C3380CC4-5D6E-409C-BE32-E72D297353CC}">
              <c16:uniqueId val="{00000001-7926-46FC-96E2-BF42959848F0}"/>
            </c:ext>
          </c:extLst>
        </c:ser>
        <c:ser>
          <c:idx val="2"/>
          <c:order val="2"/>
          <c:tx>
            <c:strRef>
              <c:f>Sheet1!$D$1</c:f>
              <c:strCache>
                <c:ptCount val="1"/>
                <c:pt idx="0">
                  <c:v>LSRTCP</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numRef>
              <c:f>Sheet1!$A$2:$A$5</c:f>
              <c:numCache>
                <c:formatCode>General</c:formatCode>
                <c:ptCount val="4"/>
              </c:numCache>
            </c:numRef>
          </c:cat>
          <c:val>
            <c:numRef>
              <c:f>Sheet1!$D$2:$D$5</c:f>
              <c:numCache>
                <c:formatCode>General</c:formatCode>
                <c:ptCount val="4"/>
                <c:pt idx="2">
                  <c:v>1675480</c:v>
                </c:pt>
              </c:numCache>
            </c:numRef>
          </c:val>
          <c:extLst>
            <c:ext xmlns:c16="http://schemas.microsoft.com/office/drawing/2014/chart" uri="{C3380CC4-5D6E-409C-BE32-E72D297353CC}">
              <c16:uniqueId val="{00000002-7926-46FC-96E2-BF42959848F0}"/>
            </c:ext>
          </c:extLst>
        </c:ser>
        <c:ser>
          <c:idx val="3"/>
          <c:order val="3"/>
          <c:tx>
            <c:strRef>
              <c:f>Sheet1!$E$1</c:f>
              <c:strCache>
                <c:ptCount val="1"/>
                <c:pt idx="0">
                  <c:v>LSRUDP</c:v>
                </c:pt>
              </c:strCache>
            </c:strRef>
          </c:tx>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numRef>
              <c:f>Sheet1!$A$2:$A$5</c:f>
              <c:numCache>
                <c:formatCode>General</c:formatCode>
                <c:ptCount val="4"/>
              </c:numCache>
            </c:numRef>
          </c:cat>
          <c:val>
            <c:numRef>
              <c:f>Sheet1!$E$2:$E$5</c:f>
              <c:numCache>
                <c:formatCode>General</c:formatCode>
                <c:ptCount val="4"/>
                <c:pt idx="3">
                  <c:v>1089000</c:v>
                </c:pt>
              </c:numCache>
            </c:numRef>
          </c:val>
          <c:extLst>
            <c:ext xmlns:c16="http://schemas.microsoft.com/office/drawing/2014/chart" uri="{C3380CC4-5D6E-409C-BE32-E72D297353CC}">
              <c16:uniqueId val="{00000003-7926-46FC-96E2-BF42959848F0}"/>
            </c:ext>
          </c:extLst>
        </c:ser>
        <c:dLbls>
          <c:showLegendKey val="0"/>
          <c:showVal val="0"/>
          <c:showCatName val="0"/>
          <c:showSerName val="0"/>
          <c:showPercent val="0"/>
          <c:showBubbleSize val="0"/>
        </c:dLbls>
        <c:gapWidth val="100"/>
        <c:overlap val="-24"/>
        <c:axId val="398373183"/>
        <c:axId val="398360703"/>
      </c:barChart>
      <c:catAx>
        <c:axId val="398373183"/>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98360703"/>
        <c:crosses val="autoZero"/>
        <c:auto val="1"/>
        <c:lblAlgn val="ctr"/>
        <c:lblOffset val="100"/>
        <c:noMultiLvlLbl val="0"/>
      </c:catAx>
      <c:valAx>
        <c:axId val="39836070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98373183"/>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r>
              <a:rPr lang="en-IN"/>
              <a:t>PACKET DELIVERY RATIO</a:t>
            </a:r>
          </a:p>
        </c:rich>
      </c:tx>
      <c:overlay val="0"/>
      <c:spPr>
        <a:noFill/>
        <a:ln>
          <a:noFill/>
        </a:ln>
        <a:effectLst/>
      </c:spPr>
      <c:txPr>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DVTCP</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numRef>
              <c:f>Sheet1!$A$2:$A$5</c:f>
              <c:numCache>
                <c:formatCode>General</c:formatCode>
                <c:ptCount val="4"/>
              </c:numCache>
            </c:numRef>
          </c:cat>
          <c:val>
            <c:numRef>
              <c:f>Sheet1!$B$2:$B$5</c:f>
              <c:numCache>
                <c:formatCode>General</c:formatCode>
                <c:ptCount val="4"/>
                <c:pt idx="0">
                  <c:v>0.99015299999999995</c:v>
                </c:pt>
              </c:numCache>
            </c:numRef>
          </c:val>
          <c:extLst>
            <c:ext xmlns:c16="http://schemas.microsoft.com/office/drawing/2014/chart" uri="{C3380CC4-5D6E-409C-BE32-E72D297353CC}">
              <c16:uniqueId val="{00000000-A0D0-4137-AC7B-5E117FC2E698}"/>
            </c:ext>
          </c:extLst>
        </c:ser>
        <c:ser>
          <c:idx val="1"/>
          <c:order val="1"/>
          <c:tx>
            <c:strRef>
              <c:f>Sheet1!$C$1</c:f>
              <c:strCache>
                <c:ptCount val="1"/>
                <c:pt idx="0">
                  <c:v>DVUDP</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numRef>
              <c:f>Sheet1!$A$2:$A$5</c:f>
              <c:numCache>
                <c:formatCode>General</c:formatCode>
                <c:ptCount val="4"/>
              </c:numCache>
            </c:numRef>
          </c:cat>
          <c:val>
            <c:numRef>
              <c:f>Sheet1!$C$2:$C$5</c:f>
              <c:numCache>
                <c:formatCode>General</c:formatCode>
                <c:ptCount val="4"/>
                <c:pt idx="1">
                  <c:v>0.99184799999999995</c:v>
                </c:pt>
              </c:numCache>
            </c:numRef>
          </c:val>
          <c:extLst>
            <c:ext xmlns:c16="http://schemas.microsoft.com/office/drawing/2014/chart" uri="{C3380CC4-5D6E-409C-BE32-E72D297353CC}">
              <c16:uniqueId val="{00000001-A0D0-4137-AC7B-5E117FC2E698}"/>
            </c:ext>
          </c:extLst>
        </c:ser>
        <c:ser>
          <c:idx val="2"/>
          <c:order val="2"/>
          <c:tx>
            <c:strRef>
              <c:f>Sheet1!$D$1</c:f>
              <c:strCache>
                <c:ptCount val="1"/>
                <c:pt idx="0">
                  <c:v>LSRTCP</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numRef>
              <c:f>Sheet1!$A$2:$A$5</c:f>
              <c:numCache>
                <c:formatCode>General</c:formatCode>
                <c:ptCount val="4"/>
              </c:numCache>
            </c:numRef>
          </c:cat>
          <c:val>
            <c:numRef>
              <c:f>Sheet1!$D$2:$D$5</c:f>
              <c:numCache>
                <c:formatCode>General</c:formatCode>
                <c:ptCount val="4"/>
                <c:pt idx="2">
                  <c:v>0.99814199999999997</c:v>
                </c:pt>
              </c:numCache>
            </c:numRef>
          </c:val>
          <c:extLst>
            <c:ext xmlns:c16="http://schemas.microsoft.com/office/drawing/2014/chart" uri="{C3380CC4-5D6E-409C-BE32-E72D297353CC}">
              <c16:uniqueId val="{00000002-A0D0-4137-AC7B-5E117FC2E698}"/>
            </c:ext>
          </c:extLst>
        </c:ser>
        <c:ser>
          <c:idx val="3"/>
          <c:order val="3"/>
          <c:tx>
            <c:strRef>
              <c:f>Sheet1!$E$1</c:f>
              <c:strCache>
                <c:ptCount val="1"/>
                <c:pt idx="0">
                  <c:v>LSRUDP</c:v>
                </c:pt>
              </c:strCache>
            </c:strRef>
          </c:tx>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numRef>
              <c:f>Sheet1!$A$2:$A$5</c:f>
              <c:numCache>
                <c:formatCode>General</c:formatCode>
                <c:ptCount val="4"/>
              </c:numCache>
            </c:numRef>
          </c:cat>
          <c:val>
            <c:numRef>
              <c:f>Sheet1!$E$2:$E$5</c:f>
              <c:numCache>
                <c:formatCode>General</c:formatCode>
                <c:ptCount val="4"/>
                <c:pt idx="3">
                  <c:v>0.99452099999999999</c:v>
                </c:pt>
              </c:numCache>
            </c:numRef>
          </c:val>
          <c:extLst>
            <c:ext xmlns:c16="http://schemas.microsoft.com/office/drawing/2014/chart" uri="{C3380CC4-5D6E-409C-BE32-E72D297353CC}">
              <c16:uniqueId val="{00000003-A0D0-4137-AC7B-5E117FC2E698}"/>
            </c:ext>
          </c:extLst>
        </c:ser>
        <c:dLbls>
          <c:showLegendKey val="0"/>
          <c:showVal val="0"/>
          <c:showCatName val="0"/>
          <c:showSerName val="0"/>
          <c:showPercent val="0"/>
          <c:showBubbleSize val="0"/>
        </c:dLbls>
        <c:gapWidth val="100"/>
        <c:overlap val="-24"/>
        <c:axId val="502774751"/>
        <c:axId val="502771007"/>
      </c:barChart>
      <c:catAx>
        <c:axId val="502774751"/>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02771007"/>
        <c:crosses val="autoZero"/>
        <c:auto val="1"/>
        <c:lblAlgn val="ctr"/>
        <c:lblOffset val="100"/>
        <c:noMultiLvlLbl val="0"/>
      </c:catAx>
      <c:valAx>
        <c:axId val="50277100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02774751"/>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r>
              <a:rPr lang="en-IN"/>
              <a:t>PACKET LOSS</a:t>
            </a:r>
          </a:p>
        </c:rich>
      </c:tx>
      <c:overlay val="0"/>
      <c:spPr>
        <a:noFill/>
        <a:ln>
          <a:noFill/>
        </a:ln>
        <a:effectLst/>
      </c:spPr>
      <c:txPr>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DVTCP</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numRef>
              <c:f>Sheet1!$A$2:$A$5</c:f>
              <c:numCache>
                <c:formatCode>General</c:formatCode>
                <c:ptCount val="4"/>
              </c:numCache>
            </c:numRef>
          </c:cat>
          <c:val>
            <c:numRef>
              <c:f>Sheet1!$B$2:$B$5</c:f>
              <c:numCache>
                <c:formatCode>General</c:formatCode>
                <c:ptCount val="4"/>
                <c:pt idx="0">
                  <c:v>20</c:v>
                </c:pt>
              </c:numCache>
            </c:numRef>
          </c:val>
          <c:extLst>
            <c:ext xmlns:c16="http://schemas.microsoft.com/office/drawing/2014/chart" uri="{C3380CC4-5D6E-409C-BE32-E72D297353CC}">
              <c16:uniqueId val="{00000000-7AD5-47DA-BE34-11018B60EA0E}"/>
            </c:ext>
          </c:extLst>
        </c:ser>
        <c:ser>
          <c:idx val="1"/>
          <c:order val="1"/>
          <c:tx>
            <c:strRef>
              <c:f>Sheet1!$C$1</c:f>
              <c:strCache>
                <c:ptCount val="1"/>
                <c:pt idx="0">
                  <c:v>DVUDP</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numRef>
              <c:f>Sheet1!$A$2:$A$5</c:f>
              <c:numCache>
                <c:formatCode>General</c:formatCode>
                <c:ptCount val="4"/>
              </c:numCache>
            </c:numRef>
          </c:cat>
          <c:val>
            <c:numRef>
              <c:f>Sheet1!$C$2:$C$5</c:f>
              <c:numCache>
                <c:formatCode>General</c:formatCode>
                <c:ptCount val="4"/>
                <c:pt idx="1">
                  <c:v>9</c:v>
                </c:pt>
              </c:numCache>
            </c:numRef>
          </c:val>
          <c:extLst>
            <c:ext xmlns:c16="http://schemas.microsoft.com/office/drawing/2014/chart" uri="{C3380CC4-5D6E-409C-BE32-E72D297353CC}">
              <c16:uniqueId val="{00000001-7AD5-47DA-BE34-11018B60EA0E}"/>
            </c:ext>
          </c:extLst>
        </c:ser>
        <c:ser>
          <c:idx val="2"/>
          <c:order val="2"/>
          <c:tx>
            <c:strRef>
              <c:f>Sheet1!$D$1</c:f>
              <c:strCache>
                <c:ptCount val="1"/>
                <c:pt idx="0">
                  <c:v>LSRTCP</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numRef>
              <c:f>Sheet1!$A$2:$A$5</c:f>
              <c:numCache>
                <c:formatCode>General</c:formatCode>
                <c:ptCount val="4"/>
              </c:numCache>
            </c:numRef>
          </c:cat>
          <c:val>
            <c:numRef>
              <c:f>Sheet1!$D$2:$D$5</c:f>
              <c:numCache>
                <c:formatCode>General</c:formatCode>
                <c:ptCount val="4"/>
                <c:pt idx="2">
                  <c:v>3</c:v>
                </c:pt>
              </c:numCache>
            </c:numRef>
          </c:val>
          <c:extLst>
            <c:ext xmlns:c16="http://schemas.microsoft.com/office/drawing/2014/chart" uri="{C3380CC4-5D6E-409C-BE32-E72D297353CC}">
              <c16:uniqueId val="{00000002-7AD5-47DA-BE34-11018B60EA0E}"/>
            </c:ext>
          </c:extLst>
        </c:ser>
        <c:ser>
          <c:idx val="3"/>
          <c:order val="3"/>
          <c:tx>
            <c:strRef>
              <c:f>Sheet1!$E$1</c:f>
              <c:strCache>
                <c:ptCount val="1"/>
                <c:pt idx="0">
                  <c:v>LSRUDP</c:v>
                </c:pt>
              </c:strCache>
            </c:strRef>
          </c:tx>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numRef>
              <c:f>Sheet1!$A$2:$A$5</c:f>
              <c:numCache>
                <c:formatCode>General</c:formatCode>
                <c:ptCount val="4"/>
              </c:numCache>
            </c:numRef>
          </c:cat>
          <c:val>
            <c:numRef>
              <c:f>Sheet1!$E$2:$E$5</c:f>
              <c:numCache>
                <c:formatCode>General</c:formatCode>
                <c:ptCount val="4"/>
                <c:pt idx="3">
                  <c:v>6</c:v>
                </c:pt>
              </c:numCache>
            </c:numRef>
          </c:val>
          <c:extLst>
            <c:ext xmlns:c16="http://schemas.microsoft.com/office/drawing/2014/chart" uri="{C3380CC4-5D6E-409C-BE32-E72D297353CC}">
              <c16:uniqueId val="{00000003-7AD5-47DA-BE34-11018B60EA0E}"/>
            </c:ext>
          </c:extLst>
        </c:ser>
        <c:dLbls>
          <c:showLegendKey val="0"/>
          <c:showVal val="0"/>
          <c:showCatName val="0"/>
          <c:showSerName val="0"/>
          <c:showPercent val="0"/>
          <c:showBubbleSize val="0"/>
        </c:dLbls>
        <c:gapWidth val="100"/>
        <c:overlap val="-24"/>
        <c:axId val="502743135"/>
        <c:axId val="502766847"/>
      </c:barChart>
      <c:catAx>
        <c:axId val="502743135"/>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02766847"/>
        <c:crosses val="autoZero"/>
        <c:auto val="1"/>
        <c:lblAlgn val="ctr"/>
        <c:lblOffset val="100"/>
        <c:noMultiLvlLbl val="0"/>
      </c:catAx>
      <c:valAx>
        <c:axId val="50276684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0274313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r>
              <a:rPr lang="en-IN"/>
              <a:t>THROUGHPUT (in bps)</a:t>
            </a:r>
          </a:p>
        </c:rich>
      </c:tx>
      <c:overlay val="0"/>
      <c:spPr>
        <a:noFill/>
        <a:ln>
          <a:noFill/>
        </a:ln>
        <a:effectLst/>
      </c:spPr>
      <c:txPr>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DVTCP30</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numRef>
              <c:f>Sheet1!$A$2:$A$5</c:f>
              <c:numCache>
                <c:formatCode>General</c:formatCode>
                <c:ptCount val="4"/>
              </c:numCache>
            </c:numRef>
          </c:cat>
          <c:val>
            <c:numRef>
              <c:f>Sheet1!$B$2:$B$5</c:f>
              <c:numCache>
                <c:formatCode>General</c:formatCode>
                <c:ptCount val="4"/>
                <c:pt idx="0">
                  <c:v>452770.20368099998</c:v>
                </c:pt>
              </c:numCache>
            </c:numRef>
          </c:val>
          <c:extLst>
            <c:ext xmlns:c16="http://schemas.microsoft.com/office/drawing/2014/chart" uri="{C3380CC4-5D6E-409C-BE32-E72D297353CC}">
              <c16:uniqueId val="{00000000-6426-4F93-B9CD-E067CE269126}"/>
            </c:ext>
          </c:extLst>
        </c:ser>
        <c:ser>
          <c:idx val="1"/>
          <c:order val="1"/>
          <c:tx>
            <c:strRef>
              <c:f>Sheet1!$C$1</c:f>
              <c:strCache>
                <c:ptCount val="1"/>
                <c:pt idx="0">
                  <c:v>DVUDP30</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numRef>
              <c:f>Sheet1!$A$2:$A$5</c:f>
              <c:numCache>
                <c:formatCode>General</c:formatCode>
                <c:ptCount val="4"/>
              </c:numCache>
            </c:numRef>
          </c:cat>
          <c:val>
            <c:numRef>
              <c:f>Sheet1!$C$2:$C$5</c:f>
              <c:numCache>
                <c:formatCode>General</c:formatCode>
                <c:ptCount val="4"/>
                <c:pt idx="1">
                  <c:v>460038.73245700001</c:v>
                </c:pt>
              </c:numCache>
            </c:numRef>
          </c:val>
          <c:extLst>
            <c:ext xmlns:c16="http://schemas.microsoft.com/office/drawing/2014/chart" uri="{C3380CC4-5D6E-409C-BE32-E72D297353CC}">
              <c16:uniqueId val="{00000001-6426-4F93-B9CD-E067CE269126}"/>
            </c:ext>
          </c:extLst>
        </c:ser>
        <c:ser>
          <c:idx val="2"/>
          <c:order val="2"/>
          <c:tx>
            <c:strRef>
              <c:f>Sheet1!$D$1</c:f>
              <c:strCache>
                <c:ptCount val="1"/>
                <c:pt idx="0">
                  <c:v>LSRTCP30</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numRef>
              <c:f>Sheet1!$A$2:$A$5</c:f>
              <c:numCache>
                <c:formatCode>General</c:formatCode>
                <c:ptCount val="4"/>
              </c:numCache>
            </c:numRef>
          </c:cat>
          <c:val>
            <c:numRef>
              <c:f>Sheet1!$D$2:$D$5</c:f>
              <c:numCache>
                <c:formatCode>General</c:formatCode>
                <c:ptCount val="4"/>
                <c:pt idx="2">
                  <c:v>342751.89685100003</c:v>
                </c:pt>
              </c:numCache>
            </c:numRef>
          </c:val>
          <c:extLst>
            <c:ext xmlns:c16="http://schemas.microsoft.com/office/drawing/2014/chart" uri="{C3380CC4-5D6E-409C-BE32-E72D297353CC}">
              <c16:uniqueId val="{00000002-6426-4F93-B9CD-E067CE269126}"/>
            </c:ext>
          </c:extLst>
        </c:ser>
        <c:ser>
          <c:idx val="3"/>
          <c:order val="3"/>
          <c:tx>
            <c:strRef>
              <c:f>Sheet1!$E$1</c:f>
              <c:strCache>
                <c:ptCount val="1"/>
                <c:pt idx="0">
                  <c:v>LSRUDP30</c:v>
                </c:pt>
              </c:strCache>
            </c:strRef>
          </c:tx>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numRef>
              <c:f>Sheet1!$A$2:$A$5</c:f>
              <c:numCache>
                <c:formatCode>General</c:formatCode>
                <c:ptCount val="4"/>
              </c:numCache>
            </c:numRef>
          </c:cat>
          <c:val>
            <c:numRef>
              <c:f>Sheet1!$E$2:$E$5</c:f>
              <c:numCache>
                <c:formatCode>General</c:formatCode>
                <c:ptCount val="4"/>
                <c:pt idx="3">
                  <c:v>452775.62086800003</c:v>
                </c:pt>
              </c:numCache>
            </c:numRef>
          </c:val>
          <c:extLst>
            <c:ext xmlns:c16="http://schemas.microsoft.com/office/drawing/2014/chart" uri="{C3380CC4-5D6E-409C-BE32-E72D297353CC}">
              <c16:uniqueId val="{00000003-6426-4F93-B9CD-E067CE269126}"/>
            </c:ext>
          </c:extLst>
        </c:ser>
        <c:dLbls>
          <c:showLegendKey val="0"/>
          <c:showVal val="0"/>
          <c:showCatName val="0"/>
          <c:showSerName val="0"/>
          <c:showPercent val="0"/>
          <c:showBubbleSize val="0"/>
        </c:dLbls>
        <c:gapWidth val="100"/>
        <c:overlap val="-24"/>
        <c:axId val="502748127"/>
        <c:axId val="502761023"/>
      </c:barChart>
      <c:catAx>
        <c:axId val="502748127"/>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02761023"/>
        <c:crosses val="autoZero"/>
        <c:auto val="1"/>
        <c:lblAlgn val="ctr"/>
        <c:lblOffset val="100"/>
        <c:noMultiLvlLbl val="0"/>
      </c:catAx>
      <c:valAx>
        <c:axId val="50276102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02748127"/>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r>
              <a:rPr lang="en-IN"/>
              <a:t>DATA RECEIVED (in</a:t>
            </a:r>
            <a:r>
              <a:rPr lang="en-IN" baseline="0"/>
              <a:t> bytes)</a:t>
            </a:r>
            <a:endParaRPr lang="en-IN"/>
          </a:p>
        </c:rich>
      </c:tx>
      <c:overlay val="0"/>
      <c:spPr>
        <a:noFill/>
        <a:ln>
          <a:noFill/>
        </a:ln>
        <a:effectLst/>
      </c:spPr>
      <c:txPr>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DVTCP30</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numRef>
              <c:f>Sheet1!$A$2:$A$5</c:f>
              <c:numCache>
                <c:formatCode>General</c:formatCode>
                <c:ptCount val="4"/>
              </c:numCache>
            </c:numRef>
          </c:cat>
          <c:val>
            <c:numRef>
              <c:f>Sheet1!$B$2:$B$5</c:f>
              <c:numCache>
                <c:formatCode>General</c:formatCode>
                <c:ptCount val="4"/>
                <c:pt idx="0">
                  <c:v>1112840</c:v>
                </c:pt>
              </c:numCache>
            </c:numRef>
          </c:val>
          <c:extLst>
            <c:ext xmlns:c16="http://schemas.microsoft.com/office/drawing/2014/chart" uri="{C3380CC4-5D6E-409C-BE32-E72D297353CC}">
              <c16:uniqueId val="{00000000-BC88-4997-958F-10FD767C0928}"/>
            </c:ext>
          </c:extLst>
        </c:ser>
        <c:ser>
          <c:idx val="1"/>
          <c:order val="1"/>
          <c:tx>
            <c:strRef>
              <c:f>Sheet1!$C$1</c:f>
              <c:strCache>
                <c:ptCount val="1"/>
                <c:pt idx="0">
                  <c:v>DVUDP30</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numRef>
              <c:f>Sheet1!$A$2:$A$5</c:f>
              <c:numCache>
                <c:formatCode>General</c:formatCode>
                <c:ptCount val="4"/>
              </c:numCache>
            </c:numRef>
          </c:cat>
          <c:val>
            <c:numRef>
              <c:f>Sheet1!$C$2:$C$5</c:f>
              <c:numCache>
                <c:formatCode>General</c:formatCode>
                <c:ptCount val="4"/>
                <c:pt idx="1">
                  <c:v>1132000</c:v>
                </c:pt>
              </c:numCache>
            </c:numRef>
          </c:val>
          <c:extLst>
            <c:ext xmlns:c16="http://schemas.microsoft.com/office/drawing/2014/chart" uri="{C3380CC4-5D6E-409C-BE32-E72D297353CC}">
              <c16:uniqueId val="{00000001-BC88-4997-958F-10FD767C0928}"/>
            </c:ext>
          </c:extLst>
        </c:ser>
        <c:ser>
          <c:idx val="2"/>
          <c:order val="2"/>
          <c:tx>
            <c:strRef>
              <c:f>Sheet1!$D$1</c:f>
              <c:strCache>
                <c:ptCount val="1"/>
                <c:pt idx="0">
                  <c:v>LSRTCP30</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numRef>
              <c:f>Sheet1!$A$2:$A$5</c:f>
              <c:numCache>
                <c:formatCode>General</c:formatCode>
                <c:ptCount val="4"/>
              </c:numCache>
            </c:numRef>
          </c:cat>
          <c:val>
            <c:numRef>
              <c:f>Sheet1!$D$2:$D$5</c:f>
              <c:numCache>
                <c:formatCode>General</c:formatCode>
                <c:ptCount val="4"/>
                <c:pt idx="2">
                  <c:v>708280</c:v>
                </c:pt>
              </c:numCache>
            </c:numRef>
          </c:val>
          <c:extLst>
            <c:ext xmlns:c16="http://schemas.microsoft.com/office/drawing/2014/chart" uri="{C3380CC4-5D6E-409C-BE32-E72D297353CC}">
              <c16:uniqueId val="{00000002-BC88-4997-958F-10FD767C0928}"/>
            </c:ext>
          </c:extLst>
        </c:ser>
        <c:ser>
          <c:idx val="3"/>
          <c:order val="3"/>
          <c:tx>
            <c:strRef>
              <c:f>Sheet1!$E$1</c:f>
              <c:strCache>
                <c:ptCount val="1"/>
                <c:pt idx="0">
                  <c:v>LSRUDP30</c:v>
                </c:pt>
              </c:strCache>
            </c:strRef>
          </c:tx>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numRef>
              <c:f>Sheet1!$A$2:$A$5</c:f>
              <c:numCache>
                <c:formatCode>General</c:formatCode>
                <c:ptCount val="4"/>
              </c:numCache>
            </c:numRef>
          </c:cat>
          <c:val>
            <c:numRef>
              <c:f>Sheet1!$E$2:$E$5</c:f>
              <c:numCache>
                <c:formatCode>General</c:formatCode>
                <c:ptCount val="4"/>
                <c:pt idx="3">
                  <c:v>1102000</c:v>
                </c:pt>
              </c:numCache>
            </c:numRef>
          </c:val>
          <c:extLst>
            <c:ext xmlns:c16="http://schemas.microsoft.com/office/drawing/2014/chart" uri="{C3380CC4-5D6E-409C-BE32-E72D297353CC}">
              <c16:uniqueId val="{00000003-BC88-4997-958F-10FD767C0928}"/>
            </c:ext>
          </c:extLst>
        </c:ser>
        <c:dLbls>
          <c:showLegendKey val="0"/>
          <c:showVal val="0"/>
          <c:showCatName val="0"/>
          <c:showSerName val="0"/>
          <c:showPercent val="0"/>
          <c:showBubbleSize val="0"/>
        </c:dLbls>
        <c:gapWidth val="100"/>
        <c:overlap val="-24"/>
        <c:axId val="398373183"/>
        <c:axId val="398360703"/>
      </c:barChart>
      <c:catAx>
        <c:axId val="398373183"/>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98360703"/>
        <c:crosses val="autoZero"/>
        <c:auto val="1"/>
        <c:lblAlgn val="ctr"/>
        <c:lblOffset val="100"/>
        <c:noMultiLvlLbl val="0"/>
      </c:catAx>
      <c:valAx>
        <c:axId val="39836070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98373183"/>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r>
              <a:rPr lang="en-IN"/>
              <a:t>PACKET DELIVERY RATIO</a:t>
            </a:r>
          </a:p>
        </c:rich>
      </c:tx>
      <c:overlay val="0"/>
      <c:spPr>
        <a:noFill/>
        <a:ln>
          <a:noFill/>
        </a:ln>
        <a:effectLst/>
      </c:spPr>
      <c:txPr>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DVTCP</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numRef>
              <c:f>Sheet1!$A$2:$A$5</c:f>
              <c:numCache>
                <c:formatCode>General</c:formatCode>
                <c:ptCount val="4"/>
              </c:numCache>
            </c:numRef>
          </c:cat>
          <c:val>
            <c:numRef>
              <c:f>Sheet1!$B$2:$B$5</c:f>
              <c:numCache>
                <c:formatCode>General</c:formatCode>
                <c:ptCount val="4"/>
                <c:pt idx="0">
                  <c:v>1.019029</c:v>
                </c:pt>
              </c:numCache>
            </c:numRef>
          </c:val>
          <c:extLst>
            <c:ext xmlns:c16="http://schemas.microsoft.com/office/drawing/2014/chart" uri="{C3380CC4-5D6E-409C-BE32-E72D297353CC}">
              <c16:uniqueId val="{00000000-9CF6-4245-8BCE-4AA3F71CE521}"/>
            </c:ext>
          </c:extLst>
        </c:ser>
        <c:ser>
          <c:idx val="1"/>
          <c:order val="1"/>
          <c:tx>
            <c:strRef>
              <c:f>Sheet1!$C$1</c:f>
              <c:strCache>
                <c:ptCount val="1"/>
                <c:pt idx="0">
                  <c:v>DVUDP30</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numRef>
              <c:f>Sheet1!$A$2:$A$5</c:f>
              <c:numCache>
                <c:formatCode>General</c:formatCode>
                <c:ptCount val="4"/>
              </c:numCache>
            </c:numRef>
          </c:cat>
          <c:val>
            <c:numRef>
              <c:f>Sheet1!$C$2:$C$5</c:f>
              <c:numCache>
                <c:formatCode>General</c:formatCode>
                <c:ptCount val="4"/>
                <c:pt idx="1">
                  <c:v>1.0008840000000001</c:v>
                </c:pt>
              </c:numCache>
            </c:numRef>
          </c:val>
          <c:extLst>
            <c:ext xmlns:c16="http://schemas.microsoft.com/office/drawing/2014/chart" uri="{C3380CC4-5D6E-409C-BE32-E72D297353CC}">
              <c16:uniqueId val="{00000001-9CF6-4245-8BCE-4AA3F71CE521}"/>
            </c:ext>
          </c:extLst>
        </c:ser>
        <c:ser>
          <c:idx val="2"/>
          <c:order val="2"/>
          <c:tx>
            <c:strRef>
              <c:f>Sheet1!$D$1</c:f>
              <c:strCache>
                <c:ptCount val="1"/>
                <c:pt idx="0">
                  <c:v>LSRTCP30</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numRef>
              <c:f>Sheet1!$A$2:$A$5</c:f>
              <c:numCache>
                <c:formatCode>General</c:formatCode>
                <c:ptCount val="4"/>
              </c:numCache>
            </c:numRef>
          </c:cat>
          <c:val>
            <c:numRef>
              <c:f>Sheet1!$D$2:$D$5</c:f>
              <c:numCache>
                <c:formatCode>General</c:formatCode>
                <c:ptCount val="4"/>
                <c:pt idx="2">
                  <c:v>0.98984000000000005</c:v>
                </c:pt>
              </c:numCache>
            </c:numRef>
          </c:val>
          <c:extLst>
            <c:ext xmlns:c16="http://schemas.microsoft.com/office/drawing/2014/chart" uri="{C3380CC4-5D6E-409C-BE32-E72D297353CC}">
              <c16:uniqueId val="{00000002-9CF6-4245-8BCE-4AA3F71CE521}"/>
            </c:ext>
          </c:extLst>
        </c:ser>
        <c:ser>
          <c:idx val="3"/>
          <c:order val="3"/>
          <c:tx>
            <c:strRef>
              <c:f>Sheet1!$E$1</c:f>
              <c:strCache>
                <c:ptCount val="1"/>
                <c:pt idx="0">
                  <c:v>LSRUDP30</c:v>
                </c:pt>
              </c:strCache>
            </c:strRef>
          </c:tx>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numRef>
              <c:f>Sheet1!$A$2:$A$5</c:f>
              <c:numCache>
                <c:formatCode>General</c:formatCode>
                <c:ptCount val="4"/>
              </c:numCache>
            </c:numRef>
          </c:cat>
          <c:val>
            <c:numRef>
              <c:f>Sheet1!$E$2:$E$5</c:f>
              <c:numCache>
                <c:formatCode>General</c:formatCode>
                <c:ptCount val="4"/>
                <c:pt idx="3">
                  <c:v>0.98217500000000002</c:v>
                </c:pt>
              </c:numCache>
            </c:numRef>
          </c:val>
          <c:extLst>
            <c:ext xmlns:c16="http://schemas.microsoft.com/office/drawing/2014/chart" uri="{C3380CC4-5D6E-409C-BE32-E72D297353CC}">
              <c16:uniqueId val="{00000003-9CF6-4245-8BCE-4AA3F71CE521}"/>
            </c:ext>
          </c:extLst>
        </c:ser>
        <c:dLbls>
          <c:showLegendKey val="0"/>
          <c:showVal val="0"/>
          <c:showCatName val="0"/>
          <c:showSerName val="0"/>
          <c:showPercent val="0"/>
          <c:showBubbleSize val="0"/>
        </c:dLbls>
        <c:gapWidth val="100"/>
        <c:overlap val="-24"/>
        <c:axId val="502774751"/>
        <c:axId val="502771007"/>
      </c:barChart>
      <c:catAx>
        <c:axId val="502774751"/>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02771007"/>
        <c:crosses val="autoZero"/>
        <c:auto val="1"/>
        <c:lblAlgn val="ctr"/>
        <c:lblOffset val="100"/>
        <c:noMultiLvlLbl val="0"/>
      </c:catAx>
      <c:valAx>
        <c:axId val="50277100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02774751"/>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r>
              <a:rPr lang="en-IN"/>
              <a:t>PACKET LOSS</a:t>
            </a:r>
          </a:p>
        </c:rich>
      </c:tx>
      <c:overlay val="0"/>
      <c:spPr>
        <a:noFill/>
        <a:ln>
          <a:noFill/>
        </a:ln>
        <a:effectLst/>
      </c:spPr>
      <c:txPr>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DVTCP30</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numRef>
              <c:f>Sheet1!$A$2:$A$5</c:f>
              <c:numCache>
                <c:formatCode>General</c:formatCode>
                <c:ptCount val="4"/>
              </c:numCache>
            </c:numRef>
          </c:cat>
          <c:val>
            <c:numRef>
              <c:f>Sheet1!$B$2:$B$5</c:f>
              <c:numCache>
                <c:formatCode>General</c:formatCode>
                <c:ptCount val="4"/>
                <c:pt idx="0">
                  <c:v>-20</c:v>
                </c:pt>
              </c:numCache>
            </c:numRef>
          </c:val>
          <c:extLst>
            <c:ext xmlns:c16="http://schemas.microsoft.com/office/drawing/2014/chart" uri="{C3380CC4-5D6E-409C-BE32-E72D297353CC}">
              <c16:uniqueId val="{00000000-7A75-4CAC-B40B-32D9836A607D}"/>
            </c:ext>
          </c:extLst>
        </c:ser>
        <c:ser>
          <c:idx val="1"/>
          <c:order val="1"/>
          <c:tx>
            <c:strRef>
              <c:f>Sheet1!$C$1</c:f>
              <c:strCache>
                <c:ptCount val="1"/>
                <c:pt idx="0">
                  <c:v>DVUDP30</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numRef>
              <c:f>Sheet1!$A$2:$A$5</c:f>
              <c:numCache>
                <c:formatCode>General</c:formatCode>
                <c:ptCount val="4"/>
              </c:numCache>
            </c:numRef>
          </c:cat>
          <c:val>
            <c:numRef>
              <c:f>Sheet1!$C$2:$C$5</c:f>
              <c:numCache>
                <c:formatCode>General</c:formatCode>
                <c:ptCount val="4"/>
                <c:pt idx="1">
                  <c:v>-1</c:v>
                </c:pt>
              </c:numCache>
            </c:numRef>
          </c:val>
          <c:extLst>
            <c:ext xmlns:c16="http://schemas.microsoft.com/office/drawing/2014/chart" uri="{C3380CC4-5D6E-409C-BE32-E72D297353CC}">
              <c16:uniqueId val="{00000001-7A75-4CAC-B40B-32D9836A607D}"/>
            </c:ext>
          </c:extLst>
        </c:ser>
        <c:ser>
          <c:idx val="2"/>
          <c:order val="2"/>
          <c:tx>
            <c:strRef>
              <c:f>Sheet1!$D$1</c:f>
              <c:strCache>
                <c:ptCount val="1"/>
                <c:pt idx="0">
                  <c:v>LSRTCP30</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numRef>
              <c:f>Sheet1!$A$2:$A$5</c:f>
              <c:numCache>
                <c:formatCode>General</c:formatCode>
                <c:ptCount val="4"/>
              </c:numCache>
            </c:numRef>
          </c:cat>
          <c:val>
            <c:numRef>
              <c:f>Sheet1!$D$2:$D$5</c:f>
              <c:numCache>
                <c:formatCode>General</c:formatCode>
                <c:ptCount val="4"/>
                <c:pt idx="2">
                  <c:v>7</c:v>
                </c:pt>
              </c:numCache>
            </c:numRef>
          </c:val>
          <c:extLst>
            <c:ext xmlns:c16="http://schemas.microsoft.com/office/drawing/2014/chart" uri="{C3380CC4-5D6E-409C-BE32-E72D297353CC}">
              <c16:uniqueId val="{00000002-7A75-4CAC-B40B-32D9836A607D}"/>
            </c:ext>
          </c:extLst>
        </c:ser>
        <c:ser>
          <c:idx val="3"/>
          <c:order val="3"/>
          <c:tx>
            <c:strRef>
              <c:f>Sheet1!$E$1</c:f>
              <c:strCache>
                <c:ptCount val="1"/>
                <c:pt idx="0">
                  <c:v>LSRUDP30</c:v>
                </c:pt>
              </c:strCache>
            </c:strRef>
          </c:tx>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numRef>
              <c:f>Sheet1!$A$2:$A$5</c:f>
              <c:numCache>
                <c:formatCode>General</c:formatCode>
                <c:ptCount val="4"/>
              </c:numCache>
            </c:numRef>
          </c:cat>
          <c:val>
            <c:numRef>
              <c:f>Sheet1!$E$2:$E$5</c:f>
              <c:numCache>
                <c:formatCode>General</c:formatCode>
                <c:ptCount val="4"/>
                <c:pt idx="3">
                  <c:v>20</c:v>
                </c:pt>
              </c:numCache>
            </c:numRef>
          </c:val>
          <c:extLst>
            <c:ext xmlns:c16="http://schemas.microsoft.com/office/drawing/2014/chart" uri="{C3380CC4-5D6E-409C-BE32-E72D297353CC}">
              <c16:uniqueId val="{00000003-7A75-4CAC-B40B-32D9836A607D}"/>
            </c:ext>
          </c:extLst>
        </c:ser>
        <c:dLbls>
          <c:showLegendKey val="0"/>
          <c:showVal val="0"/>
          <c:showCatName val="0"/>
          <c:showSerName val="0"/>
          <c:showPercent val="0"/>
          <c:showBubbleSize val="0"/>
        </c:dLbls>
        <c:gapWidth val="100"/>
        <c:overlap val="-24"/>
        <c:axId val="502743135"/>
        <c:axId val="502766847"/>
      </c:barChart>
      <c:catAx>
        <c:axId val="502743135"/>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02766847"/>
        <c:crosses val="autoZero"/>
        <c:auto val="1"/>
        <c:lblAlgn val="ctr"/>
        <c:lblOffset val="100"/>
        <c:noMultiLvlLbl val="0"/>
      </c:catAx>
      <c:valAx>
        <c:axId val="50276684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0274313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charts/style2.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charts/style3.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charts/style4.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charts/style5.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charts/style6.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charts/style7.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charts/style8.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076575" cy="511175"/>
          </a:xfrm>
          <a:prstGeom prst="rect">
            <a:avLst/>
          </a:prstGeom>
          <a:noFill/>
          <a:ln>
            <a:noFill/>
          </a:ln>
        </p:spPr>
        <p:txBody>
          <a:bodyPr spcFirstLastPara="1" wrap="square" lIns="99025" tIns="49500" rIns="99025" bIns="49500" anchor="t" anchorCtr="0">
            <a:noAutofit/>
          </a:bodyPr>
          <a:lstStyle>
            <a:lvl1pPr marR="0" lvl="0" algn="l" rtl="0">
              <a:spcBef>
                <a:spcPts val="0"/>
              </a:spcBef>
              <a:spcAft>
                <a:spcPts val="0"/>
              </a:spcAft>
              <a:buSzPts val="1400"/>
              <a:buNone/>
              <a:defRPr sz="13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4021138" y="0"/>
            <a:ext cx="3076575" cy="511175"/>
          </a:xfrm>
          <a:prstGeom prst="rect">
            <a:avLst/>
          </a:prstGeom>
          <a:noFill/>
          <a:ln>
            <a:noFill/>
          </a:ln>
        </p:spPr>
        <p:txBody>
          <a:bodyPr spcFirstLastPara="1" wrap="square" lIns="99025" tIns="49500" rIns="99025" bIns="49500" anchor="t" anchorCtr="0">
            <a:noAutofit/>
          </a:bodyPr>
          <a:lstStyle>
            <a:lvl1pPr marR="0" lvl="0" algn="r" rtl="0">
              <a:spcBef>
                <a:spcPts val="0"/>
              </a:spcBef>
              <a:spcAft>
                <a:spcPts val="0"/>
              </a:spcAft>
              <a:buSzPts val="1400"/>
              <a:buNone/>
              <a:defRPr sz="13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992188" y="768350"/>
            <a:ext cx="5114925" cy="38369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709613" y="4860925"/>
            <a:ext cx="5680075" cy="4605338"/>
          </a:xfrm>
          <a:prstGeom prst="rect">
            <a:avLst/>
          </a:prstGeom>
          <a:noFill/>
          <a:ln>
            <a:noFill/>
          </a:ln>
        </p:spPr>
        <p:txBody>
          <a:bodyPr spcFirstLastPara="1" wrap="square" lIns="99025" tIns="49500" rIns="99025" bIns="49500" anchor="t" anchorCtr="0">
            <a:noAutofit/>
          </a:bodyPr>
          <a:lstStyle>
            <a:lvl1pPr marL="457200" marR="0" lvl="0"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1pPr>
            <a:lvl2pPr marL="914400" marR="0" lvl="1"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2pPr>
            <a:lvl3pPr marL="1371600" marR="0" lvl="2"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3pPr>
            <a:lvl4pPr marL="1828800" marR="0" lvl="3"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4pPr>
            <a:lvl5pPr marL="2286000" marR="0" lvl="4"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9721850"/>
            <a:ext cx="3076575" cy="511175"/>
          </a:xfrm>
          <a:prstGeom prst="rect">
            <a:avLst/>
          </a:prstGeom>
          <a:noFill/>
          <a:ln>
            <a:noFill/>
          </a:ln>
        </p:spPr>
        <p:txBody>
          <a:bodyPr spcFirstLastPara="1" wrap="square" lIns="99025" tIns="49500" rIns="99025" bIns="49500" anchor="b" anchorCtr="0">
            <a:noAutofit/>
          </a:bodyPr>
          <a:lstStyle>
            <a:lvl1pPr marR="0" lvl="0" algn="l" rtl="0">
              <a:spcBef>
                <a:spcPts val="0"/>
              </a:spcBef>
              <a:spcAft>
                <a:spcPts val="0"/>
              </a:spcAft>
              <a:buSzPts val="1400"/>
              <a:buNone/>
              <a:defRPr sz="13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4021138" y="9721850"/>
            <a:ext cx="3076575" cy="511175"/>
          </a:xfrm>
          <a:prstGeom prst="rect">
            <a:avLst/>
          </a:prstGeom>
          <a:noFill/>
          <a:ln>
            <a:noFill/>
          </a:ln>
        </p:spPr>
        <p:txBody>
          <a:bodyPr spcFirstLastPara="1" wrap="square" lIns="99025" tIns="49500" rIns="99025" bIns="49500" anchor="b" anchorCtr="0">
            <a:noAutofit/>
          </a:bodyPr>
          <a:lstStyle/>
          <a:p>
            <a:pPr marL="0" marR="0" lvl="0" indent="0" algn="r" rtl="0">
              <a:spcBef>
                <a:spcPts val="0"/>
              </a:spcBef>
              <a:spcAft>
                <a:spcPts val="0"/>
              </a:spcAft>
              <a:buNone/>
            </a:pPr>
            <a:fld id="{00000000-1234-1234-1234-123412341234}" type="slidenum">
              <a:rPr lang="en-US" sz="1300" b="0" i="0" u="none" strike="noStrike" cap="none">
                <a:solidFill>
                  <a:schemeClr val="dk1"/>
                </a:solidFill>
                <a:latin typeface="Arial"/>
                <a:ea typeface="Arial"/>
                <a:cs typeface="Arial"/>
                <a:sym typeface="Arial"/>
              </a:rPr>
              <a:t>‹#›</a:t>
            </a:fld>
            <a:endParaRPr sz="13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
        <p:cNvGrpSpPr/>
        <p:nvPr/>
      </p:nvGrpSpPr>
      <p:grpSpPr>
        <a:xfrm>
          <a:off x="0" y="0"/>
          <a:ext cx="0" cy="0"/>
          <a:chOff x="0" y="0"/>
          <a:chExt cx="0" cy="0"/>
        </a:xfrm>
      </p:grpSpPr>
      <p:sp>
        <p:nvSpPr>
          <p:cNvPr id="32" name="Google Shape;32;p1:notes"/>
          <p:cNvSpPr txBox="1">
            <a:spLocks noGrp="1"/>
          </p:cNvSpPr>
          <p:nvPr>
            <p:ph type="body" idx="1"/>
          </p:nvPr>
        </p:nvSpPr>
        <p:spPr>
          <a:xfrm>
            <a:off x="709613" y="4860925"/>
            <a:ext cx="5680075" cy="4605338"/>
          </a:xfrm>
          <a:prstGeom prst="rect">
            <a:avLst/>
          </a:prstGeom>
        </p:spPr>
        <p:txBody>
          <a:bodyPr spcFirstLastPara="1" wrap="square" lIns="99025" tIns="49500" rIns="99025" bIns="49500" anchor="t" anchorCtr="0">
            <a:noAutofit/>
          </a:bodyPr>
          <a:lstStyle/>
          <a:p>
            <a:pPr marL="0" lvl="0" indent="0" algn="l" rtl="0">
              <a:spcBef>
                <a:spcPts val="360"/>
              </a:spcBef>
              <a:spcAft>
                <a:spcPts val="0"/>
              </a:spcAft>
              <a:buNone/>
            </a:pPr>
            <a:endParaRPr/>
          </a:p>
        </p:txBody>
      </p:sp>
      <p:sp>
        <p:nvSpPr>
          <p:cNvPr id="33" name="Google Shape;33;p1:notes"/>
          <p:cNvSpPr>
            <a:spLocks noGrp="1" noRot="1" noChangeAspect="1"/>
          </p:cNvSpPr>
          <p:nvPr>
            <p:ph type="sldImg" idx="2"/>
          </p:nvPr>
        </p:nvSpPr>
        <p:spPr>
          <a:xfrm>
            <a:off x="992188" y="768350"/>
            <a:ext cx="5114925" cy="38369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
        <p:cNvGrpSpPr/>
        <p:nvPr/>
      </p:nvGrpSpPr>
      <p:grpSpPr>
        <a:xfrm>
          <a:off x="0" y="0"/>
          <a:ext cx="0" cy="0"/>
          <a:chOff x="0" y="0"/>
          <a:chExt cx="0" cy="0"/>
        </a:xfrm>
      </p:grpSpPr>
      <p:sp>
        <p:nvSpPr>
          <p:cNvPr id="39" name="Google Shape;39;p2:notes"/>
          <p:cNvSpPr txBox="1">
            <a:spLocks noGrp="1"/>
          </p:cNvSpPr>
          <p:nvPr>
            <p:ph type="body" idx="1"/>
          </p:nvPr>
        </p:nvSpPr>
        <p:spPr>
          <a:xfrm>
            <a:off x="709613" y="4860925"/>
            <a:ext cx="5680075" cy="4605338"/>
          </a:xfrm>
          <a:prstGeom prst="rect">
            <a:avLst/>
          </a:prstGeom>
        </p:spPr>
        <p:txBody>
          <a:bodyPr spcFirstLastPara="1" wrap="square" lIns="99025" tIns="49500" rIns="99025" bIns="49500" anchor="t" anchorCtr="0">
            <a:noAutofit/>
          </a:bodyPr>
          <a:lstStyle/>
          <a:p>
            <a:pPr marL="0" lvl="0" indent="0" algn="l" rtl="0">
              <a:spcBef>
                <a:spcPts val="360"/>
              </a:spcBef>
              <a:spcAft>
                <a:spcPts val="0"/>
              </a:spcAft>
              <a:buNone/>
            </a:pPr>
            <a:endParaRPr/>
          </a:p>
        </p:txBody>
      </p:sp>
      <p:sp>
        <p:nvSpPr>
          <p:cNvPr id="40" name="Google Shape;40;p2:notes"/>
          <p:cNvSpPr>
            <a:spLocks noGrp="1" noRot="1" noChangeAspect="1"/>
          </p:cNvSpPr>
          <p:nvPr>
            <p:ph type="sldImg" idx="2"/>
          </p:nvPr>
        </p:nvSpPr>
        <p:spPr>
          <a:xfrm>
            <a:off x="992188" y="768350"/>
            <a:ext cx="5114925" cy="38369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8"/>
        <p:cNvGrpSpPr/>
        <p:nvPr/>
      </p:nvGrpSpPr>
      <p:grpSpPr>
        <a:xfrm>
          <a:off x="0" y="0"/>
          <a:ext cx="0" cy="0"/>
          <a:chOff x="0" y="0"/>
          <a:chExt cx="0" cy="0"/>
        </a:xfrm>
      </p:grpSpPr>
      <p:sp>
        <p:nvSpPr>
          <p:cNvPr id="19" name="Google Shape;19;p2"/>
          <p:cNvSpPr txBox="1">
            <a:spLocks noGrp="1"/>
          </p:cNvSpPr>
          <p:nvPr>
            <p:ph type="title"/>
          </p:nvPr>
        </p:nvSpPr>
        <p:spPr>
          <a:xfrm>
            <a:off x="907148" y="212268"/>
            <a:ext cx="6946900" cy="6604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0" name="Google Shape;20;p2"/>
          <p:cNvSpPr txBox="1">
            <a:spLocks noGrp="1"/>
          </p:cNvSpPr>
          <p:nvPr>
            <p:ph type="body" idx="1"/>
          </p:nvPr>
        </p:nvSpPr>
        <p:spPr>
          <a:xfrm>
            <a:off x="152400" y="990600"/>
            <a:ext cx="8839200" cy="52959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21" name="Google Shape;21;p2"/>
          <p:cNvSpPr txBox="1">
            <a:spLocks noGrp="1"/>
          </p:cNvSpPr>
          <p:nvPr>
            <p:ph type="dt" idx="10"/>
          </p:nvPr>
        </p:nvSpPr>
        <p:spPr>
          <a:xfrm>
            <a:off x="169863" y="6353175"/>
            <a:ext cx="12192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sz="1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2"/>
          <p:cNvSpPr txBox="1">
            <a:spLocks noGrp="1"/>
          </p:cNvSpPr>
          <p:nvPr>
            <p:ph type="sldNum" idx="12"/>
          </p:nvPr>
        </p:nvSpPr>
        <p:spPr>
          <a:xfrm>
            <a:off x="6819900" y="6359525"/>
            <a:ext cx="2133600" cy="476250"/>
          </a:xfrm>
          <a:prstGeom prst="rect">
            <a:avLst/>
          </a:prstGeom>
          <a:noFill/>
          <a:ln>
            <a:noFill/>
          </a:ln>
        </p:spPr>
        <p:txBody>
          <a:bodyPr spcFirstLastPara="1" wrap="square" lIns="91425" tIns="45700" rIns="91425" bIns="45700" anchor="t" anchorCtr="0">
            <a:noAutofit/>
          </a:bodyPr>
          <a:lstStyle>
            <a:lvl1pPr marL="0" lvl="0" indent="0" algn="r">
              <a:spcBef>
                <a:spcPts val="0"/>
              </a:spcBef>
              <a:spcAft>
                <a:spcPts val="0"/>
              </a:spcAft>
              <a:buNone/>
              <a:defRPr sz="1400" b="1" i="0" u="none" strike="noStrike" cap="none">
                <a:solidFill>
                  <a:schemeClr val="lt1"/>
                </a:solidFill>
                <a:latin typeface="Arial"/>
                <a:ea typeface="Arial"/>
                <a:cs typeface="Arial"/>
                <a:sym typeface="Arial"/>
              </a:defRPr>
            </a:lvl1pPr>
            <a:lvl2pPr marL="0" lvl="1" indent="0" algn="r">
              <a:spcBef>
                <a:spcPts val="0"/>
              </a:spcBef>
              <a:spcAft>
                <a:spcPts val="0"/>
              </a:spcAft>
              <a:buNone/>
              <a:defRPr sz="1400" b="1" i="0" u="none" strike="noStrike" cap="none">
                <a:solidFill>
                  <a:schemeClr val="lt1"/>
                </a:solidFill>
                <a:latin typeface="Arial"/>
                <a:ea typeface="Arial"/>
                <a:cs typeface="Arial"/>
                <a:sym typeface="Arial"/>
              </a:defRPr>
            </a:lvl2pPr>
            <a:lvl3pPr marL="0" lvl="2" indent="0" algn="r">
              <a:spcBef>
                <a:spcPts val="0"/>
              </a:spcBef>
              <a:spcAft>
                <a:spcPts val="0"/>
              </a:spcAft>
              <a:buNone/>
              <a:defRPr sz="1400" b="1" i="0" u="none" strike="noStrike" cap="none">
                <a:solidFill>
                  <a:schemeClr val="lt1"/>
                </a:solidFill>
                <a:latin typeface="Arial"/>
                <a:ea typeface="Arial"/>
                <a:cs typeface="Arial"/>
                <a:sym typeface="Arial"/>
              </a:defRPr>
            </a:lvl3pPr>
            <a:lvl4pPr marL="0" lvl="3" indent="0" algn="r">
              <a:spcBef>
                <a:spcPts val="0"/>
              </a:spcBef>
              <a:spcAft>
                <a:spcPts val="0"/>
              </a:spcAft>
              <a:buNone/>
              <a:defRPr sz="1400" b="1" i="0" u="none" strike="noStrike" cap="none">
                <a:solidFill>
                  <a:schemeClr val="lt1"/>
                </a:solidFill>
                <a:latin typeface="Arial"/>
                <a:ea typeface="Arial"/>
                <a:cs typeface="Arial"/>
                <a:sym typeface="Arial"/>
              </a:defRPr>
            </a:lvl4pPr>
            <a:lvl5pPr marL="0" lvl="4" indent="0" algn="r">
              <a:spcBef>
                <a:spcPts val="0"/>
              </a:spcBef>
              <a:spcAft>
                <a:spcPts val="0"/>
              </a:spcAft>
              <a:buNone/>
              <a:defRPr sz="1400" b="1" i="0" u="none" strike="noStrike" cap="none">
                <a:solidFill>
                  <a:schemeClr val="lt1"/>
                </a:solidFill>
                <a:latin typeface="Arial"/>
                <a:ea typeface="Arial"/>
                <a:cs typeface="Arial"/>
                <a:sym typeface="Arial"/>
              </a:defRPr>
            </a:lvl5pPr>
            <a:lvl6pPr marL="0" lvl="5" indent="0" algn="r">
              <a:spcBef>
                <a:spcPts val="0"/>
              </a:spcBef>
              <a:spcAft>
                <a:spcPts val="0"/>
              </a:spcAft>
              <a:buNone/>
              <a:defRPr sz="1400" b="1" i="0" u="none" strike="noStrike" cap="none">
                <a:solidFill>
                  <a:schemeClr val="lt1"/>
                </a:solidFill>
                <a:latin typeface="Arial"/>
                <a:ea typeface="Arial"/>
                <a:cs typeface="Arial"/>
                <a:sym typeface="Arial"/>
              </a:defRPr>
            </a:lvl6pPr>
            <a:lvl7pPr marL="0" lvl="6" indent="0" algn="r">
              <a:spcBef>
                <a:spcPts val="0"/>
              </a:spcBef>
              <a:spcAft>
                <a:spcPts val="0"/>
              </a:spcAft>
              <a:buNone/>
              <a:defRPr sz="1400" b="1" i="0" u="none" strike="noStrike" cap="none">
                <a:solidFill>
                  <a:schemeClr val="lt1"/>
                </a:solidFill>
                <a:latin typeface="Arial"/>
                <a:ea typeface="Arial"/>
                <a:cs typeface="Arial"/>
                <a:sym typeface="Arial"/>
              </a:defRPr>
            </a:lvl7pPr>
            <a:lvl8pPr marL="0" lvl="7" indent="0" algn="r">
              <a:spcBef>
                <a:spcPts val="0"/>
              </a:spcBef>
              <a:spcAft>
                <a:spcPts val="0"/>
              </a:spcAft>
              <a:buNone/>
              <a:defRPr sz="1400" b="1" i="0" u="none" strike="noStrike" cap="none">
                <a:solidFill>
                  <a:schemeClr val="lt1"/>
                </a:solidFill>
                <a:latin typeface="Arial"/>
                <a:ea typeface="Arial"/>
                <a:cs typeface="Arial"/>
                <a:sym typeface="Arial"/>
              </a:defRPr>
            </a:lvl8pPr>
            <a:lvl9pPr marL="0" lvl="8" indent="0" algn="r">
              <a:spcBef>
                <a:spcPts val="0"/>
              </a:spcBef>
              <a:spcAft>
                <a:spcPts val="0"/>
              </a:spcAft>
              <a:buNone/>
              <a:defRPr sz="1400" b="1"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23" name="Google Shape;23;p2"/>
          <p:cNvSpPr txBox="1">
            <a:spLocks noGrp="1"/>
          </p:cNvSpPr>
          <p:nvPr>
            <p:ph type="ftr" idx="11"/>
          </p:nvPr>
        </p:nvSpPr>
        <p:spPr>
          <a:xfrm>
            <a:off x="2209800" y="6400800"/>
            <a:ext cx="4495800" cy="38100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b="1" i="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1_Custom Layout">
  <p:cSld name="1_Custom Layout">
    <p:spTree>
      <p:nvGrpSpPr>
        <p:cNvPr id="1" name="Shape 24"/>
        <p:cNvGrpSpPr/>
        <p:nvPr/>
      </p:nvGrpSpPr>
      <p:grpSpPr>
        <a:xfrm>
          <a:off x="0" y="0"/>
          <a:ext cx="0" cy="0"/>
          <a:chOff x="0" y="0"/>
          <a:chExt cx="0" cy="0"/>
        </a:xfrm>
      </p:grpSpPr>
      <p:sp>
        <p:nvSpPr>
          <p:cNvPr id="25" name="Google Shape;25;p3"/>
          <p:cNvSpPr txBox="1">
            <a:spLocks noGrp="1"/>
          </p:cNvSpPr>
          <p:nvPr>
            <p:ph type="title"/>
          </p:nvPr>
        </p:nvSpPr>
        <p:spPr>
          <a:xfrm>
            <a:off x="261938" y="82550"/>
            <a:ext cx="6451600" cy="6604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6" name="Google Shape;26;p3"/>
          <p:cNvSpPr txBox="1">
            <a:spLocks noGrp="1"/>
          </p:cNvSpPr>
          <p:nvPr>
            <p:ph type="body" idx="1"/>
          </p:nvPr>
        </p:nvSpPr>
        <p:spPr>
          <a:xfrm>
            <a:off x="138332" y="962464"/>
            <a:ext cx="4320000" cy="52959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27" name="Google Shape;27;p3"/>
          <p:cNvSpPr txBox="1">
            <a:spLocks noGrp="1"/>
          </p:cNvSpPr>
          <p:nvPr>
            <p:ph type="body" idx="2"/>
          </p:nvPr>
        </p:nvSpPr>
        <p:spPr>
          <a:xfrm>
            <a:off x="4648200" y="956604"/>
            <a:ext cx="4320000" cy="52956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28" name="Google Shape;28;p3"/>
          <p:cNvSpPr txBox="1">
            <a:spLocks noGrp="1"/>
          </p:cNvSpPr>
          <p:nvPr>
            <p:ph type="dt" idx="10"/>
          </p:nvPr>
        </p:nvSpPr>
        <p:spPr>
          <a:xfrm>
            <a:off x="139700" y="6324600"/>
            <a:ext cx="1300163"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3"/>
          <p:cNvSpPr txBox="1">
            <a:spLocks noGrp="1"/>
          </p:cNvSpPr>
          <p:nvPr>
            <p:ph type="sldNum" idx="12"/>
          </p:nvPr>
        </p:nvSpPr>
        <p:spPr>
          <a:xfrm>
            <a:off x="6819900" y="6359525"/>
            <a:ext cx="2133600" cy="476250"/>
          </a:xfrm>
          <a:prstGeom prst="rect">
            <a:avLst/>
          </a:prstGeom>
          <a:noFill/>
          <a:ln>
            <a:noFill/>
          </a:ln>
        </p:spPr>
        <p:txBody>
          <a:bodyPr spcFirstLastPara="1" wrap="square" lIns="91425" tIns="45700" rIns="91425" bIns="45700" anchor="t" anchorCtr="0">
            <a:noAutofit/>
          </a:bodyPr>
          <a:lstStyle>
            <a:lvl1pPr marL="0" lvl="0" indent="0" algn="r">
              <a:spcBef>
                <a:spcPts val="0"/>
              </a:spcBef>
              <a:spcAft>
                <a:spcPts val="0"/>
              </a:spcAft>
              <a:buNone/>
              <a:defRPr sz="1400" b="1" i="0" u="none" strike="noStrike" cap="none">
                <a:solidFill>
                  <a:schemeClr val="lt1"/>
                </a:solidFill>
                <a:latin typeface="Arial"/>
                <a:ea typeface="Arial"/>
                <a:cs typeface="Arial"/>
                <a:sym typeface="Arial"/>
              </a:defRPr>
            </a:lvl1pPr>
            <a:lvl2pPr marL="0" lvl="1" indent="0" algn="r">
              <a:spcBef>
                <a:spcPts val="0"/>
              </a:spcBef>
              <a:spcAft>
                <a:spcPts val="0"/>
              </a:spcAft>
              <a:buNone/>
              <a:defRPr sz="1400" b="1" i="0" u="none" strike="noStrike" cap="none">
                <a:solidFill>
                  <a:schemeClr val="lt1"/>
                </a:solidFill>
                <a:latin typeface="Arial"/>
                <a:ea typeface="Arial"/>
                <a:cs typeface="Arial"/>
                <a:sym typeface="Arial"/>
              </a:defRPr>
            </a:lvl2pPr>
            <a:lvl3pPr marL="0" lvl="2" indent="0" algn="r">
              <a:spcBef>
                <a:spcPts val="0"/>
              </a:spcBef>
              <a:spcAft>
                <a:spcPts val="0"/>
              </a:spcAft>
              <a:buNone/>
              <a:defRPr sz="1400" b="1" i="0" u="none" strike="noStrike" cap="none">
                <a:solidFill>
                  <a:schemeClr val="lt1"/>
                </a:solidFill>
                <a:latin typeface="Arial"/>
                <a:ea typeface="Arial"/>
                <a:cs typeface="Arial"/>
                <a:sym typeface="Arial"/>
              </a:defRPr>
            </a:lvl3pPr>
            <a:lvl4pPr marL="0" lvl="3" indent="0" algn="r">
              <a:spcBef>
                <a:spcPts val="0"/>
              </a:spcBef>
              <a:spcAft>
                <a:spcPts val="0"/>
              </a:spcAft>
              <a:buNone/>
              <a:defRPr sz="1400" b="1" i="0" u="none" strike="noStrike" cap="none">
                <a:solidFill>
                  <a:schemeClr val="lt1"/>
                </a:solidFill>
                <a:latin typeface="Arial"/>
                <a:ea typeface="Arial"/>
                <a:cs typeface="Arial"/>
                <a:sym typeface="Arial"/>
              </a:defRPr>
            </a:lvl4pPr>
            <a:lvl5pPr marL="0" lvl="4" indent="0" algn="r">
              <a:spcBef>
                <a:spcPts val="0"/>
              </a:spcBef>
              <a:spcAft>
                <a:spcPts val="0"/>
              </a:spcAft>
              <a:buNone/>
              <a:defRPr sz="1400" b="1" i="0" u="none" strike="noStrike" cap="none">
                <a:solidFill>
                  <a:schemeClr val="lt1"/>
                </a:solidFill>
                <a:latin typeface="Arial"/>
                <a:ea typeface="Arial"/>
                <a:cs typeface="Arial"/>
                <a:sym typeface="Arial"/>
              </a:defRPr>
            </a:lvl5pPr>
            <a:lvl6pPr marL="0" lvl="5" indent="0" algn="r">
              <a:spcBef>
                <a:spcPts val="0"/>
              </a:spcBef>
              <a:spcAft>
                <a:spcPts val="0"/>
              </a:spcAft>
              <a:buNone/>
              <a:defRPr sz="1400" b="1" i="0" u="none" strike="noStrike" cap="none">
                <a:solidFill>
                  <a:schemeClr val="lt1"/>
                </a:solidFill>
                <a:latin typeface="Arial"/>
                <a:ea typeface="Arial"/>
                <a:cs typeface="Arial"/>
                <a:sym typeface="Arial"/>
              </a:defRPr>
            </a:lvl6pPr>
            <a:lvl7pPr marL="0" lvl="6" indent="0" algn="r">
              <a:spcBef>
                <a:spcPts val="0"/>
              </a:spcBef>
              <a:spcAft>
                <a:spcPts val="0"/>
              </a:spcAft>
              <a:buNone/>
              <a:defRPr sz="1400" b="1" i="0" u="none" strike="noStrike" cap="none">
                <a:solidFill>
                  <a:schemeClr val="lt1"/>
                </a:solidFill>
                <a:latin typeface="Arial"/>
                <a:ea typeface="Arial"/>
                <a:cs typeface="Arial"/>
                <a:sym typeface="Arial"/>
              </a:defRPr>
            </a:lvl7pPr>
            <a:lvl8pPr marL="0" lvl="7" indent="0" algn="r">
              <a:spcBef>
                <a:spcPts val="0"/>
              </a:spcBef>
              <a:spcAft>
                <a:spcPts val="0"/>
              </a:spcAft>
              <a:buNone/>
              <a:defRPr sz="1400" b="1" i="0" u="none" strike="noStrike" cap="none">
                <a:solidFill>
                  <a:schemeClr val="lt1"/>
                </a:solidFill>
                <a:latin typeface="Arial"/>
                <a:ea typeface="Arial"/>
                <a:cs typeface="Arial"/>
                <a:sym typeface="Arial"/>
              </a:defRPr>
            </a:lvl8pPr>
            <a:lvl9pPr marL="0" lvl="8" indent="0" algn="r">
              <a:spcBef>
                <a:spcPts val="0"/>
              </a:spcBef>
              <a:spcAft>
                <a:spcPts val="0"/>
              </a:spcAft>
              <a:buNone/>
              <a:defRPr sz="1400" b="1"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30" name="Google Shape;30;p3"/>
          <p:cNvSpPr txBox="1">
            <a:spLocks noGrp="1"/>
          </p:cNvSpPr>
          <p:nvPr>
            <p:ph type="ftr" idx="11"/>
          </p:nvPr>
        </p:nvSpPr>
        <p:spPr>
          <a:xfrm>
            <a:off x="2209800" y="6400800"/>
            <a:ext cx="4495800" cy="38100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b="1" i="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transition spd="med">
    <p:fade/>
  </p:transition>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p:nvPr/>
        </p:nvSpPr>
        <p:spPr>
          <a:xfrm>
            <a:off x="0" y="6243638"/>
            <a:ext cx="9144000" cy="609600"/>
          </a:xfrm>
          <a:prstGeom prst="rect">
            <a:avLst/>
          </a:prstGeom>
          <a:solidFill>
            <a:srgbClr val="262673"/>
          </a:solidFill>
          <a:ln w="9525" cap="flat" cmpd="sng">
            <a:solidFill>
              <a:srgbClr val="000097"/>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1" name="Google Shape;11;p1"/>
          <p:cNvSpPr txBox="1">
            <a:spLocks noGrp="1"/>
          </p:cNvSpPr>
          <p:nvPr>
            <p:ph type="title"/>
          </p:nvPr>
        </p:nvSpPr>
        <p:spPr>
          <a:xfrm>
            <a:off x="261938" y="82550"/>
            <a:ext cx="6451600" cy="6604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3200" b="0" i="0" u="none" strike="noStrike" cap="none">
                <a:solidFill>
                  <a:schemeClr val="dk1"/>
                </a:solidFill>
                <a:latin typeface="Arial"/>
                <a:ea typeface="Arial"/>
                <a:cs typeface="Arial"/>
                <a:sym typeface="Arial"/>
              </a:defRPr>
            </a:lvl1pPr>
            <a:lvl2pPr marR="0" lvl="1" algn="ctr" rtl="0">
              <a:spcBef>
                <a:spcPts val="0"/>
              </a:spcBef>
              <a:spcAft>
                <a:spcPts val="0"/>
              </a:spcAft>
              <a:buSzPts val="1400"/>
              <a:buNone/>
              <a:defRPr sz="3200" b="0" i="0" u="none" strike="noStrike" cap="none">
                <a:solidFill>
                  <a:schemeClr val="dk1"/>
                </a:solidFill>
                <a:latin typeface="Arial"/>
                <a:ea typeface="Arial"/>
                <a:cs typeface="Arial"/>
                <a:sym typeface="Arial"/>
              </a:defRPr>
            </a:lvl2pPr>
            <a:lvl3pPr marR="0" lvl="2" algn="ctr" rtl="0">
              <a:spcBef>
                <a:spcPts val="0"/>
              </a:spcBef>
              <a:spcAft>
                <a:spcPts val="0"/>
              </a:spcAft>
              <a:buSzPts val="1400"/>
              <a:buNone/>
              <a:defRPr sz="3200" b="0" i="0" u="none" strike="noStrike" cap="none">
                <a:solidFill>
                  <a:schemeClr val="dk1"/>
                </a:solidFill>
                <a:latin typeface="Arial"/>
                <a:ea typeface="Arial"/>
                <a:cs typeface="Arial"/>
                <a:sym typeface="Arial"/>
              </a:defRPr>
            </a:lvl3pPr>
            <a:lvl4pPr marR="0" lvl="3" algn="ctr" rtl="0">
              <a:spcBef>
                <a:spcPts val="0"/>
              </a:spcBef>
              <a:spcAft>
                <a:spcPts val="0"/>
              </a:spcAft>
              <a:buSzPts val="1400"/>
              <a:buNone/>
              <a:defRPr sz="3200" b="0" i="0" u="none" strike="noStrike" cap="none">
                <a:solidFill>
                  <a:schemeClr val="dk1"/>
                </a:solidFill>
                <a:latin typeface="Arial"/>
                <a:ea typeface="Arial"/>
                <a:cs typeface="Arial"/>
                <a:sym typeface="Arial"/>
              </a:defRPr>
            </a:lvl4pPr>
            <a:lvl5pPr marR="0" lvl="4" algn="ctr" rtl="0">
              <a:spcBef>
                <a:spcPts val="0"/>
              </a:spcBef>
              <a:spcAft>
                <a:spcPts val="0"/>
              </a:spcAft>
              <a:buSzPts val="1400"/>
              <a:buNone/>
              <a:defRPr sz="3200" b="0" i="0" u="none" strike="noStrike" cap="none">
                <a:solidFill>
                  <a:schemeClr val="dk1"/>
                </a:solidFill>
                <a:latin typeface="Arial"/>
                <a:ea typeface="Arial"/>
                <a:cs typeface="Arial"/>
                <a:sym typeface="Arial"/>
              </a:defRPr>
            </a:lvl5pPr>
            <a:lvl6pPr marR="0" lvl="5" algn="ctr" rtl="0">
              <a:spcBef>
                <a:spcPts val="0"/>
              </a:spcBef>
              <a:spcAft>
                <a:spcPts val="0"/>
              </a:spcAft>
              <a:buSzPts val="1400"/>
              <a:buNone/>
              <a:defRPr sz="3200" b="0" i="0" u="none" strike="noStrike" cap="none">
                <a:solidFill>
                  <a:schemeClr val="lt1"/>
                </a:solidFill>
                <a:latin typeface="Arial"/>
                <a:ea typeface="Arial"/>
                <a:cs typeface="Arial"/>
                <a:sym typeface="Arial"/>
              </a:defRPr>
            </a:lvl6pPr>
            <a:lvl7pPr marR="0" lvl="6" algn="ctr" rtl="0">
              <a:spcBef>
                <a:spcPts val="0"/>
              </a:spcBef>
              <a:spcAft>
                <a:spcPts val="0"/>
              </a:spcAft>
              <a:buSzPts val="1400"/>
              <a:buNone/>
              <a:defRPr sz="3200" b="0" i="0" u="none" strike="noStrike" cap="none">
                <a:solidFill>
                  <a:schemeClr val="lt1"/>
                </a:solidFill>
                <a:latin typeface="Arial"/>
                <a:ea typeface="Arial"/>
                <a:cs typeface="Arial"/>
                <a:sym typeface="Arial"/>
              </a:defRPr>
            </a:lvl7pPr>
            <a:lvl8pPr marR="0" lvl="7" algn="ctr" rtl="0">
              <a:spcBef>
                <a:spcPts val="0"/>
              </a:spcBef>
              <a:spcAft>
                <a:spcPts val="0"/>
              </a:spcAft>
              <a:buSzPts val="1400"/>
              <a:buNone/>
              <a:defRPr sz="3200" b="0" i="0" u="none" strike="noStrike" cap="none">
                <a:solidFill>
                  <a:schemeClr val="lt1"/>
                </a:solidFill>
                <a:latin typeface="Arial"/>
                <a:ea typeface="Arial"/>
                <a:cs typeface="Arial"/>
                <a:sym typeface="Arial"/>
              </a:defRPr>
            </a:lvl8pPr>
            <a:lvl9pPr marR="0" lvl="8" algn="ctr" rtl="0">
              <a:spcBef>
                <a:spcPts val="0"/>
              </a:spcBef>
              <a:spcAft>
                <a:spcPts val="0"/>
              </a:spcAft>
              <a:buSzPts val="1400"/>
              <a:buNone/>
              <a:defRPr sz="3200" b="0" i="0" u="none" strike="noStrike" cap="none">
                <a:solidFill>
                  <a:schemeClr val="lt1"/>
                </a:solidFill>
                <a:latin typeface="Arial"/>
                <a:ea typeface="Arial"/>
                <a:cs typeface="Arial"/>
                <a:sym typeface="Arial"/>
              </a:defRPr>
            </a:lvl9pPr>
          </a:lstStyle>
          <a:p>
            <a:endParaRPr/>
          </a:p>
        </p:txBody>
      </p:sp>
      <p:sp>
        <p:nvSpPr>
          <p:cNvPr id="12" name="Google Shape;12;p1"/>
          <p:cNvSpPr txBox="1">
            <a:spLocks noGrp="1"/>
          </p:cNvSpPr>
          <p:nvPr>
            <p:ph type="body" idx="1"/>
          </p:nvPr>
        </p:nvSpPr>
        <p:spPr>
          <a:xfrm>
            <a:off x="152400" y="923925"/>
            <a:ext cx="8839200" cy="5295900"/>
          </a:xfrm>
          <a:prstGeom prst="rect">
            <a:avLst/>
          </a:prstGeom>
          <a:noFill/>
          <a:ln>
            <a:noFill/>
          </a:ln>
        </p:spPr>
        <p:txBody>
          <a:bodyPr spcFirstLastPara="1" wrap="square" lIns="91425" tIns="45700" rIns="91425" bIns="45700" anchor="t" anchorCtr="0">
            <a:noAutofit/>
          </a:bodyPr>
          <a:lstStyle>
            <a:lvl1pPr marL="457200" marR="0" lvl="0" indent="-406400" algn="l" rtl="0">
              <a:spcBef>
                <a:spcPts val="560"/>
              </a:spcBef>
              <a:spcAft>
                <a:spcPts val="0"/>
              </a:spcAft>
              <a:buClr>
                <a:srgbClr val="000097"/>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spcBef>
                <a:spcPts val="480"/>
              </a:spcBef>
              <a:spcAft>
                <a:spcPts val="0"/>
              </a:spcAft>
              <a:buClr>
                <a:schemeClr val="dk1"/>
              </a:buClr>
              <a:buSzPts val="2400"/>
              <a:buFont typeface="Arial"/>
              <a:buChar char="–"/>
              <a:defRPr sz="2400" b="0" i="0" u="none" strike="noStrike" cap="none">
                <a:solidFill>
                  <a:srgbClr val="000097"/>
                </a:solidFill>
                <a:latin typeface="Arial"/>
                <a:ea typeface="Arial"/>
                <a:cs typeface="Arial"/>
                <a:sym typeface="Arial"/>
              </a:defRPr>
            </a:lvl2pPr>
            <a:lvl3pPr marL="1371600" marR="0" lvl="2" indent="-355600" algn="l" rtl="0">
              <a:spcBef>
                <a:spcPts val="400"/>
              </a:spcBef>
              <a:spcAft>
                <a:spcPts val="0"/>
              </a:spcAft>
              <a:buClr>
                <a:srgbClr val="000097"/>
              </a:buClr>
              <a:buSzPts val="2000"/>
              <a:buFont typeface="Noto Sans Symbols"/>
              <a:buChar char="✔"/>
              <a:defRPr sz="20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rgbClr val="000097"/>
                </a:solidFill>
                <a:latin typeface="Arial"/>
                <a:ea typeface="Arial"/>
                <a:cs typeface="Arial"/>
                <a:sym typeface="Arial"/>
              </a:defRPr>
            </a:lvl4pPr>
            <a:lvl5pPr marL="2286000" marR="0" lvl="4" indent="-355600" algn="l" rtl="0">
              <a:spcBef>
                <a:spcPts val="400"/>
              </a:spcBef>
              <a:spcAft>
                <a:spcPts val="0"/>
              </a:spcAft>
              <a:buClr>
                <a:srgbClr val="000097"/>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42900" algn="l" rtl="0">
              <a:spcBef>
                <a:spcPts val="360"/>
              </a:spcBef>
              <a:spcAft>
                <a:spcPts val="0"/>
              </a:spcAft>
              <a:buClr>
                <a:srgbClr val="000097"/>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spcBef>
                <a:spcPts val="360"/>
              </a:spcBef>
              <a:spcAft>
                <a:spcPts val="0"/>
              </a:spcAft>
              <a:buClr>
                <a:srgbClr val="000097"/>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spcBef>
                <a:spcPts val="360"/>
              </a:spcBef>
              <a:spcAft>
                <a:spcPts val="0"/>
              </a:spcAft>
              <a:buClr>
                <a:srgbClr val="000097"/>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spcBef>
                <a:spcPts val="360"/>
              </a:spcBef>
              <a:spcAft>
                <a:spcPts val="0"/>
              </a:spcAft>
              <a:buClr>
                <a:srgbClr val="000097"/>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3" name="Google Shape;13;p1"/>
          <p:cNvSpPr/>
          <p:nvPr/>
        </p:nvSpPr>
        <p:spPr>
          <a:xfrm>
            <a:off x="0" y="827088"/>
            <a:ext cx="9144000" cy="119062"/>
          </a:xfrm>
          <a:prstGeom prst="rect">
            <a:avLst/>
          </a:prstGeom>
          <a:solidFill>
            <a:srgbClr val="262673"/>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4" name="Google Shape;14;p1"/>
          <p:cNvSpPr txBox="1">
            <a:spLocks noGrp="1"/>
          </p:cNvSpPr>
          <p:nvPr>
            <p:ph type="dt" idx="10"/>
          </p:nvPr>
        </p:nvSpPr>
        <p:spPr>
          <a:xfrm>
            <a:off x="38100" y="6324600"/>
            <a:ext cx="1300163" cy="47625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1" i="0" u="none" strike="noStrike" cap="none">
                <a:solidFill>
                  <a:schemeClr val="lt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5" name="Google Shape;15;p1"/>
          <p:cNvSpPr txBox="1">
            <a:spLocks noGrp="1"/>
          </p:cNvSpPr>
          <p:nvPr>
            <p:ph type="sldNum" idx="12"/>
          </p:nvPr>
        </p:nvSpPr>
        <p:spPr>
          <a:xfrm>
            <a:off x="6819900" y="6359525"/>
            <a:ext cx="2133600" cy="476250"/>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spcAft>
                <a:spcPts val="0"/>
              </a:spcAft>
              <a:buNone/>
              <a:defRPr sz="1400" b="1" i="0" u="none" strike="noStrike" cap="none">
                <a:solidFill>
                  <a:schemeClr val="lt1"/>
                </a:solidFill>
                <a:latin typeface="Arial"/>
                <a:ea typeface="Arial"/>
                <a:cs typeface="Arial"/>
                <a:sym typeface="Arial"/>
              </a:defRPr>
            </a:lvl1pPr>
            <a:lvl2pPr marL="0" marR="0" lvl="1" indent="0" algn="r" rtl="0">
              <a:spcBef>
                <a:spcPts val="0"/>
              </a:spcBef>
              <a:spcAft>
                <a:spcPts val="0"/>
              </a:spcAft>
              <a:buNone/>
              <a:defRPr sz="1400" b="1" i="0" u="none" strike="noStrike" cap="none">
                <a:solidFill>
                  <a:schemeClr val="lt1"/>
                </a:solidFill>
                <a:latin typeface="Arial"/>
                <a:ea typeface="Arial"/>
                <a:cs typeface="Arial"/>
                <a:sym typeface="Arial"/>
              </a:defRPr>
            </a:lvl2pPr>
            <a:lvl3pPr marL="0" marR="0" lvl="2" indent="0" algn="r" rtl="0">
              <a:spcBef>
                <a:spcPts val="0"/>
              </a:spcBef>
              <a:spcAft>
                <a:spcPts val="0"/>
              </a:spcAft>
              <a:buNone/>
              <a:defRPr sz="1400" b="1" i="0" u="none" strike="noStrike" cap="none">
                <a:solidFill>
                  <a:schemeClr val="lt1"/>
                </a:solidFill>
                <a:latin typeface="Arial"/>
                <a:ea typeface="Arial"/>
                <a:cs typeface="Arial"/>
                <a:sym typeface="Arial"/>
              </a:defRPr>
            </a:lvl3pPr>
            <a:lvl4pPr marL="0" marR="0" lvl="3" indent="0" algn="r" rtl="0">
              <a:spcBef>
                <a:spcPts val="0"/>
              </a:spcBef>
              <a:spcAft>
                <a:spcPts val="0"/>
              </a:spcAft>
              <a:buNone/>
              <a:defRPr sz="1400" b="1" i="0" u="none" strike="noStrike" cap="none">
                <a:solidFill>
                  <a:schemeClr val="lt1"/>
                </a:solidFill>
                <a:latin typeface="Arial"/>
                <a:ea typeface="Arial"/>
                <a:cs typeface="Arial"/>
                <a:sym typeface="Arial"/>
              </a:defRPr>
            </a:lvl4pPr>
            <a:lvl5pPr marL="0" marR="0" lvl="4" indent="0" algn="r" rtl="0">
              <a:spcBef>
                <a:spcPts val="0"/>
              </a:spcBef>
              <a:spcAft>
                <a:spcPts val="0"/>
              </a:spcAft>
              <a:buNone/>
              <a:defRPr sz="1400" b="1" i="0" u="none" strike="noStrike" cap="none">
                <a:solidFill>
                  <a:schemeClr val="lt1"/>
                </a:solidFill>
                <a:latin typeface="Arial"/>
                <a:ea typeface="Arial"/>
                <a:cs typeface="Arial"/>
                <a:sym typeface="Arial"/>
              </a:defRPr>
            </a:lvl5pPr>
            <a:lvl6pPr marL="0" marR="0" lvl="5" indent="0" algn="r" rtl="0">
              <a:spcBef>
                <a:spcPts val="0"/>
              </a:spcBef>
              <a:spcAft>
                <a:spcPts val="0"/>
              </a:spcAft>
              <a:buNone/>
              <a:defRPr sz="1400" b="1" i="0" u="none" strike="noStrike" cap="none">
                <a:solidFill>
                  <a:schemeClr val="lt1"/>
                </a:solidFill>
                <a:latin typeface="Arial"/>
                <a:ea typeface="Arial"/>
                <a:cs typeface="Arial"/>
                <a:sym typeface="Arial"/>
              </a:defRPr>
            </a:lvl6pPr>
            <a:lvl7pPr marL="0" marR="0" lvl="6" indent="0" algn="r" rtl="0">
              <a:spcBef>
                <a:spcPts val="0"/>
              </a:spcBef>
              <a:spcAft>
                <a:spcPts val="0"/>
              </a:spcAft>
              <a:buNone/>
              <a:defRPr sz="1400" b="1" i="0" u="none" strike="noStrike" cap="none">
                <a:solidFill>
                  <a:schemeClr val="lt1"/>
                </a:solidFill>
                <a:latin typeface="Arial"/>
                <a:ea typeface="Arial"/>
                <a:cs typeface="Arial"/>
                <a:sym typeface="Arial"/>
              </a:defRPr>
            </a:lvl7pPr>
            <a:lvl8pPr marL="0" marR="0" lvl="7" indent="0" algn="r" rtl="0">
              <a:spcBef>
                <a:spcPts val="0"/>
              </a:spcBef>
              <a:spcAft>
                <a:spcPts val="0"/>
              </a:spcAft>
              <a:buNone/>
              <a:defRPr sz="1400" b="1" i="0" u="none" strike="noStrike" cap="none">
                <a:solidFill>
                  <a:schemeClr val="lt1"/>
                </a:solidFill>
                <a:latin typeface="Arial"/>
                <a:ea typeface="Arial"/>
                <a:cs typeface="Arial"/>
                <a:sym typeface="Arial"/>
              </a:defRPr>
            </a:lvl8pPr>
            <a:lvl9pPr marL="0" marR="0" lvl="8" indent="0" algn="r" rtl="0">
              <a:spcBef>
                <a:spcPts val="0"/>
              </a:spcBef>
              <a:spcAft>
                <a:spcPts val="0"/>
              </a:spcAft>
              <a:buNone/>
              <a:defRPr sz="1400" b="1"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pic>
        <p:nvPicPr>
          <p:cNvPr id="16" name="Google Shape;16;p1"/>
          <p:cNvPicPr preferRelativeResize="0"/>
          <p:nvPr/>
        </p:nvPicPr>
        <p:blipFill rotWithShape="1">
          <a:blip r:embed="rId4">
            <a:alphaModFix/>
          </a:blip>
          <a:srcRect/>
          <a:stretch/>
        </p:blipFill>
        <p:spPr>
          <a:xfrm>
            <a:off x="6934200" y="26988"/>
            <a:ext cx="2209800" cy="782637"/>
          </a:xfrm>
          <a:prstGeom prst="rect">
            <a:avLst/>
          </a:prstGeom>
          <a:noFill/>
          <a:ln>
            <a:noFill/>
          </a:ln>
        </p:spPr>
      </p:pic>
      <p:sp>
        <p:nvSpPr>
          <p:cNvPr id="17" name="Google Shape;17;p1"/>
          <p:cNvSpPr txBox="1">
            <a:spLocks noGrp="1"/>
          </p:cNvSpPr>
          <p:nvPr>
            <p:ph type="ftr" idx="11"/>
          </p:nvPr>
        </p:nvSpPr>
        <p:spPr>
          <a:xfrm>
            <a:off x="2057400" y="6400800"/>
            <a:ext cx="4648200" cy="3810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1" i="0" u="none" strike="noStrike" cap="none">
                <a:solidFill>
                  <a:schemeClr val="lt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Lst>
  <p:transition spd="med">
    <p:fade/>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1.xml"/><Relationship Id="rId5" Type="http://schemas.openxmlformats.org/officeDocument/2006/relationships/chart" Target="../charts/chart4.xml"/><Relationship Id="rId4" Type="http://schemas.openxmlformats.org/officeDocument/2006/relationships/chart" Target="../charts/chart3.xml"/></Relationships>
</file>

<file path=ppt/slides/_rels/slide18.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chart" Target="../charts/chart5.xml"/><Relationship Id="rId1" Type="http://schemas.openxmlformats.org/officeDocument/2006/relationships/slideLayout" Target="../slideLayouts/slideLayout1.xml"/><Relationship Id="rId5" Type="http://schemas.openxmlformats.org/officeDocument/2006/relationships/chart" Target="../charts/chart8.xml"/><Relationship Id="rId4" Type="http://schemas.openxmlformats.org/officeDocument/2006/relationships/chart" Target="../charts/char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3" Type="http://schemas.openxmlformats.org/officeDocument/2006/relationships/image" Target="../media/image13.png"/><Relationship Id="rId18" Type="http://schemas.openxmlformats.org/officeDocument/2006/relationships/image" Target="../media/image18.png"/><Relationship Id="rId26" Type="http://schemas.openxmlformats.org/officeDocument/2006/relationships/image" Target="../media/image26.png"/><Relationship Id="rId39" Type="http://schemas.openxmlformats.org/officeDocument/2006/relationships/image" Target="../media/image39.png"/><Relationship Id="rId21" Type="http://schemas.openxmlformats.org/officeDocument/2006/relationships/image" Target="../media/image21.png"/><Relationship Id="rId34" Type="http://schemas.openxmlformats.org/officeDocument/2006/relationships/image" Target="../media/image34.png"/><Relationship Id="rId42" Type="http://schemas.openxmlformats.org/officeDocument/2006/relationships/image" Target="../media/image42.png"/><Relationship Id="rId47" Type="http://schemas.openxmlformats.org/officeDocument/2006/relationships/image" Target="../media/image47.png"/><Relationship Id="rId50" Type="http://schemas.openxmlformats.org/officeDocument/2006/relationships/image" Target="../media/image50.png"/><Relationship Id="rId55" Type="http://schemas.openxmlformats.org/officeDocument/2006/relationships/image" Target="../media/image55.png"/><Relationship Id="rId7" Type="http://schemas.openxmlformats.org/officeDocument/2006/relationships/image" Target="../media/image7.png"/><Relationship Id="rId2" Type="http://schemas.openxmlformats.org/officeDocument/2006/relationships/image" Target="../media/image2.png"/><Relationship Id="rId16" Type="http://schemas.openxmlformats.org/officeDocument/2006/relationships/image" Target="../media/image16.png"/><Relationship Id="rId29" Type="http://schemas.openxmlformats.org/officeDocument/2006/relationships/image" Target="../media/image29.png"/><Relationship Id="rId11" Type="http://schemas.openxmlformats.org/officeDocument/2006/relationships/image" Target="../media/image11.png"/><Relationship Id="rId24" Type="http://schemas.openxmlformats.org/officeDocument/2006/relationships/image" Target="../media/image24.png"/><Relationship Id="rId32" Type="http://schemas.openxmlformats.org/officeDocument/2006/relationships/image" Target="../media/image32.png"/><Relationship Id="rId37" Type="http://schemas.openxmlformats.org/officeDocument/2006/relationships/image" Target="../media/image37.png"/><Relationship Id="rId40" Type="http://schemas.openxmlformats.org/officeDocument/2006/relationships/image" Target="../media/image40.png"/><Relationship Id="rId45" Type="http://schemas.openxmlformats.org/officeDocument/2006/relationships/image" Target="../media/image45.png"/><Relationship Id="rId53" Type="http://schemas.openxmlformats.org/officeDocument/2006/relationships/image" Target="../media/image53.png"/><Relationship Id="rId58" Type="http://schemas.openxmlformats.org/officeDocument/2006/relationships/image" Target="../media/image58.png"/><Relationship Id="rId5" Type="http://schemas.openxmlformats.org/officeDocument/2006/relationships/image" Target="../media/image5.png"/><Relationship Id="rId19" Type="http://schemas.openxmlformats.org/officeDocument/2006/relationships/image" Target="../media/image19.png"/><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14.png"/><Relationship Id="rId22" Type="http://schemas.openxmlformats.org/officeDocument/2006/relationships/image" Target="../media/image22.png"/><Relationship Id="rId27" Type="http://schemas.openxmlformats.org/officeDocument/2006/relationships/image" Target="../media/image27.png"/><Relationship Id="rId30" Type="http://schemas.openxmlformats.org/officeDocument/2006/relationships/image" Target="../media/image30.png"/><Relationship Id="rId35" Type="http://schemas.openxmlformats.org/officeDocument/2006/relationships/image" Target="../media/image35.png"/><Relationship Id="rId43" Type="http://schemas.openxmlformats.org/officeDocument/2006/relationships/image" Target="../media/image43.png"/><Relationship Id="rId48" Type="http://schemas.openxmlformats.org/officeDocument/2006/relationships/image" Target="../media/image48.png"/><Relationship Id="rId56" Type="http://schemas.openxmlformats.org/officeDocument/2006/relationships/image" Target="../media/image56.png"/><Relationship Id="rId8" Type="http://schemas.openxmlformats.org/officeDocument/2006/relationships/image" Target="../media/image8.png"/><Relationship Id="rId51" Type="http://schemas.openxmlformats.org/officeDocument/2006/relationships/image" Target="../media/image51.png"/><Relationship Id="rId3" Type="http://schemas.openxmlformats.org/officeDocument/2006/relationships/image" Target="../media/image3.png"/><Relationship Id="rId12" Type="http://schemas.openxmlformats.org/officeDocument/2006/relationships/image" Target="../media/image12.png"/><Relationship Id="rId17" Type="http://schemas.openxmlformats.org/officeDocument/2006/relationships/image" Target="../media/image17.png"/><Relationship Id="rId25" Type="http://schemas.openxmlformats.org/officeDocument/2006/relationships/image" Target="../media/image25.png"/><Relationship Id="rId33" Type="http://schemas.openxmlformats.org/officeDocument/2006/relationships/image" Target="../media/image33.png"/><Relationship Id="rId38" Type="http://schemas.openxmlformats.org/officeDocument/2006/relationships/image" Target="../media/image38.png"/><Relationship Id="rId46" Type="http://schemas.openxmlformats.org/officeDocument/2006/relationships/image" Target="../media/image46.png"/><Relationship Id="rId59" Type="http://schemas.openxmlformats.org/officeDocument/2006/relationships/image" Target="../media/image59.png"/><Relationship Id="rId20" Type="http://schemas.openxmlformats.org/officeDocument/2006/relationships/image" Target="../media/image20.png"/><Relationship Id="rId41" Type="http://schemas.openxmlformats.org/officeDocument/2006/relationships/image" Target="../media/image41.png"/><Relationship Id="rId54" Type="http://schemas.openxmlformats.org/officeDocument/2006/relationships/image" Target="../media/image54.png"/><Relationship Id="rId1" Type="http://schemas.openxmlformats.org/officeDocument/2006/relationships/slideLayout" Target="../slideLayouts/slideLayout1.xml"/><Relationship Id="rId6" Type="http://schemas.openxmlformats.org/officeDocument/2006/relationships/image" Target="../media/image6.png"/><Relationship Id="rId15" Type="http://schemas.openxmlformats.org/officeDocument/2006/relationships/image" Target="../media/image15.png"/><Relationship Id="rId23" Type="http://schemas.openxmlformats.org/officeDocument/2006/relationships/image" Target="../media/image23.png"/><Relationship Id="rId28" Type="http://schemas.openxmlformats.org/officeDocument/2006/relationships/image" Target="../media/image28.png"/><Relationship Id="rId36" Type="http://schemas.openxmlformats.org/officeDocument/2006/relationships/image" Target="../media/image36.png"/><Relationship Id="rId49" Type="http://schemas.openxmlformats.org/officeDocument/2006/relationships/image" Target="../media/image49.png"/><Relationship Id="rId57" Type="http://schemas.openxmlformats.org/officeDocument/2006/relationships/image" Target="../media/image57.png"/><Relationship Id="rId10" Type="http://schemas.openxmlformats.org/officeDocument/2006/relationships/image" Target="../media/image10.png"/><Relationship Id="rId31" Type="http://schemas.openxmlformats.org/officeDocument/2006/relationships/image" Target="../media/image31.png"/><Relationship Id="rId44" Type="http://schemas.openxmlformats.org/officeDocument/2006/relationships/image" Target="../media/image44.png"/><Relationship Id="rId52" Type="http://schemas.openxmlformats.org/officeDocument/2006/relationships/image" Target="../media/image52.png"/></Relationships>
</file>

<file path=ppt/slides/_rels/slide5.xml.rels><?xml version="1.0" encoding="UTF-8" standalone="yes"?>
<Relationships xmlns="http://schemas.openxmlformats.org/package/2006/relationships"><Relationship Id="rId3" Type="http://schemas.openxmlformats.org/officeDocument/2006/relationships/image" Target="../media/image61.jpeg"/><Relationship Id="rId2" Type="http://schemas.openxmlformats.org/officeDocument/2006/relationships/image" Target="../media/image60.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4"/>
        <p:cNvGrpSpPr/>
        <p:nvPr/>
      </p:nvGrpSpPr>
      <p:grpSpPr>
        <a:xfrm>
          <a:off x="0" y="0"/>
          <a:ext cx="0" cy="0"/>
          <a:chOff x="0" y="0"/>
          <a:chExt cx="0" cy="0"/>
        </a:xfrm>
      </p:grpSpPr>
      <p:sp>
        <p:nvSpPr>
          <p:cNvPr id="35" name="Google Shape;35;p4"/>
          <p:cNvSpPr txBox="1"/>
          <p:nvPr/>
        </p:nvSpPr>
        <p:spPr>
          <a:xfrm>
            <a:off x="685800" y="4419600"/>
            <a:ext cx="7772400" cy="1880066"/>
          </a:xfrm>
          <a:prstGeom prst="rect">
            <a:avLst/>
          </a:prstGeom>
          <a:noFill/>
          <a:ln>
            <a:noFill/>
          </a:ln>
        </p:spPr>
        <p:txBody>
          <a:bodyPr spcFirstLastPara="1" wrap="square" lIns="0" tIns="24125" rIns="0" bIns="0" anchor="t" anchorCtr="0">
            <a:spAutoFit/>
          </a:bodyPr>
          <a:lstStyle/>
          <a:p>
            <a:pPr marL="12700" marR="5080" lvl="0" indent="0" algn="ctr" rtl="0">
              <a:spcBef>
                <a:spcPts val="0"/>
              </a:spcBef>
              <a:spcAft>
                <a:spcPts val="0"/>
              </a:spcAft>
              <a:buNone/>
            </a:pPr>
            <a:r>
              <a:rPr lang="en-US" sz="3000" b="0" i="0" u="none" strike="noStrike" cap="none" dirty="0">
                <a:solidFill>
                  <a:schemeClr val="dk1"/>
                </a:solidFill>
                <a:latin typeface="Arial"/>
                <a:ea typeface="Arial"/>
                <a:cs typeface="Arial"/>
                <a:sym typeface="Arial"/>
              </a:rPr>
              <a:t> </a:t>
            </a:r>
            <a:r>
              <a:rPr lang="en-US" sz="1600" b="1" dirty="0">
                <a:solidFill>
                  <a:srgbClr val="C00000"/>
                </a:solidFill>
              </a:rPr>
              <a:t>PEDDI SATHWIK (123003187)</a:t>
            </a:r>
            <a:endParaRPr sz="1600" b="1" i="0" u="none" strike="noStrike" cap="none" dirty="0">
              <a:solidFill>
                <a:srgbClr val="C00000"/>
              </a:solidFill>
              <a:latin typeface="Arial"/>
              <a:ea typeface="Arial"/>
              <a:cs typeface="Arial"/>
              <a:sym typeface="Arial"/>
            </a:endParaRPr>
          </a:p>
          <a:p>
            <a:pPr marL="12700" marR="5080" lvl="0" indent="0" algn="ctr" rtl="0">
              <a:spcBef>
                <a:spcPts val="190"/>
              </a:spcBef>
              <a:spcAft>
                <a:spcPts val="0"/>
              </a:spcAft>
              <a:buNone/>
            </a:pPr>
            <a:r>
              <a:rPr lang="en-US" sz="1600" b="1" i="0" u="none" strike="noStrike" cap="none" dirty="0">
                <a:solidFill>
                  <a:srgbClr val="C00000"/>
                </a:solidFill>
                <a:latin typeface="Arial"/>
                <a:ea typeface="Arial"/>
                <a:cs typeface="Arial"/>
                <a:sym typeface="Arial"/>
              </a:rPr>
              <a:t>Guided by</a:t>
            </a:r>
            <a:endParaRPr dirty="0"/>
          </a:p>
          <a:p>
            <a:pPr marL="12700" marR="5080" lvl="0" indent="0" algn="ctr" rtl="0">
              <a:spcBef>
                <a:spcPts val="190"/>
              </a:spcBef>
              <a:spcAft>
                <a:spcPts val="0"/>
              </a:spcAft>
              <a:buNone/>
            </a:pPr>
            <a:r>
              <a:rPr lang="en-US" sz="1600" b="1" dirty="0">
                <a:solidFill>
                  <a:srgbClr val="C00000"/>
                </a:solidFill>
              </a:rPr>
              <a:t>Dr. Dindayal </a:t>
            </a:r>
            <a:r>
              <a:rPr lang="en-US" sz="1600" b="1" dirty="0" err="1">
                <a:solidFill>
                  <a:srgbClr val="C00000"/>
                </a:solidFill>
              </a:rPr>
              <a:t>Mahto</a:t>
            </a:r>
            <a:endParaRPr sz="1600" b="1" i="0" u="none" strike="noStrike" cap="none" dirty="0">
              <a:solidFill>
                <a:srgbClr val="0070C0"/>
              </a:solidFill>
              <a:latin typeface="Arial"/>
              <a:ea typeface="Arial"/>
              <a:cs typeface="Arial"/>
              <a:sym typeface="Arial"/>
            </a:endParaRPr>
          </a:p>
          <a:p>
            <a:pPr marL="12700" marR="5080" lvl="0" indent="0" algn="ctr" rtl="0">
              <a:lnSpc>
                <a:spcPct val="118300"/>
              </a:lnSpc>
              <a:spcBef>
                <a:spcPts val="190"/>
              </a:spcBef>
              <a:spcAft>
                <a:spcPts val="0"/>
              </a:spcAft>
              <a:buNone/>
            </a:pPr>
            <a:endParaRPr sz="2400" b="0" i="0" u="none" strike="noStrike" cap="none" dirty="0">
              <a:solidFill>
                <a:schemeClr val="dk1"/>
              </a:solidFill>
              <a:latin typeface="Arial"/>
              <a:ea typeface="Arial"/>
              <a:cs typeface="Arial"/>
              <a:sym typeface="Arial"/>
            </a:endParaRPr>
          </a:p>
          <a:p>
            <a:pPr marL="12700" marR="5080" lvl="0" indent="0" algn="ctr" rtl="0">
              <a:lnSpc>
                <a:spcPct val="118300"/>
              </a:lnSpc>
              <a:spcBef>
                <a:spcPts val="190"/>
              </a:spcBef>
              <a:spcAft>
                <a:spcPts val="0"/>
              </a:spcAft>
              <a:buNone/>
            </a:pPr>
            <a:r>
              <a:rPr lang="en-US" sz="2000" b="0" i="0" u="none" strike="noStrike" cap="none" dirty="0">
                <a:solidFill>
                  <a:schemeClr val="dk1"/>
                </a:solidFill>
                <a:latin typeface="Arial"/>
                <a:ea typeface="Arial"/>
                <a:cs typeface="Arial"/>
                <a:sym typeface="Arial"/>
              </a:rPr>
              <a:t> </a:t>
            </a:r>
            <a:endParaRPr sz="2000" b="0" i="0" u="none" strike="noStrike" cap="none" dirty="0">
              <a:solidFill>
                <a:schemeClr val="dk1"/>
              </a:solidFill>
              <a:latin typeface="Arial"/>
              <a:ea typeface="Arial"/>
              <a:cs typeface="Arial"/>
              <a:sym typeface="Arial"/>
            </a:endParaRPr>
          </a:p>
        </p:txBody>
      </p:sp>
      <p:sp>
        <p:nvSpPr>
          <p:cNvPr id="36" name="Google Shape;36;p4"/>
          <p:cNvSpPr txBox="1"/>
          <p:nvPr/>
        </p:nvSpPr>
        <p:spPr>
          <a:xfrm>
            <a:off x="579748" y="1295401"/>
            <a:ext cx="7772400" cy="3224532"/>
          </a:xfrm>
          <a:prstGeom prst="rect">
            <a:avLst/>
          </a:prstGeom>
          <a:noFill/>
          <a:ln>
            <a:noFill/>
          </a:ln>
        </p:spPr>
        <p:txBody>
          <a:bodyPr spcFirstLastPara="1" wrap="square" lIns="0" tIns="24125" rIns="0" bIns="0" anchor="t" anchorCtr="0">
            <a:spAutoFit/>
          </a:bodyPr>
          <a:lstStyle/>
          <a:p>
            <a:pPr marL="12700" marR="5080" lvl="0" indent="0" algn="ctr" rtl="0">
              <a:lnSpc>
                <a:spcPct val="118300"/>
              </a:lnSpc>
              <a:spcBef>
                <a:spcPts val="0"/>
              </a:spcBef>
              <a:spcAft>
                <a:spcPts val="0"/>
              </a:spcAft>
              <a:buNone/>
            </a:pPr>
            <a:r>
              <a:rPr lang="en-US" sz="3000" b="0" i="0" u="none" strike="noStrike" cap="none" dirty="0">
                <a:solidFill>
                  <a:schemeClr val="dk1"/>
                </a:solidFill>
                <a:latin typeface="Arial"/>
                <a:ea typeface="Arial"/>
                <a:cs typeface="Arial"/>
                <a:sym typeface="Arial"/>
              </a:rPr>
              <a:t> </a:t>
            </a:r>
            <a:r>
              <a:rPr lang="en-US" sz="3200" b="1" dirty="0">
                <a:solidFill>
                  <a:schemeClr val="dk1"/>
                </a:solidFill>
              </a:rPr>
              <a:t>Simulation and Comparative Analysis of Link-State Routing and Distance Vector Routing</a:t>
            </a:r>
            <a:endParaRPr sz="2400" b="1" i="0" u="none" strike="noStrike" cap="none" dirty="0">
              <a:solidFill>
                <a:srgbClr val="0070C0"/>
              </a:solidFill>
              <a:latin typeface="Arial"/>
              <a:ea typeface="Arial"/>
              <a:cs typeface="Arial"/>
              <a:sym typeface="Arial"/>
            </a:endParaRPr>
          </a:p>
          <a:p>
            <a:pPr marL="12700" marR="5080" lvl="0" indent="0" algn="ctr" rtl="0">
              <a:lnSpc>
                <a:spcPct val="118300"/>
              </a:lnSpc>
              <a:spcBef>
                <a:spcPts val="190"/>
              </a:spcBef>
              <a:spcAft>
                <a:spcPts val="0"/>
              </a:spcAft>
              <a:buNone/>
            </a:pPr>
            <a:endParaRPr sz="3200" b="1" i="0" u="none" strike="noStrike" cap="none" dirty="0">
              <a:solidFill>
                <a:srgbClr val="0070C0"/>
              </a:solidFill>
              <a:latin typeface="Arial"/>
              <a:ea typeface="Arial"/>
              <a:cs typeface="Arial"/>
              <a:sym typeface="Arial"/>
            </a:endParaRPr>
          </a:p>
          <a:p>
            <a:pPr marL="12700" marR="5080" lvl="0" indent="0" algn="ctr" rtl="0">
              <a:lnSpc>
                <a:spcPct val="118300"/>
              </a:lnSpc>
              <a:spcBef>
                <a:spcPts val="190"/>
              </a:spcBef>
              <a:spcAft>
                <a:spcPts val="0"/>
              </a:spcAft>
              <a:buNone/>
            </a:pPr>
            <a:endParaRPr sz="2400" b="0" i="0" u="none" strike="noStrike" cap="none" dirty="0">
              <a:solidFill>
                <a:schemeClr val="dk1"/>
              </a:solidFill>
              <a:latin typeface="Arial"/>
              <a:ea typeface="Arial"/>
              <a:cs typeface="Arial"/>
              <a:sym typeface="Arial"/>
            </a:endParaRPr>
          </a:p>
          <a:p>
            <a:pPr marL="12700" marR="5080" lvl="0" indent="0" algn="ctr" rtl="0">
              <a:lnSpc>
                <a:spcPct val="118300"/>
              </a:lnSpc>
              <a:spcBef>
                <a:spcPts val="190"/>
              </a:spcBef>
              <a:spcAft>
                <a:spcPts val="0"/>
              </a:spcAft>
              <a:buNone/>
            </a:pPr>
            <a:r>
              <a:rPr lang="en-US" sz="2000" b="0" i="0" u="none" strike="noStrike" cap="none" dirty="0">
                <a:solidFill>
                  <a:schemeClr val="dk1"/>
                </a:solidFill>
                <a:latin typeface="Arial"/>
                <a:ea typeface="Arial"/>
                <a:cs typeface="Arial"/>
                <a:sym typeface="Arial"/>
              </a:rPr>
              <a:t> </a:t>
            </a:r>
            <a:endParaRPr sz="2000" b="0" i="0" u="none" strike="noStrike" cap="none" dirty="0">
              <a:solidFill>
                <a:schemeClr val="dk1"/>
              </a:solidFill>
              <a:latin typeface="Arial"/>
              <a:ea typeface="Arial"/>
              <a:cs typeface="Arial"/>
              <a:sym typeface="Arial"/>
            </a:endParaRPr>
          </a:p>
        </p:txBody>
      </p:sp>
      <p:sp>
        <p:nvSpPr>
          <p:cNvPr id="37" name="Google Shape;37;p4"/>
          <p:cNvSpPr txBox="1"/>
          <p:nvPr/>
        </p:nvSpPr>
        <p:spPr>
          <a:xfrm>
            <a:off x="914400" y="2590800"/>
            <a:ext cx="7772400" cy="1419428"/>
          </a:xfrm>
          <a:prstGeom prst="rect">
            <a:avLst/>
          </a:prstGeom>
          <a:noFill/>
          <a:ln>
            <a:noFill/>
          </a:ln>
        </p:spPr>
        <p:txBody>
          <a:bodyPr spcFirstLastPara="1" wrap="square" lIns="0" tIns="24125" rIns="0" bIns="0" anchor="t" anchorCtr="0">
            <a:spAutoFit/>
          </a:bodyPr>
          <a:lstStyle/>
          <a:p>
            <a:pPr marL="12700" marR="5080" lvl="0" indent="0" algn="ctr" rtl="0">
              <a:lnSpc>
                <a:spcPct val="118300"/>
              </a:lnSpc>
              <a:spcBef>
                <a:spcPts val="0"/>
              </a:spcBef>
              <a:spcAft>
                <a:spcPts val="0"/>
              </a:spcAft>
              <a:buNone/>
            </a:pPr>
            <a:r>
              <a:rPr lang="en-US" sz="3000" b="0" i="0" u="none" strike="noStrike" cap="none">
                <a:solidFill>
                  <a:schemeClr val="dk1"/>
                </a:solidFill>
                <a:latin typeface="Arial"/>
                <a:ea typeface="Arial"/>
                <a:cs typeface="Arial"/>
                <a:sym typeface="Arial"/>
              </a:rPr>
              <a:t> </a:t>
            </a:r>
            <a:endParaRPr/>
          </a:p>
          <a:p>
            <a:pPr marL="12700" marR="5080" lvl="0" indent="0" algn="ctr" rtl="0">
              <a:lnSpc>
                <a:spcPct val="118300"/>
              </a:lnSpc>
              <a:spcBef>
                <a:spcPts val="190"/>
              </a:spcBef>
              <a:spcAft>
                <a:spcPts val="0"/>
              </a:spcAft>
              <a:buNone/>
            </a:pPr>
            <a:endParaRPr sz="2400" b="0" i="0" u="none" strike="noStrike" cap="none">
              <a:solidFill>
                <a:schemeClr val="dk1"/>
              </a:solidFill>
              <a:latin typeface="Arial"/>
              <a:ea typeface="Arial"/>
              <a:cs typeface="Arial"/>
              <a:sym typeface="Arial"/>
            </a:endParaRPr>
          </a:p>
          <a:p>
            <a:pPr marL="12700" marR="5080" lvl="0" indent="0" algn="ctr" rtl="0">
              <a:lnSpc>
                <a:spcPct val="118300"/>
              </a:lnSpc>
              <a:spcBef>
                <a:spcPts val="190"/>
              </a:spcBef>
              <a:spcAft>
                <a:spcPts val="0"/>
              </a:spcAft>
              <a:buNone/>
            </a:pPr>
            <a:r>
              <a:rPr lang="en-US" sz="2000" b="0" i="0" u="none" strike="noStrike" cap="none">
                <a:solidFill>
                  <a:schemeClr val="dk1"/>
                </a:solidFill>
                <a:latin typeface="Arial"/>
                <a:ea typeface="Arial"/>
                <a:cs typeface="Arial"/>
                <a:sym typeface="Arial"/>
              </a:rPr>
              <a:t> </a:t>
            </a:r>
            <a:endParaRPr sz="2000" b="0" i="0" u="none" strike="noStrike" cap="none">
              <a:solidFill>
                <a:schemeClr val="dk1"/>
              </a:solidFill>
              <a:latin typeface="Arial"/>
              <a:ea typeface="Arial"/>
              <a:cs typeface="Arial"/>
              <a:sym typeface="Arial"/>
            </a:endParaRPr>
          </a:p>
        </p:txBody>
      </p:sp>
    </p:spTree>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A1BD9-C67F-4CE5-B7C5-CA8019F40DE8}"/>
              </a:ext>
            </a:extLst>
          </p:cNvPr>
          <p:cNvSpPr>
            <a:spLocks noGrp="1"/>
          </p:cNvSpPr>
          <p:nvPr>
            <p:ph type="title"/>
          </p:nvPr>
        </p:nvSpPr>
        <p:spPr/>
        <p:txBody>
          <a:bodyPr/>
          <a:lstStyle/>
          <a:p>
            <a:r>
              <a:rPr lang="en-US" dirty="0"/>
              <a:t>Explanation</a:t>
            </a:r>
            <a:endParaRPr lang="en-IN" dirty="0"/>
          </a:p>
        </p:txBody>
      </p:sp>
      <p:sp>
        <p:nvSpPr>
          <p:cNvPr id="3" name="Text Placeholder 2">
            <a:extLst>
              <a:ext uri="{FF2B5EF4-FFF2-40B4-BE49-F238E27FC236}">
                <a16:creationId xmlns:a16="http://schemas.microsoft.com/office/drawing/2014/main" id="{EB9214D2-0E8B-4C22-84B6-D4C4188D14ED}"/>
              </a:ext>
            </a:extLst>
          </p:cNvPr>
          <p:cNvSpPr>
            <a:spLocks noGrp="1"/>
          </p:cNvSpPr>
          <p:nvPr>
            <p:ph type="body" idx="1"/>
          </p:nvPr>
        </p:nvSpPr>
        <p:spPr/>
        <p:txBody>
          <a:bodyPr/>
          <a:lstStyle/>
          <a:p>
            <a:r>
              <a:rPr lang="en-US" dirty="0"/>
              <a:t> </a:t>
            </a:r>
            <a:endParaRPr lang="en-IN" dirty="0"/>
          </a:p>
        </p:txBody>
      </p:sp>
      <p:grpSp>
        <p:nvGrpSpPr>
          <p:cNvPr id="4" name="Group 3">
            <a:extLst>
              <a:ext uri="{FF2B5EF4-FFF2-40B4-BE49-F238E27FC236}">
                <a16:creationId xmlns:a16="http://schemas.microsoft.com/office/drawing/2014/main" id="{4B34D572-B334-4366-929C-2F6079109407}"/>
              </a:ext>
            </a:extLst>
          </p:cNvPr>
          <p:cNvGrpSpPr/>
          <p:nvPr/>
        </p:nvGrpSpPr>
        <p:grpSpPr>
          <a:xfrm>
            <a:off x="301551" y="1141674"/>
            <a:ext cx="8889569" cy="2320771"/>
            <a:chOff x="0" y="0"/>
            <a:chExt cx="8842495" cy="2165382"/>
          </a:xfrm>
        </p:grpSpPr>
        <p:sp>
          <p:nvSpPr>
            <p:cNvPr id="5" name="Rectangle 4">
              <a:extLst>
                <a:ext uri="{FF2B5EF4-FFF2-40B4-BE49-F238E27FC236}">
                  <a16:creationId xmlns:a16="http://schemas.microsoft.com/office/drawing/2014/main" id="{E852D2EB-315D-478E-BEEB-D243756E64E7}"/>
                </a:ext>
              </a:extLst>
            </p:cNvPr>
            <p:cNvSpPr/>
            <p:nvPr/>
          </p:nvSpPr>
          <p:spPr>
            <a:xfrm>
              <a:off x="0" y="9527"/>
              <a:ext cx="694833" cy="317531"/>
            </a:xfrm>
            <a:prstGeom prst="rect">
              <a:avLst/>
            </a:prstGeom>
            <a:ln>
              <a:noFill/>
            </a:ln>
          </p:spPr>
          <p:txBody>
            <a:bodyPr vert="horz" lIns="0" tIns="0" rIns="0" bIns="0" rtlCol="0">
              <a:noAutofit/>
            </a:bodyPr>
            <a:lstStyle/>
            <a:p>
              <a:pPr>
                <a:lnSpc>
                  <a:spcPct val="107000"/>
                </a:lnSpc>
                <a:spcAft>
                  <a:spcPts val="800"/>
                </a:spcAft>
              </a:pPr>
              <a:r>
                <a:rPr lang="en-IN" sz="2000" u="sng">
                  <a:solidFill>
                    <a:srgbClr val="000000"/>
                  </a:solidFill>
                  <a:effectLst/>
                  <a:uFill>
                    <a:solidFill>
                      <a:srgbClr val="3333CC"/>
                    </a:solidFill>
                  </a:uFill>
                  <a:latin typeface="Arial" panose="020B0604020202020204" pitchFamily="34" charset="0"/>
                  <a:ea typeface="Arial" panose="020B0604020202020204" pitchFamily="34" charset="0"/>
                </a:rPr>
                <a:t>Step</a:t>
              </a:r>
              <a:endParaRPr lang="en-IN" sz="1100">
                <a:solidFill>
                  <a:srgbClr val="000000"/>
                </a:solidFill>
                <a:effectLst/>
                <a:latin typeface="Calibri" panose="020F0502020204030204" pitchFamily="34" charset="0"/>
                <a:ea typeface="Calibri" panose="020F0502020204030204" pitchFamily="34" charset="0"/>
              </a:endParaRPr>
            </a:p>
          </p:txBody>
        </p:sp>
        <p:sp>
          <p:nvSpPr>
            <p:cNvPr id="6" name="Rectangle 5">
              <a:extLst>
                <a:ext uri="{FF2B5EF4-FFF2-40B4-BE49-F238E27FC236}">
                  <a16:creationId xmlns:a16="http://schemas.microsoft.com/office/drawing/2014/main" id="{33D887E8-2AB7-4B2A-9E67-3D248B86A2F2}"/>
                </a:ext>
              </a:extLst>
            </p:cNvPr>
            <p:cNvSpPr/>
            <p:nvPr/>
          </p:nvSpPr>
          <p:spPr>
            <a:xfrm>
              <a:off x="381245" y="314327"/>
              <a:ext cx="187828" cy="317531"/>
            </a:xfrm>
            <a:prstGeom prst="rect">
              <a:avLst/>
            </a:prstGeom>
            <a:ln>
              <a:noFill/>
            </a:ln>
          </p:spPr>
          <p:txBody>
            <a:bodyPr vert="horz" lIns="0" tIns="0" rIns="0" bIns="0" rtlCol="0">
              <a:noAutofit/>
            </a:bodyPr>
            <a:lstStyle/>
            <a:p>
              <a:pPr>
                <a:lnSpc>
                  <a:spcPct val="107000"/>
                </a:lnSpc>
                <a:spcAft>
                  <a:spcPts val="800"/>
                </a:spcAft>
              </a:pPr>
              <a:r>
                <a:rPr lang="en-IN" sz="2000">
                  <a:solidFill>
                    <a:srgbClr val="000000"/>
                  </a:solidFill>
                  <a:effectLst/>
                  <a:latin typeface="Arial" panose="020B0604020202020204" pitchFamily="34" charset="0"/>
                  <a:ea typeface="Arial" panose="020B0604020202020204" pitchFamily="34" charset="0"/>
                </a:rPr>
                <a:t>0</a:t>
              </a:r>
              <a:endParaRPr lang="en-IN" sz="1100">
                <a:solidFill>
                  <a:srgbClr val="000000"/>
                </a:solidFill>
                <a:effectLst/>
                <a:latin typeface="Calibri" panose="020F0502020204030204" pitchFamily="34" charset="0"/>
                <a:ea typeface="Calibri" panose="020F0502020204030204" pitchFamily="34" charset="0"/>
              </a:endParaRPr>
            </a:p>
          </p:txBody>
        </p:sp>
        <p:sp>
          <p:nvSpPr>
            <p:cNvPr id="7" name="Rectangle 6">
              <a:extLst>
                <a:ext uri="{FF2B5EF4-FFF2-40B4-BE49-F238E27FC236}">
                  <a16:creationId xmlns:a16="http://schemas.microsoft.com/office/drawing/2014/main" id="{39622583-335E-4803-B595-9A687206DC2F}"/>
                </a:ext>
              </a:extLst>
            </p:cNvPr>
            <p:cNvSpPr/>
            <p:nvPr/>
          </p:nvSpPr>
          <p:spPr>
            <a:xfrm>
              <a:off x="381245" y="619126"/>
              <a:ext cx="187828" cy="317531"/>
            </a:xfrm>
            <a:prstGeom prst="rect">
              <a:avLst/>
            </a:prstGeom>
            <a:ln>
              <a:noFill/>
            </a:ln>
          </p:spPr>
          <p:txBody>
            <a:bodyPr vert="horz" lIns="0" tIns="0" rIns="0" bIns="0" rtlCol="0">
              <a:noAutofit/>
            </a:bodyPr>
            <a:lstStyle/>
            <a:p>
              <a:pPr>
                <a:lnSpc>
                  <a:spcPct val="107000"/>
                </a:lnSpc>
                <a:spcAft>
                  <a:spcPts val="800"/>
                </a:spcAft>
              </a:pPr>
              <a:r>
                <a:rPr lang="en-IN" sz="2000">
                  <a:solidFill>
                    <a:srgbClr val="000000"/>
                  </a:solidFill>
                  <a:effectLst/>
                  <a:latin typeface="Arial" panose="020B0604020202020204" pitchFamily="34" charset="0"/>
                  <a:ea typeface="Arial" panose="020B0604020202020204" pitchFamily="34" charset="0"/>
                </a:rPr>
                <a:t>1</a:t>
              </a:r>
              <a:endParaRPr lang="en-IN" sz="1100">
                <a:solidFill>
                  <a:srgbClr val="000000"/>
                </a:solidFill>
                <a:effectLst/>
                <a:latin typeface="Calibri" panose="020F0502020204030204" pitchFamily="34" charset="0"/>
                <a:ea typeface="Calibri" panose="020F0502020204030204" pitchFamily="34" charset="0"/>
              </a:endParaRPr>
            </a:p>
          </p:txBody>
        </p:sp>
        <p:sp>
          <p:nvSpPr>
            <p:cNvPr id="8" name="Rectangle 7">
              <a:extLst>
                <a:ext uri="{FF2B5EF4-FFF2-40B4-BE49-F238E27FC236}">
                  <a16:creationId xmlns:a16="http://schemas.microsoft.com/office/drawing/2014/main" id="{F2CE8AE7-534D-4F56-A728-EEB18B028E98}"/>
                </a:ext>
              </a:extLst>
            </p:cNvPr>
            <p:cNvSpPr/>
            <p:nvPr/>
          </p:nvSpPr>
          <p:spPr>
            <a:xfrm>
              <a:off x="381245" y="923926"/>
              <a:ext cx="187828" cy="317531"/>
            </a:xfrm>
            <a:prstGeom prst="rect">
              <a:avLst/>
            </a:prstGeom>
            <a:ln>
              <a:noFill/>
            </a:ln>
          </p:spPr>
          <p:txBody>
            <a:bodyPr vert="horz" lIns="0" tIns="0" rIns="0" bIns="0" rtlCol="0">
              <a:noAutofit/>
            </a:bodyPr>
            <a:lstStyle/>
            <a:p>
              <a:pPr>
                <a:lnSpc>
                  <a:spcPct val="107000"/>
                </a:lnSpc>
                <a:spcAft>
                  <a:spcPts val="800"/>
                </a:spcAft>
              </a:pPr>
              <a:r>
                <a:rPr lang="en-IN" sz="2000">
                  <a:solidFill>
                    <a:srgbClr val="000000"/>
                  </a:solidFill>
                  <a:effectLst/>
                  <a:latin typeface="Arial" panose="020B0604020202020204" pitchFamily="34" charset="0"/>
                  <a:ea typeface="Arial" panose="020B0604020202020204" pitchFamily="34" charset="0"/>
                </a:rPr>
                <a:t>2</a:t>
              </a:r>
              <a:endParaRPr lang="en-IN" sz="1100">
                <a:solidFill>
                  <a:srgbClr val="000000"/>
                </a:solidFill>
                <a:effectLst/>
                <a:latin typeface="Calibri" panose="020F0502020204030204" pitchFamily="34" charset="0"/>
                <a:ea typeface="Calibri" panose="020F0502020204030204" pitchFamily="34" charset="0"/>
              </a:endParaRPr>
            </a:p>
          </p:txBody>
        </p:sp>
        <p:sp>
          <p:nvSpPr>
            <p:cNvPr id="9" name="Rectangle 8">
              <a:extLst>
                <a:ext uri="{FF2B5EF4-FFF2-40B4-BE49-F238E27FC236}">
                  <a16:creationId xmlns:a16="http://schemas.microsoft.com/office/drawing/2014/main" id="{84DB3CF8-EB82-4854-960D-AB4E2D6C5CD3}"/>
                </a:ext>
              </a:extLst>
            </p:cNvPr>
            <p:cNvSpPr/>
            <p:nvPr/>
          </p:nvSpPr>
          <p:spPr>
            <a:xfrm>
              <a:off x="381245" y="1228726"/>
              <a:ext cx="187828" cy="317531"/>
            </a:xfrm>
            <a:prstGeom prst="rect">
              <a:avLst/>
            </a:prstGeom>
            <a:ln>
              <a:noFill/>
            </a:ln>
          </p:spPr>
          <p:txBody>
            <a:bodyPr vert="horz" lIns="0" tIns="0" rIns="0" bIns="0" rtlCol="0">
              <a:noAutofit/>
            </a:bodyPr>
            <a:lstStyle/>
            <a:p>
              <a:pPr>
                <a:lnSpc>
                  <a:spcPct val="107000"/>
                </a:lnSpc>
                <a:spcAft>
                  <a:spcPts val="800"/>
                </a:spcAft>
              </a:pPr>
              <a:r>
                <a:rPr lang="en-IN" sz="2000">
                  <a:solidFill>
                    <a:srgbClr val="000000"/>
                  </a:solidFill>
                  <a:effectLst/>
                  <a:latin typeface="Arial" panose="020B0604020202020204" pitchFamily="34" charset="0"/>
                  <a:ea typeface="Arial" panose="020B0604020202020204" pitchFamily="34" charset="0"/>
                </a:rPr>
                <a:t>3</a:t>
              </a:r>
              <a:endParaRPr lang="en-IN" sz="1100">
                <a:solidFill>
                  <a:srgbClr val="000000"/>
                </a:solidFill>
                <a:effectLst/>
                <a:latin typeface="Calibri" panose="020F0502020204030204" pitchFamily="34" charset="0"/>
                <a:ea typeface="Calibri" panose="020F0502020204030204" pitchFamily="34" charset="0"/>
              </a:endParaRPr>
            </a:p>
          </p:txBody>
        </p:sp>
        <p:sp>
          <p:nvSpPr>
            <p:cNvPr id="10" name="Rectangle 9">
              <a:extLst>
                <a:ext uri="{FF2B5EF4-FFF2-40B4-BE49-F238E27FC236}">
                  <a16:creationId xmlns:a16="http://schemas.microsoft.com/office/drawing/2014/main" id="{906EB439-EE5E-40C4-AE10-08928CC80718}"/>
                </a:ext>
              </a:extLst>
            </p:cNvPr>
            <p:cNvSpPr/>
            <p:nvPr/>
          </p:nvSpPr>
          <p:spPr>
            <a:xfrm>
              <a:off x="381245" y="1533526"/>
              <a:ext cx="187828" cy="317531"/>
            </a:xfrm>
            <a:prstGeom prst="rect">
              <a:avLst/>
            </a:prstGeom>
            <a:ln>
              <a:noFill/>
            </a:ln>
          </p:spPr>
          <p:txBody>
            <a:bodyPr vert="horz" lIns="0" tIns="0" rIns="0" bIns="0" rtlCol="0">
              <a:noAutofit/>
            </a:bodyPr>
            <a:lstStyle/>
            <a:p>
              <a:pPr>
                <a:lnSpc>
                  <a:spcPct val="107000"/>
                </a:lnSpc>
                <a:spcAft>
                  <a:spcPts val="800"/>
                </a:spcAft>
              </a:pPr>
              <a:r>
                <a:rPr lang="en-IN" sz="2000">
                  <a:solidFill>
                    <a:srgbClr val="000000"/>
                  </a:solidFill>
                  <a:effectLst/>
                  <a:latin typeface="Arial" panose="020B0604020202020204" pitchFamily="34" charset="0"/>
                  <a:ea typeface="Arial" panose="020B0604020202020204" pitchFamily="34" charset="0"/>
                </a:rPr>
                <a:t>4</a:t>
              </a:r>
              <a:endParaRPr lang="en-IN" sz="1100">
                <a:solidFill>
                  <a:srgbClr val="000000"/>
                </a:solidFill>
                <a:effectLst/>
                <a:latin typeface="Calibri" panose="020F0502020204030204" pitchFamily="34" charset="0"/>
                <a:ea typeface="Calibri" panose="020F0502020204030204" pitchFamily="34" charset="0"/>
              </a:endParaRPr>
            </a:p>
          </p:txBody>
        </p:sp>
        <p:sp>
          <p:nvSpPr>
            <p:cNvPr id="11" name="Rectangle 10">
              <a:extLst>
                <a:ext uri="{FF2B5EF4-FFF2-40B4-BE49-F238E27FC236}">
                  <a16:creationId xmlns:a16="http://schemas.microsoft.com/office/drawing/2014/main" id="{F4F2E814-F875-408A-B835-B313788F957B}"/>
                </a:ext>
              </a:extLst>
            </p:cNvPr>
            <p:cNvSpPr/>
            <p:nvPr/>
          </p:nvSpPr>
          <p:spPr>
            <a:xfrm>
              <a:off x="381245" y="1838326"/>
              <a:ext cx="187828" cy="317531"/>
            </a:xfrm>
            <a:prstGeom prst="rect">
              <a:avLst/>
            </a:prstGeom>
            <a:ln>
              <a:noFill/>
            </a:ln>
          </p:spPr>
          <p:txBody>
            <a:bodyPr vert="horz" lIns="0" tIns="0" rIns="0" bIns="0" rtlCol="0">
              <a:noAutofit/>
            </a:bodyPr>
            <a:lstStyle/>
            <a:p>
              <a:pPr>
                <a:lnSpc>
                  <a:spcPct val="107000"/>
                </a:lnSpc>
                <a:spcAft>
                  <a:spcPts val="800"/>
                </a:spcAft>
              </a:pPr>
              <a:r>
                <a:rPr lang="en-IN" sz="2000">
                  <a:solidFill>
                    <a:srgbClr val="000000"/>
                  </a:solidFill>
                  <a:effectLst/>
                  <a:latin typeface="Arial" panose="020B0604020202020204" pitchFamily="34" charset="0"/>
                  <a:ea typeface="Arial" panose="020B0604020202020204" pitchFamily="34" charset="0"/>
                </a:rPr>
                <a:t>5</a:t>
              </a:r>
              <a:endParaRPr lang="en-IN" sz="1100">
                <a:solidFill>
                  <a:srgbClr val="000000"/>
                </a:solidFill>
                <a:effectLst/>
                <a:latin typeface="Calibri" panose="020F0502020204030204" pitchFamily="34" charset="0"/>
                <a:ea typeface="Calibri" panose="020F0502020204030204" pitchFamily="34" charset="0"/>
              </a:endParaRPr>
            </a:p>
          </p:txBody>
        </p:sp>
        <p:sp>
          <p:nvSpPr>
            <p:cNvPr id="12" name="Rectangle 11">
              <a:extLst>
                <a:ext uri="{FF2B5EF4-FFF2-40B4-BE49-F238E27FC236}">
                  <a16:creationId xmlns:a16="http://schemas.microsoft.com/office/drawing/2014/main" id="{B913216E-4A4C-4182-A709-023C31AEB253}"/>
                </a:ext>
              </a:extLst>
            </p:cNvPr>
            <p:cNvSpPr/>
            <p:nvPr/>
          </p:nvSpPr>
          <p:spPr>
            <a:xfrm>
              <a:off x="1614561" y="19051"/>
              <a:ext cx="308092" cy="317531"/>
            </a:xfrm>
            <a:prstGeom prst="rect">
              <a:avLst/>
            </a:prstGeom>
            <a:ln>
              <a:noFill/>
            </a:ln>
          </p:spPr>
          <p:txBody>
            <a:bodyPr vert="horz" lIns="0" tIns="0" rIns="0" bIns="0" rtlCol="0">
              <a:noAutofit/>
            </a:bodyPr>
            <a:lstStyle/>
            <a:p>
              <a:pPr>
                <a:lnSpc>
                  <a:spcPct val="107000"/>
                </a:lnSpc>
                <a:spcAft>
                  <a:spcPts val="800"/>
                </a:spcAft>
              </a:pPr>
              <a:r>
                <a:rPr lang="en-IN" sz="2000" u="sng">
                  <a:solidFill>
                    <a:srgbClr val="000000"/>
                  </a:solidFill>
                  <a:effectLst/>
                  <a:uFill>
                    <a:solidFill>
                      <a:srgbClr val="3333CC"/>
                    </a:solidFill>
                  </a:uFill>
                  <a:latin typeface="Arial" panose="020B0604020202020204" pitchFamily="34" charset="0"/>
                  <a:ea typeface="Arial" panose="020B0604020202020204" pitchFamily="34" charset="0"/>
                </a:rPr>
                <a:t>N'</a:t>
              </a:r>
              <a:endParaRPr lang="en-IN" sz="1100">
                <a:solidFill>
                  <a:srgbClr val="000000"/>
                </a:solidFill>
                <a:effectLst/>
                <a:latin typeface="Calibri" panose="020F0502020204030204" pitchFamily="34" charset="0"/>
                <a:ea typeface="Calibri" panose="020F0502020204030204" pitchFamily="34" charset="0"/>
              </a:endParaRPr>
            </a:p>
          </p:txBody>
        </p:sp>
        <p:sp>
          <p:nvSpPr>
            <p:cNvPr id="13" name="Rectangle 12">
              <a:extLst>
                <a:ext uri="{FF2B5EF4-FFF2-40B4-BE49-F238E27FC236}">
                  <a16:creationId xmlns:a16="http://schemas.microsoft.com/office/drawing/2014/main" id="{60E75C95-8B01-4C33-88B7-25789EC051A4}"/>
                </a:ext>
              </a:extLst>
            </p:cNvPr>
            <p:cNvSpPr/>
            <p:nvPr/>
          </p:nvSpPr>
          <p:spPr>
            <a:xfrm>
              <a:off x="1705221" y="323852"/>
              <a:ext cx="187828" cy="317531"/>
            </a:xfrm>
            <a:prstGeom prst="rect">
              <a:avLst/>
            </a:prstGeom>
            <a:ln>
              <a:noFill/>
            </a:ln>
          </p:spPr>
          <p:txBody>
            <a:bodyPr vert="horz" lIns="0" tIns="0" rIns="0" bIns="0" rtlCol="0">
              <a:noAutofit/>
            </a:bodyPr>
            <a:lstStyle/>
            <a:p>
              <a:pPr>
                <a:lnSpc>
                  <a:spcPct val="107000"/>
                </a:lnSpc>
                <a:spcAft>
                  <a:spcPts val="800"/>
                </a:spcAft>
              </a:pPr>
              <a:r>
                <a:rPr lang="en-IN" sz="2000">
                  <a:solidFill>
                    <a:srgbClr val="000000"/>
                  </a:solidFill>
                  <a:effectLst/>
                  <a:latin typeface="Arial" panose="020B0604020202020204" pitchFamily="34" charset="0"/>
                  <a:ea typeface="Arial" panose="020B0604020202020204" pitchFamily="34" charset="0"/>
                </a:rPr>
                <a:t>u</a:t>
              </a:r>
              <a:endParaRPr lang="en-IN" sz="1100">
                <a:solidFill>
                  <a:srgbClr val="000000"/>
                </a:solidFill>
                <a:effectLst/>
                <a:latin typeface="Calibri" panose="020F0502020204030204" pitchFamily="34" charset="0"/>
                <a:ea typeface="Calibri" panose="020F0502020204030204" pitchFamily="34" charset="0"/>
              </a:endParaRPr>
            </a:p>
          </p:txBody>
        </p:sp>
        <p:sp>
          <p:nvSpPr>
            <p:cNvPr id="14" name="Rectangle 13">
              <a:extLst>
                <a:ext uri="{FF2B5EF4-FFF2-40B4-BE49-F238E27FC236}">
                  <a16:creationId xmlns:a16="http://schemas.microsoft.com/office/drawing/2014/main" id="{D8472C18-4CAC-4E84-A9C5-ADCCCFFA9F54}"/>
                </a:ext>
              </a:extLst>
            </p:cNvPr>
            <p:cNvSpPr/>
            <p:nvPr/>
          </p:nvSpPr>
          <p:spPr>
            <a:xfrm>
              <a:off x="1578221" y="628651"/>
              <a:ext cx="356738" cy="317531"/>
            </a:xfrm>
            <a:prstGeom prst="rect">
              <a:avLst/>
            </a:prstGeom>
            <a:ln>
              <a:noFill/>
            </a:ln>
          </p:spPr>
          <p:txBody>
            <a:bodyPr vert="horz" lIns="0" tIns="0" rIns="0" bIns="0" rtlCol="0">
              <a:noAutofit/>
            </a:bodyPr>
            <a:lstStyle/>
            <a:p>
              <a:pPr>
                <a:lnSpc>
                  <a:spcPct val="107000"/>
                </a:lnSpc>
                <a:spcAft>
                  <a:spcPts val="800"/>
                </a:spcAft>
              </a:pPr>
              <a:r>
                <a:rPr lang="en-IN" sz="2000">
                  <a:solidFill>
                    <a:srgbClr val="000000"/>
                  </a:solidFill>
                  <a:effectLst/>
                  <a:latin typeface="Arial" panose="020B0604020202020204" pitchFamily="34" charset="0"/>
                  <a:ea typeface="Arial" panose="020B0604020202020204" pitchFamily="34" charset="0"/>
                </a:rPr>
                <a:t>ux</a:t>
              </a:r>
              <a:endParaRPr lang="en-IN" sz="1100">
                <a:solidFill>
                  <a:srgbClr val="000000"/>
                </a:solidFill>
                <a:effectLst/>
                <a:latin typeface="Calibri" panose="020F0502020204030204" pitchFamily="34" charset="0"/>
                <a:ea typeface="Calibri" panose="020F0502020204030204" pitchFamily="34" charset="0"/>
              </a:endParaRPr>
            </a:p>
          </p:txBody>
        </p:sp>
        <p:sp>
          <p:nvSpPr>
            <p:cNvPr id="15" name="Rectangle 14">
              <a:extLst>
                <a:ext uri="{FF2B5EF4-FFF2-40B4-BE49-F238E27FC236}">
                  <a16:creationId xmlns:a16="http://schemas.microsoft.com/office/drawing/2014/main" id="{136B966F-5A17-4A1A-90F3-D449178B1929}"/>
                </a:ext>
              </a:extLst>
            </p:cNvPr>
            <p:cNvSpPr/>
            <p:nvPr/>
          </p:nvSpPr>
          <p:spPr>
            <a:xfrm>
              <a:off x="1451221" y="933451"/>
              <a:ext cx="525648" cy="317531"/>
            </a:xfrm>
            <a:prstGeom prst="rect">
              <a:avLst/>
            </a:prstGeom>
            <a:ln>
              <a:noFill/>
            </a:ln>
          </p:spPr>
          <p:txBody>
            <a:bodyPr vert="horz" lIns="0" tIns="0" rIns="0" bIns="0" rtlCol="0">
              <a:noAutofit/>
            </a:bodyPr>
            <a:lstStyle/>
            <a:p>
              <a:pPr>
                <a:lnSpc>
                  <a:spcPct val="107000"/>
                </a:lnSpc>
                <a:spcAft>
                  <a:spcPts val="800"/>
                </a:spcAft>
              </a:pPr>
              <a:r>
                <a:rPr lang="en-IN" sz="2000">
                  <a:solidFill>
                    <a:srgbClr val="000000"/>
                  </a:solidFill>
                  <a:effectLst/>
                  <a:latin typeface="Arial" panose="020B0604020202020204" pitchFamily="34" charset="0"/>
                  <a:ea typeface="Arial" panose="020B0604020202020204" pitchFamily="34" charset="0"/>
                </a:rPr>
                <a:t>uxy</a:t>
              </a:r>
              <a:endParaRPr lang="en-IN" sz="1100">
                <a:solidFill>
                  <a:srgbClr val="000000"/>
                </a:solidFill>
                <a:effectLst/>
                <a:latin typeface="Calibri" panose="020F0502020204030204" pitchFamily="34" charset="0"/>
                <a:ea typeface="Calibri" panose="020F0502020204030204" pitchFamily="34" charset="0"/>
              </a:endParaRPr>
            </a:p>
          </p:txBody>
        </p:sp>
        <p:sp>
          <p:nvSpPr>
            <p:cNvPr id="16" name="Rectangle 15">
              <a:extLst>
                <a:ext uri="{FF2B5EF4-FFF2-40B4-BE49-F238E27FC236}">
                  <a16:creationId xmlns:a16="http://schemas.microsoft.com/office/drawing/2014/main" id="{08E4B99D-B242-4936-A534-C61C9E5972D3}"/>
                </a:ext>
              </a:extLst>
            </p:cNvPr>
            <p:cNvSpPr/>
            <p:nvPr/>
          </p:nvSpPr>
          <p:spPr>
            <a:xfrm>
              <a:off x="1324221" y="1238251"/>
              <a:ext cx="694558" cy="317531"/>
            </a:xfrm>
            <a:prstGeom prst="rect">
              <a:avLst/>
            </a:prstGeom>
            <a:ln>
              <a:noFill/>
            </a:ln>
          </p:spPr>
          <p:txBody>
            <a:bodyPr vert="horz" lIns="0" tIns="0" rIns="0" bIns="0" rtlCol="0">
              <a:noAutofit/>
            </a:bodyPr>
            <a:lstStyle/>
            <a:p>
              <a:pPr>
                <a:lnSpc>
                  <a:spcPct val="107000"/>
                </a:lnSpc>
                <a:spcAft>
                  <a:spcPts val="800"/>
                </a:spcAft>
              </a:pPr>
              <a:r>
                <a:rPr lang="en-IN" sz="2000">
                  <a:solidFill>
                    <a:srgbClr val="000000"/>
                  </a:solidFill>
                  <a:effectLst/>
                  <a:latin typeface="Arial" panose="020B0604020202020204" pitchFamily="34" charset="0"/>
                  <a:ea typeface="Arial" panose="020B0604020202020204" pitchFamily="34" charset="0"/>
                </a:rPr>
                <a:t>uxyv</a:t>
              </a:r>
              <a:endParaRPr lang="en-IN" sz="1100">
                <a:solidFill>
                  <a:srgbClr val="000000"/>
                </a:solidFill>
                <a:effectLst/>
                <a:latin typeface="Calibri" panose="020F0502020204030204" pitchFamily="34" charset="0"/>
                <a:ea typeface="Calibri" panose="020F0502020204030204" pitchFamily="34" charset="0"/>
              </a:endParaRPr>
            </a:p>
          </p:txBody>
        </p:sp>
        <p:sp>
          <p:nvSpPr>
            <p:cNvPr id="17" name="Rectangle 16">
              <a:extLst>
                <a:ext uri="{FF2B5EF4-FFF2-40B4-BE49-F238E27FC236}">
                  <a16:creationId xmlns:a16="http://schemas.microsoft.com/office/drawing/2014/main" id="{145EB5D8-1873-4586-94D6-70EA12E9DE0D}"/>
                </a:ext>
              </a:extLst>
            </p:cNvPr>
            <p:cNvSpPr/>
            <p:nvPr/>
          </p:nvSpPr>
          <p:spPr>
            <a:xfrm>
              <a:off x="1140791" y="1543051"/>
              <a:ext cx="938464" cy="317531"/>
            </a:xfrm>
            <a:prstGeom prst="rect">
              <a:avLst/>
            </a:prstGeom>
            <a:ln>
              <a:noFill/>
            </a:ln>
          </p:spPr>
          <p:txBody>
            <a:bodyPr vert="horz" lIns="0" tIns="0" rIns="0" bIns="0" rtlCol="0">
              <a:noAutofit/>
            </a:bodyPr>
            <a:lstStyle/>
            <a:p>
              <a:pPr>
                <a:lnSpc>
                  <a:spcPct val="107000"/>
                </a:lnSpc>
                <a:spcAft>
                  <a:spcPts val="800"/>
                </a:spcAft>
              </a:pPr>
              <a:r>
                <a:rPr lang="en-IN" sz="2000">
                  <a:solidFill>
                    <a:srgbClr val="000000"/>
                  </a:solidFill>
                  <a:effectLst/>
                  <a:latin typeface="Arial" panose="020B0604020202020204" pitchFamily="34" charset="0"/>
                  <a:ea typeface="Arial" panose="020B0604020202020204" pitchFamily="34" charset="0"/>
                </a:rPr>
                <a:t>uxyvw</a:t>
              </a:r>
              <a:endParaRPr lang="en-IN" sz="1100">
                <a:solidFill>
                  <a:srgbClr val="000000"/>
                </a:solidFill>
                <a:effectLst/>
                <a:latin typeface="Calibri" panose="020F0502020204030204" pitchFamily="34" charset="0"/>
                <a:ea typeface="Calibri" panose="020F0502020204030204" pitchFamily="34" charset="0"/>
              </a:endParaRPr>
            </a:p>
          </p:txBody>
        </p:sp>
        <p:sp>
          <p:nvSpPr>
            <p:cNvPr id="18" name="Rectangle 17">
              <a:extLst>
                <a:ext uri="{FF2B5EF4-FFF2-40B4-BE49-F238E27FC236}">
                  <a16:creationId xmlns:a16="http://schemas.microsoft.com/office/drawing/2014/main" id="{3CA9FD79-93D6-4800-A95B-6E7E397032DD}"/>
                </a:ext>
              </a:extLst>
            </p:cNvPr>
            <p:cNvSpPr/>
            <p:nvPr/>
          </p:nvSpPr>
          <p:spPr>
            <a:xfrm>
              <a:off x="1013791" y="1847851"/>
              <a:ext cx="1107374" cy="317531"/>
            </a:xfrm>
            <a:prstGeom prst="rect">
              <a:avLst/>
            </a:prstGeom>
            <a:ln>
              <a:noFill/>
            </a:ln>
          </p:spPr>
          <p:txBody>
            <a:bodyPr vert="horz" lIns="0" tIns="0" rIns="0" bIns="0" rtlCol="0">
              <a:noAutofit/>
            </a:bodyPr>
            <a:lstStyle/>
            <a:p>
              <a:pPr>
                <a:lnSpc>
                  <a:spcPct val="107000"/>
                </a:lnSpc>
                <a:spcAft>
                  <a:spcPts val="800"/>
                </a:spcAft>
              </a:pPr>
              <a:r>
                <a:rPr lang="en-IN" sz="2000">
                  <a:solidFill>
                    <a:srgbClr val="000000"/>
                  </a:solidFill>
                  <a:effectLst/>
                  <a:latin typeface="Arial" panose="020B0604020202020204" pitchFamily="34" charset="0"/>
                  <a:ea typeface="Arial" panose="020B0604020202020204" pitchFamily="34" charset="0"/>
                </a:rPr>
                <a:t>uxyvwz</a:t>
              </a:r>
              <a:endParaRPr lang="en-IN" sz="1100">
                <a:solidFill>
                  <a:srgbClr val="000000"/>
                </a:solidFill>
                <a:effectLst/>
                <a:latin typeface="Calibri" panose="020F0502020204030204" pitchFamily="34" charset="0"/>
                <a:ea typeface="Calibri" panose="020F0502020204030204" pitchFamily="34" charset="0"/>
              </a:endParaRPr>
            </a:p>
          </p:txBody>
        </p:sp>
        <p:sp>
          <p:nvSpPr>
            <p:cNvPr id="19" name="Rectangle 18">
              <a:extLst>
                <a:ext uri="{FF2B5EF4-FFF2-40B4-BE49-F238E27FC236}">
                  <a16:creationId xmlns:a16="http://schemas.microsoft.com/office/drawing/2014/main" id="{ACDC7DDD-C110-4E60-9861-73ADABB10197}"/>
                </a:ext>
              </a:extLst>
            </p:cNvPr>
            <p:cNvSpPr/>
            <p:nvPr/>
          </p:nvSpPr>
          <p:spPr>
            <a:xfrm>
              <a:off x="2259063" y="0"/>
              <a:ext cx="1313385" cy="317531"/>
            </a:xfrm>
            <a:prstGeom prst="rect">
              <a:avLst/>
            </a:prstGeom>
            <a:ln>
              <a:noFill/>
            </a:ln>
          </p:spPr>
          <p:txBody>
            <a:bodyPr vert="horz" lIns="0" tIns="0" rIns="0" bIns="0" rtlCol="0">
              <a:noAutofit/>
            </a:bodyPr>
            <a:lstStyle/>
            <a:p>
              <a:pPr>
                <a:lnSpc>
                  <a:spcPct val="107000"/>
                </a:lnSpc>
                <a:spcAft>
                  <a:spcPts val="800"/>
                </a:spcAft>
              </a:pPr>
              <a:r>
                <a:rPr lang="en-IN" sz="2000" u="sng">
                  <a:solidFill>
                    <a:srgbClr val="000000"/>
                  </a:solidFill>
                  <a:effectLst/>
                  <a:uFill>
                    <a:solidFill>
                      <a:srgbClr val="3333CC"/>
                    </a:solidFill>
                  </a:uFill>
                  <a:latin typeface="Arial" panose="020B0604020202020204" pitchFamily="34" charset="0"/>
                  <a:ea typeface="Arial" panose="020B0604020202020204" pitchFamily="34" charset="0"/>
                </a:rPr>
                <a:t>D(v),p(v)</a:t>
              </a:r>
              <a:endParaRPr lang="en-IN" sz="1100">
                <a:solidFill>
                  <a:srgbClr val="000000"/>
                </a:solidFill>
                <a:effectLst/>
                <a:latin typeface="Calibri" panose="020F0502020204030204" pitchFamily="34" charset="0"/>
                <a:ea typeface="Calibri" panose="020F0502020204030204" pitchFamily="34" charset="0"/>
              </a:endParaRPr>
            </a:p>
          </p:txBody>
        </p:sp>
        <p:sp>
          <p:nvSpPr>
            <p:cNvPr id="20" name="Rectangle 19">
              <a:extLst>
                <a:ext uri="{FF2B5EF4-FFF2-40B4-BE49-F238E27FC236}">
                  <a16:creationId xmlns:a16="http://schemas.microsoft.com/office/drawing/2014/main" id="{74F54E27-EFB1-4E8A-9842-612F11DCB4A2}"/>
                </a:ext>
              </a:extLst>
            </p:cNvPr>
            <p:cNvSpPr/>
            <p:nvPr/>
          </p:nvSpPr>
          <p:spPr>
            <a:xfrm>
              <a:off x="2893565" y="304800"/>
              <a:ext cx="187828" cy="317531"/>
            </a:xfrm>
            <a:prstGeom prst="rect">
              <a:avLst/>
            </a:prstGeom>
            <a:ln>
              <a:noFill/>
            </a:ln>
          </p:spPr>
          <p:txBody>
            <a:bodyPr vert="horz" lIns="0" tIns="0" rIns="0" bIns="0" rtlCol="0">
              <a:noAutofit/>
            </a:bodyPr>
            <a:lstStyle/>
            <a:p>
              <a:pPr>
                <a:lnSpc>
                  <a:spcPct val="107000"/>
                </a:lnSpc>
                <a:spcAft>
                  <a:spcPts val="800"/>
                </a:spcAft>
              </a:pPr>
              <a:r>
                <a:rPr lang="en-IN" sz="2000">
                  <a:solidFill>
                    <a:srgbClr val="000000"/>
                  </a:solidFill>
                  <a:effectLst/>
                  <a:latin typeface="Arial" panose="020B0604020202020204" pitchFamily="34" charset="0"/>
                  <a:ea typeface="Arial" panose="020B0604020202020204" pitchFamily="34" charset="0"/>
                </a:rPr>
                <a:t>2</a:t>
              </a:r>
              <a:endParaRPr lang="en-IN" sz="1100">
                <a:solidFill>
                  <a:srgbClr val="000000"/>
                </a:solidFill>
                <a:effectLst/>
                <a:latin typeface="Calibri" panose="020F0502020204030204" pitchFamily="34" charset="0"/>
                <a:ea typeface="Calibri" panose="020F0502020204030204" pitchFamily="34" charset="0"/>
              </a:endParaRPr>
            </a:p>
          </p:txBody>
        </p:sp>
        <p:sp>
          <p:nvSpPr>
            <p:cNvPr id="21" name="Rectangle 20">
              <a:extLst>
                <a:ext uri="{FF2B5EF4-FFF2-40B4-BE49-F238E27FC236}">
                  <a16:creationId xmlns:a16="http://schemas.microsoft.com/office/drawing/2014/main" id="{FC2DEF54-62E4-49D6-A9D0-2D0549650129}"/>
                </a:ext>
              </a:extLst>
            </p:cNvPr>
            <p:cNvSpPr/>
            <p:nvPr/>
          </p:nvSpPr>
          <p:spPr>
            <a:xfrm>
              <a:off x="3034789" y="304800"/>
              <a:ext cx="281683" cy="317531"/>
            </a:xfrm>
            <a:prstGeom prst="rect">
              <a:avLst/>
            </a:prstGeom>
            <a:ln>
              <a:noFill/>
            </a:ln>
          </p:spPr>
          <p:txBody>
            <a:bodyPr vert="horz" lIns="0" tIns="0" rIns="0" bIns="0" rtlCol="0">
              <a:noAutofit/>
            </a:bodyPr>
            <a:lstStyle/>
            <a:p>
              <a:pPr>
                <a:lnSpc>
                  <a:spcPct val="107000"/>
                </a:lnSpc>
                <a:spcAft>
                  <a:spcPts val="800"/>
                </a:spcAft>
              </a:pPr>
              <a:r>
                <a:rPr lang="en-IN" sz="2000">
                  <a:solidFill>
                    <a:srgbClr val="000000"/>
                  </a:solidFill>
                  <a:effectLst/>
                  <a:latin typeface="Arial" panose="020B0604020202020204" pitchFamily="34" charset="0"/>
                  <a:ea typeface="Arial" panose="020B0604020202020204" pitchFamily="34" charset="0"/>
                </a:rPr>
                <a:t>,u</a:t>
              </a:r>
              <a:endParaRPr lang="en-IN" sz="1100">
                <a:solidFill>
                  <a:srgbClr val="000000"/>
                </a:solidFill>
                <a:effectLst/>
                <a:latin typeface="Calibri" panose="020F0502020204030204" pitchFamily="34" charset="0"/>
                <a:ea typeface="Calibri" panose="020F0502020204030204" pitchFamily="34" charset="0"/>
              </a:endParaRPr>
            </a:p>
          </p:txBody>
        </p:sp>
        <p:sp>
          <p:nvSpPr>
            <p:cNvPr id="22" name="Rectangle 21">
              <a:extLst>
                <a:ext uri="{FF2B5EF4-FFF2-40B4-BE49-F238E27FC236}">
                  <a16:creationId xmlns:a16="http://schemas.microsoft.com/office/drawing/2014/main" id="{7AD93C67-05D5-4BFE-8B2E-77692D042290}"/>
                </a:ext>
              </a:extLst>
            </p:cNvPr>
            <p:cNvSpPr/>
            <p:nvPr/>
          </p:nvSpPr>
          <p:spPr>
            <a:xfrm>
              <a:off x="2893565" y="609600"/>
              <a:ext cx="187828" cy="317531"/>
            </a:xfrm>
            <a:prstGeom prst="rect">
              <a:avLst/>
            </a:prstGeom>
            <a:ln>
              <a:noFill/>
            </a:ln>
          </p:spPr>
          <p:txBody>
            <a:bodyPr vert="horz" lIns="0" tIns="0" rIns="0" bIns="0" rtlCol="0">
              <a:noAutofit/>
            </a:bodyPr>
            <a:lstStyle/>
            <a:p>
              <a:pPr>
                <a:lnSpc>
                  <a:spcPct val="107000"/>
                </a:lnSpc>
                <a:spcAft>
                  <a:spcPts val="800"/>
                </a:spcAft>
              </a:pPr>
              <a:r>
                <a:rPr lang="en-IN" sz="2000">
                  <a:solidFill>
                    <a:srgbClr val="000000"/>
                  </a:solidFill>
                  <a:effectLst/>
                  <a:latin typeface="Arial" panose="020B0604020202020204" pitchFamily="34" charset="0"/>
                  <a:ea typeface="Arial" panose="020B0604020202020204" pitchFamily="34" charset="0"/>
                </a:rPr>
                <a:t>2</a:t>
              </a:r>
              <a:endParaRPr lang="en-IN" sz="1100">
                <a:solidFill>
                  <a:srgbClr val="000000"/>
                </a:solidFill>
                <a:effectLst/>
                <a:latin typeface="Calibri" panose="020F0502020204030204" pitchFamily="34" charset="0"/>
                <a:ea typeface="Calibri" panose="020F0502020204030204" pitchFamily="34" charset="0"/>
              </a:endParaRPr>
            </a:p>
          </p:txBody>
        </p:sp>
        <p:sp>
          <p:nvSpPr>
            <p:cNvPr id="23" name="Rectangle 22">
              <a:extLst>
                <a:ext uri="{FF2B5EF4-FFF2-40B4-BE49-F238E27FC236}">
                  <a16:creationId xmlns:a16="http://schemas.microsoft.com/office/drawing/2014/main" id="{A5A4D887-F7F7-4DC1-AA12-A54F2886FC00}"/>
                </a:ext>
              </a:extLst>
            </p:cNvPr>
            <p:cNvSpPr/>
            <p:nvPr/>
          </p:nvSpPr>
          <p:spPr>
            <a:xfrm>
              <a:off x="3034789" y="609600"/>
              <a:ext cx="281683" cy="317531"/>
            </a:xfrm>
            <a:prstGeom prst="rect">
              <a:avLst/>
            </a:prstGeom>
            <a:ln>
              <a:noFill/>
            </a:ln>
          </p:spPr>
          <p:txBody>
            <a:bodyPr vert="horz" lIns="0" tIns="0" rIns="0" bIns="0" rtlCol="0">
              <a:noAutofit/>
            </a:bodyPr>
            <a:lstStyle/>
            <a:p>
              <a:pPr>
                <a:lnSpc>
                  <a:spcPct val="107000"/>
                </a:lnSpc>
                <a:spcAft>
                  <a:spcPts val="800"/>
                </a:spcAft>
              </a:pPr>
              <a:r>
                <a:rPr lang="en-IN" sz="2000">
                  <a:solidFill>
                    <a:srgbClr val="000000"/>
                  </a:solidFill>
                  <a:effectLst/>
                  <a:latin typeface="Arial" panose="020B0604020202020204" pitchFamily="34" charset="0"/>
                  <a:ea typeface="Arial" panose="020B0604020202020204" pitchFamily="34" charset="0"/>
                </a:rPr>
                <a:t>,u</a:t>
              </a:r>
              <a:endParaRPr lang="en-IN" sz="1100">
                <a:solidFill>
                  <a:srgbClr val="000000"/>
                </a:solidFill>
                <a:effectLst/>
                <a:latin typeface="Calibri" panose="020F0502020204030204" pitchFamily="34" charset="0"/>
                <a:ea typeface="Calibri" panose="020F0502020204030204" pitchFamily="34" charset="0"/>
              </a:endParaRPr>
            </a:p>
          </p:txBody>
        </p:sp>
        <p:sp>
          <p:nvSpPr>
            <p:cNvPr id="24" name="Rectangle 23">
              <a:extLst>
                <a:ext uri="{FF2B5EF4-FFF2-40B4-BE49-F238E27FC236}">
                  <a16:creationId xmlns:a16="http://schemas.microsoft.com/office/drawing/2014/main" id="{E348AD4B-6DD3-4A8A-833D-7988A75BE2B3}"/>
                </a:ext>
              </a:extLst>
            </p:cNvPr>
            <p:cNvSpPr/>
            <p:nvPr/>
          </p:nvSpPr>
          <p:spPr>
            <a:xfrm>
              <a:off x="2893565" y="914400"/>
              <a:ext cx="187828" cy="317531"/>
            </a:xfrm>
            <a:prstGeom prst="rect">
              <a:avLst/>
            </a:prstGeom>
            <a:ln>
              <a:noFill/>
            </a:ln>
          </p:spPr>
          <p:txBody>
            <a:bodyPr vert="horz" lIns="0" tIns="0" rIns="0" bIns="0" rtlCol="0">
              <a:noAutofit/>
            </a:bodyPr>
            <a:lstStyle/>
            <a:p>
              <a:pPr>
                <a:lnSpc>
                  <a:spcPct val="107000"/>
                </a:lnSpc>
                <a:spcAft>
                  <a:spcPts val="800"/>
                </a:spcAft>
              </a:pPr>
              <a:r>
                <a:rPr lang="en-IN" sz="2000">
                  <a:solidFill>
                    <a:srgbClr val="000000"/>
                  </a:solidFill>
                  <a:effectLst/>
                  <a:latin typeface="Arial" panose="020B0604020202020204" pitchFamily="34" charset="0"/>
                  <a:ea typeface="Arial" panose="020B0604020202020204" pitchFamily="34" charset="0"/>
                </a:rPr>
                <a:t>2</a:t>
              </a:r>
              <a:endParaRPr lang="en-IN" sz="1100">
                <a:solidFill>
                  <a:srgbClr val="000000"/>
                </a:solidFill>
                <a:effectLst/>
                <a:latin typeface="Calibri" panose="020F0502020204030204" pitchFamily="34" charset="0"/>
                <a:ea typeface="Calibri" panose="020F0502020204030204" pitchFamily="34" charset="0"/>
              </a:endParaRPr>
            </a:p>
          </p:txBody>
        </p:sp>
        <p:sp>
          <p:nvSpPr>
            <p:cNvPr id="25" name="Rectangle 24">
              <a:extLst>
                <a:ext uri="{FF2B5EF4-FFF2-40B4-BE49-F238E27FC236}">
                  <a16:creationId xmlns:a16="http://schemas.microsoft.com/office/drawing/2014/main" id="{A89E1B87-F455-42B2-9B3E-04A00C17FE1F}"/>
                </a:ext>
              </a:extLst>
            </p:cNvPr>
            <p:cNvSpPr/>
            <p:nvPr/>
          </p:nvSpPr>
          <p:spPr>
            <a:xfrm>
              <a:off x="3034789" y="914400"/>
              <a:ext cx="281683" cy="317531"/>
            </a:xfrm>
            <a:prstGeom prst="rect">
              <a:avLst/>
            </a:prstGeom>
            <a:ln>
              <a:noFill/>
            </a:ln>
          </p:spPr>
          <p:txBody>
            <a:bodyPr vert="horz" lIns="0" tIns="0" rIns="0" bIns="0" rtlCol="0">
              <a:noAutofit/>
            </a:bodyPr>
            <a:lstStyle/>
            <a:p>
              <a:pPr>
                <a:lnSpc>
                  <a:spcPct val="107000"/>
                </a:lnSpc>
                <a:spcAft>
                  <a:spcPts val="800"/>
                </a:spcAft>
              </a:pPr>
              <a:r>
                <a:rPr lang="en-IN" sz="2000">
                  <a:solidFill>
                    <a:srgbClr val="000000"/>
                  </a:solidFill>
                  <a:effectLst/>
                  <a:latin typeface="Arial" panose="020B0604020202020204" pitchFamily="34" charset="0"/>
                  <a:ea typeface="Arial" panose="020B0604020202020204" pitchFamily="34" charset="0"/>
                </a:rPr>
                <a:t>,u</a:t>
              </a:r>
              <a:endParaRPr lang="en-IN" sz="1100">
                <a:solidFill>
                  <a:srgbClr val="000000"/>
                </a:solidFill>
                <a:effectLst/>
                <a:latin typeface="Calibri" panose="020F0502020204030204" pitchFamily="34" charset="0"/>
                <a:ea typeface="Calibri" panose="020F0502020204030204" pitchFamily="34" charset="0"/>
              </a:endParaRPr>
            </a:p>
          </p:txBody>
        </p:sp>
        <p:sp>
          <p:nvSpPr>
            <p:cNvPr id="26" name="Rectangle 25">
              <a:extLst>
                <a:ext uri="{FF2B5EF4-FFF2-40B4-BE49-F238E27FC236}">
                  <a16:creationId xmlns:a16="http://schemas.microsoft.com/office/drawing/2014/main" id="{4161CD8C-F78C-4BA3-A62C-18D77A3AD662}"/>
                </a:ext>
              </a:extLst>
            </p:cNvPr>
            <p:cNvSpPr/>
            <p:nvPr/>
          </p:nvSpPr>
          <p:spPr>
            <a:xfrm>
              <a:off x="3427317" y="4764"/>
              <a:ext cx="1463377" cy="317531"/>
            </a:xfrm>
            <a:prstGeom prst="rect">
              <a:avLst/>
            </a:prstGeom>
            <a:ln>
              <a:noFill/>
            </a:ln>
          </p:spPr>
          <p:txBody>
            <a:bodyPr vert="horz" lIns="0" tIns="0" rIns="0" bIns="0" rtlCol="0">
              <a:noAutofit/>
            </a:bodyPr>
            <a:lstStyle/>
            <a:p>
              <a:pPr>
                <a:lnSpc>
                  <a:spcPct val="107000"/>
                </a:lnSpc>
                <a:spcAft>
                  <a:spcPts val="800"/>
                </a:spcAft>
              </a:pPr>
              <a:r>
                <a:rPr lang="en-IN" sz="2000" u="sng">
                  <a:solidFill>
                    <a:srgbClr val="000000"/>
                  </a:solidFill>
                  <a:effectLst/>
                  <a:uFill>
                    <a:solidFill>
                      <a:srgbClr val="3333CC"/>
                    </a:solidFill>
                  </a:uFill>
                  <a:latin typeface="Arial" panose="020B0604020202020204" pitchFamily="34" charset="0"/>
                  <a:ea typeface="Arial" panose="020B0604020202020204" pitchFamily="34" charset="0"/>
                </a:rPr>
                <a:t>D(w),p(w)</a:t>
              </a:r>
              <a:endParaRPr lang="en-IN" sz="1100">
                <a:solidFill>
                  <a:srgbClr val="000000"/>
                </a:solidFill>
                <a:effectLst/>
                <a:latin typeface="Calibri" panose="020F0502020204030204" pitchFamily="34" charset="0"/>
                <a:ea typeface="Calibri" panose="020F0502020204030204" pitchFamily="34" charset="0"/>
              </a:endParaRPr>
            </a:p>
          </p:txBody>
        </p:sp>
        <p:sp>
          <p:nvSpPr>
            <p:cNvPr id="27" name="Rectangle 26">
              <a:extLst>
                <a:ext uri="{FF2B5EF4-FFF2-40B4-BE49-F238E27FC236}">
                  <a16:creationId xmlns:a16="http://schemas.microsoft.com/office/drawing/2014/main" id="{62B57F0B-8896-41F6-B4BB-A899D7B9FD2E}"/>
                </a:ext>
              </a:extLst>
            </p:cNvPr>
            <p:cNvSpPr/>
            <p:nvPr/>
          </p:nvSpPr>
          <p:spPr>
            <a:xfrm>
              <a:off x="4315903" y="309564"/>
              <a:ext cx="281683" cy="317531"/>
            </a:xfrm>
            <a:prstGeom prst="rect">
              <a:avLst/>
            </a:prstGeom>
            <a:ln>
              <a:noFill/>
            </a:ln>
          </p:spPr>
          <p:txBody>
            <a:bodyPr vert="horz" lIns="0" tIns="0" rIns="0" bIns="0" rtlCol="0">
              <a:noAutofit/>
            </a:bodyPr>
            <a:lstStyle/>
            <a:p>
              <a:pPr>
                <a:lnSpc>
                  <a:spcPct val="107000"/>
                </a:lnSpc>
                <a:spcAft>
                  <a:spcPts val="800"/>
                </a:spcAft>
              </a:pPr>
              <a:r>
                <a:rPr lang="en-IN" sz="2000">
                  <a:solidFill>
                    <a:srgbClr val="000000"/>
                  </a:solidFill>
                  <a:effectLst/>
                  <a:latin typeface="Arial" panose="020B0604020202020204" pitchFamily="34" charset="0"/>
                  <a:ea typeface="Arial" panose="020B0604020202020204" pitchFamily="34" charset="0"/>
                </a:rPr>
                <a:t>,u</a:t>
              </a:r>
              <a:endParaRPr lang="en-IN" sz="1100">
                <a:solidFill>
                  <a:srgbClr val="000000"/>
                </a:solidFill>
                <a:effectLst/>
                <a:latin typeface="Calibri" panose="020F0502020204030204" pitchFamily="34" charset="0"/>
                <a:ea typeface="Calibri" panose="020F0502020204030204" pitchFamily="34" charset="0"/>
              </a:endParaRPr>
            </a:p>
          </p:txBody>
        </p:sp>
        <p:sp>
          <p:nvSpPr>
            <p:cNvPr id="28" name="Rectangle 27">
              <a:extLst>
                <a:ext uri="{FF2B5EF4-FFF2-40B4-BE49-F238E27FC236}">
                  <a16:creationId xmlns:a16="http://schemas.microsoft.com/office/drawing/2014/main" id="{2F2B55AB-F3DA-4606-98AE-C00ED1F46448}"/>
                </a:ext>
              </a:extLst>
            </p:cNvPr>
            <p:cNvSpPr/>
            <p:nvPr/>
          </p:nvSpPr>
          <p:spPr>
            <a:xfrm>
              <a:off x="4174679" y="309564"/>
              <a:ext cx="187828" cy="317531"/>
            </a:xfrm>
            <a:prstGeom prst="rect">
              <a:avLst/>
            </a:prstGeom>
            <a:ln>
              <a:noFill/>
            </a:ln>
          </p:spPr>
          <p:txBody>
            <a:bodyPr vert="horz" lIns="0" tIns="0" rIns="0" bIns="0" rtlCol="0">
              <a:noAutofit/>
            </a:bodyPr>
            <a:lstStyle/>
            <a:p>
              <a:pPr>
                <a:lnSpc>
                  <a:spcPct val="107000"/>
                </a:lnSpc>
                <a:spcAft>
                  <a:spcPts val="800"/>
                </a:spcAft>
              </a:pPr>
              <a:r>
                <a:rPr lang="en-IN" sz="2000">
                  <a:solidFill>
                    <a:srgbClr val="000000"/>
                  </a:solidFill>
                  <a:effectLst/>
                  <a:latin typeface="Arial" panose="020B0604020202020204" pitchFamily="34" charset="0"/>
                  <a:ea typeface="Arial" panose="020B0604020202020204" pitchFamily="34" charset="0"/>
                </a:rPr>
                <a:t>5</a:t>
              </a:r>
              <a:endParaRPr lang="en-IN" sz="1100">
                <a:solidFill>
                  <a:srgbClr val="000000"/>
                </a:solidFill>
                <a:effectLst/>
                <a:latin typeface="Calibri" panose="020F0502020204030204" pitchFamily="34" charset="0"/>
                <a:ea typeface="Calibri" panose="020F0502020204030204" pitchFamily="34" charset="0"/>
              </a:endParaRPr>
            </a:p>
          </p:txBody>
        </p:sp>
        <p:sp>
          <p:nvSpPr>
            <p:cNvPr id="29" name="Rectangle 28">
              <a:extLst>
                <a:ext uri="{FF2B5EF4-FFF2-40B4-BE49-F238E27FC236}">
                  <a16:creationId xmlns:a16="http://schemas.microsoft.com/office/drawing/2014/main" id="{A8B56234-7BDC-4129-99C4-9ACAE2ECD6A3}"/>
                </a:ext>
              </a:extLst>
            </p:cNvPr>
            <p:cNvSpPr/>
            <p:nvPr/>
          </p:nvSpPr>
          <p:spPr>
            <a:xfrm>
              <a:off x="4330165" y="614364"/>
              <a:ext cx="262765" cy="317531"/>
            </a:xfrm>
            <a:prstGeom prst="rect">
              <a:avLst/>
            </a:prstGeom>
            <a:ln>
              <a:noFill/>
            </a:ln>
          </p:spPr>
          <p:txBody>
            <a:bodyPr vert="horz" lIns="0" tIns="0" rIns="0" bIns="0" rtlCol="0">
              <a:noAutofit/>
            </a:bodyPr>
            <a:lstStyle/>
            <a:p>
              <a:pPr>
                <a:lnSpc>
                  <a:spcPct val="107000"/>
                </a:lnSpc>
                <a:spcAft>
                  <a:spcPts val="800"/>
                </a:spcAft>
              </a:pPr>
              <a:r>
                <a:rPr lang="en-IN" sz="2000">
                  <a:solidFill>
                    <a:srgbClr val="000000"/>
                  </a:solidFill>
                  <a:effectLst/>
                  <a:latin typeface="Arial" panose="020B0604020202020204" pitchFamily="34" charset="0"/>
                  <a:ea typeface="Arial" panose="020B0604020202020204" pitchFamily="34" charset="0"/>
                </a:rPr>
                <a:t>,x</a:t>
              </a:r>
              <a:endParaRPr lang="en-IN" sz="1100">
                <a:solidFill>
                  <a:srgbClr val="000000"/>
                </a:solidFill>
                <a:effectLst/>
                <a:latin typeface="Calibri" panose="020F0502020204030204" pitchFamily="34" charset="0"/>
                <a:ea typeface="Calibri" panose="020F0502020204030204" pitchFamily="34" charset="0"/>
              </a:endParaRPr>
            </a:p>
          </p:txBody>
        </p:sp>
        <p:sp>
          <p:nvSpPr>
            <p:cNvPr id="30" name="Rectangle 29">
              <a:extLst>
                <a:ext uri="{FF2B5EF4-FFF2-40B4-BE49-F238E27FC236}">
                  <a16:creationId xmlns:a16="http://schemas.microsoft.com/office/drawing/2014/main" id="{4B1A4473-656A-4B05-ACDF-4FE741421F8A}"/>
                </a:ext>
              </a:extLst>
            </p:cNvPr>
            <p:cNvSpPr/>
            <p:nvPr/>
          </p:nvSpPr>
          <p:spPr>
            <a:xfrm>
              <a:off x="4188941" y="614364"/>
              <a:ext cx="187828" cy="317531"/>
            </a:xfrm>
            <a:prstGeom prst="rect">
              <a:avLst/>
            </a:prstGeom>
            <a:ln>
              <a:noFill/>
            </a:ln>
          </p:spPr>
          <p:txBody>
            <a:bodyPr vert="horz" lIns="0" tIns="0" rIns="0" bIns="0" rtlCol="0">
              <a:noAutofit/>
            </a:bodyPr>
            <a:lstStyle/>
            <a:p>
              <a:pPr>
                <a:lnSpc>
                  <a:spcPct val="107000"/>
                </a:lnSpc>
                <a:spcAft>
                  <a:spcPts val="800"/>
                </a:spcAft>
              </a:pPr>
              <a:r>
                <a:rPr lang="en-IN" sz="2000">
                  <a:solidFill>
                    <a:srgbClr val="000000"/>
                  </a:solidFill>
                  <a:effectLst/>
                  <a:latin typeface="Arial" panose="020B0604020202020204" pitchFamily="34" charset="0"/>
                  <a:ea typeface="Arial" panose="020B0604020202020204" pitchFamily="34" charset="0"/>
                </a:rPr>
                <a:t>4</a:t>
              </a:r>
              <a:endParaRPr lang="en-IN" sz="1100">
                <a:solidFill>
                  <a:srgbClr val="000000"/>
                </a:solidFill>
                <a:effectLst/>
                <a:latin typeface="Calibri" panose="020F0502020204030204" pitchFamily="34" charset="0"/>
                <a:ea typeface="Calibri" panose="020F0502020204030204" pitchFamily="34" charset="0"/>
              </a:endParaRPr>
            </a:p>
          </p:txBody>
        </p:sp>
        <p:sp>
          <p:nvSpPr>
            <p:cNvPr id="31" name="Rectangle 30">
              <a:extLst>
                <a:ext uri="{FF2B5EF4-FFF2-40B4-BE49-F238E27FC236}">
                  <a16:creationId xmlns:a16="http://schemas.microsoft.com/office/drawing/2014/main" id="{FECA7ABA-E7D7-4388-AA59-553B2D6A8B49}"/>
                </a:ext>
              </a:extLst>
            </p:cNvPr>
            <p:cNvSpPr/>
            <p:nvPr/>
          </p:nvSpPr>
          <p:spPr>
            <a:xfrm>
              <a:off x="4330165" y="919164"/>
              <a:ext cx="262765" cy="317531"/>
            </a:xfrm>
            <a:prstGeom prst="rect">
              <a:avLst/>
            </a:prstGeom>
            <a:ln>
              <a:noFill/>
            </a:ln>
          </p:spPr>
          <p:txBody>
            <a:bodyPr vert="horz" lIns="0" tIns="0" rIns="0" bIns="0" rtlCol="0">
              <a:noAutofit/>
            </a:bodyPr>
            <a:lstStyle/>
            <a:p>
              <a:pPr>
                <a:lnSpc>
                  <a:spcPct val="107000"/>
                </a:lnSpc>
                <a:spcAft>
                  <a:spcPts val="800"/>
                </a:spcAft>
              </a:pPr>
              <a:r>
                <a:rPr lang="en-IN" sz="2000" dirty="0">
                  <a:solidFill>
                    <a:srgbClr val="000000"/>
                  </a:solidFill>
                  <a:effectLst/>
                  <a:latin typeface="Arial" panose="020B0604020202020204" pitchFamily="34" charset="0"/>
                  <a:ea typeface="Arial" panose="020B0604020202020204" pitchFamily="34" charset="0"/>
                </a:rPr>
                <a:t>,y</a:t>
              </a:r>
              <a:endParaRPr lang="en-IN" sz="1100" dirty="0">
                <a:solidFill>
                  <a:srgbClr val="000000"/>
                </a:solidFill>
                <a:effectLst/>
                <a:latin typeface="Calibri" panose="020F0502020204030204" pitchFamily="34" charset="0"/>
                <a:ea typeface="Calibri" panose="020F0502020204030204" pitchFamily="34" charset="0"/>
              </a:endParaRPr>
            </a:p>
          </p:txBody>
        </p:sp>
        <p:sp>
          <p:nvSpPr>
            <p:cNvPr id="32" name="Rectangle 31">
              <a:extLst>
                <a:ext uri="{FF2B5EF4-FFF2-40B4-BE49-F238E27FC236}">
                  <a16:creationId xmlns:a16="http://schemas.microsoft.com/office/drawing/2014/main" id="{47C54AB5-FEFA-490B-B4AB-8A850FCAB558}"/>
                </a:ext>
              </a:extLst>
            </p:cNvPr>
            <p:cNvSpPr/>
            <p:nvPr/>
          </p:nvSpPr>
          <p:spPr>
            <a:xfrm>
              <a:off x="4188941" y="919164"/>
              <a:ext cx="187828" cy="317531"/>
            </a:xfrm>
            <a:prstGeom prst="rect">
              <a:avLst/>
            </a:prstGeom>
            <a:ln>
              <a:noFill/>
            </a:ln>
          </p:spPr>
          <p:txBody>
            <a:bodyPr vert="horz" lIns="0" tIns="0" rIns="0" bIns="0" rtlCol="0">
              <a:noAutofit/>
            </a:bodyPr>
            <a:lstStyle/>
            <a:p>
              <a:pPr>
                <a:lnSpc>
                  <a:spcPct val="107000"/>
                </a:lnSpc>
                <a:spcAft>
                  <a:spcPts val="800"/>
                </a:spcAft>
              </a:pPr>
              <a:r>
                <a:rPr lang="en-IN" sz="2000">
                  <a:solidFill>
                    <a:srgbClr val="000000"/>
                  </a:solidFill>
                  <a:effectLst/>
                  <a:latin typeface="Arial" panose="020B0604020202020204" pitchFamily="34" charset="0"/>
                  <a:ea typeface="Arial" panose="020B0604020202020204" pitchFamily="34" charset="0"/>
                </a:rPr>
                <a:t>3</a:t>
              </a:r>
              <a:endParaRPr lang="en-IN" sz="1100">
                <a:solidFill>
                  <a:srgbClr val="000000"/>
                </a:solidFill>
                <a:effectLst/>
                <a:latin typeface="Calibri" panose="020F0502020204030204" pitchFamily="34" charset="0"/>
                <a:ea typeface="Calibri" panose="020F0502020204030204" pitchFamily="34" charset="0"/>
              </a:endParaRPr>
            </a:p>
          </p:txBody>
        </p:sp>
        <p:sp>
          <p:nvSpPr>
            <p:cNvPr id="33" name="Rectangle 32">
              <a:extLst>
                <a:ext uri="{FF2B5EF4-FFF2-40B4-BE49-F238E27FC236}">
                  <a16:creationId xmlns:a16="http://schemas.microsoft.com/office/drawing/2014/main" id="{FAB052F1-8EEF-460A-B5A8-201A0E19E854}"/>
                </a:ext>
              </a:extLst>
            </p:cNvPr>
            <p:cNvSpPr/>
            <p:nvPr/>
          </p:nvSpPr>
          <p:spPr>
            <a:xfrm>
              <a:off x="4330165" y="1223964"/>
              <a:ext cx="262765" cy="317531"/>
            </a:xfrm>
            <a:prstGeom prst="rect">
              <a:avLst/>
            </a:prstGeom>
            <a:ln>
              <a:noFill/>
            </a:ln>
          </p:spPr>
          <p:txBody>
            <a:bodyPr vert="horz" lIns="0" tIns="0" rIns="0" bIns="0" rtlCol="0">
              <a:noAutofit/>
            </a:bodyPr>
            <a:lstStyle/>
            <a:p>
              <a:pPr>
                <a:lnSpc>
                  <a:spcPct val="107000"/>
                </a:lnSpc>
                <a:spcAft>
                  <a:spcPts val="800"/>
                </a:spcAft>
              </a:pPr>
              <a:r>
                <a:rPr lang="en-IN" sz="2000">
                  <a:solidFill>
                    <a:srgbClr val="000000"/>
                  </a:solidFill>
                  <a:effectLst/>
                  <a:latin typeface="Arial" panose="020B0604020202020204" pitchFamily="34" charset="0"/>
                  <a:ea typeface="Arial" panose="020B0604020202020204" pitchFamily="34" charset="0"/>
                </a:rPr>
                <a:t>,y</a:t>
              </a:r>
              <a:endParaRPr lang="en-IN" sz="1100">
                <a:solidFill>
                  <a:srgbClr val="000000"/>
                </a:solidFill>
                <a:effectLst/>
                <a:latin typeface="Calibri" panose="020F0502020204030204" pitchFamily="34" charset="0"/>
                <a:ea typeface="Calibri" panose="020F0502020204030204" pitchFamily="34" charset="0"/>
              </a:endParaRPr>
            </a:p>
          </p:txBody>
        </p:sp>
        <p:sp>
          <p:nvSpPr>
            <p:cNvPr id="34" name="Rectangle 33">
              <a:extLst>
                <a:ext uri="{FF2B5EF4-FFF2-40B4-BE49-F238E27FC236}">
                  <a16:creationId xmlns:a16="http://schemas.microsoft.com/office/drawing/2014/main" id="{B9997269-C310-4AF0-8B41-34F5F0438705}"/>
                </a:ext>
              </a:extLst>
            </p:cNvPr>
            <p:cNvSpPr/>
            <p:nvPr/>
          </p:nvSpPr>
          <p:spPr>
            <a:xfrm>
              <a:off x="4188941" y="1223964"/>
              <a:ext cx="187828" cy="317531"/>
            </a:xfrm>
            <a:prstGeom prst="rect">
              <a:avLst/>
            </a:prstGeom>
            <a:ln>
              <a:noFill/>
            </a:ln>
          </p:spPr>
          <p:txBody>
            <a:bodyPr vert="horz" lIns="0" tIns="0" rIns="0" bIns="0" rtlCol="0">
              <a:noAutofit/>
            </a:bodyPr>
            <a:lstStyle/>
            <a:p>
              <a:pPr>
                <a:lnSpc>
                  <a:spcPct val="107000"/>
                </a:lnSpc>
                <a:spcAft>
                  <a:spcPts val="800"/>
                </a:spcAft>
              </a:pPr>
              <a:r>
                <a:rPr lang="en-IN" sz="2000">
                  <a:solidFill>
                    <a:srgbClr val="000000"/>
                  </a:solidFill>
                  <a:effectLst/>
                  <a:latin typeface="Arial" panose="020B0604020202020204" pitchFamily="34" charset="0"/>
                  <a:ea typeface="Arial" panose="020B0604020202020204" pitchFamily="34" charset="0"/>
                </a:rPr>
                <a:t>3</a:t>
              </a:r>
              <a:endParaRPr lang="en-IN" sz="1100">
                <a:solidFill>
                  <a:srgbClr val="000000"/>
                </a:solidFill>
                <a:effectLst/>
                <a:latin typeface="Calibri" panose="020F0502020204030204" pitchFamily="34" charset="0"/>
                <a:ea typeface="Calibri" panose="020F0502020204030204" pitchFamily="34" charset="0"/>
              </a:endParaRPr>
            </a:p>
          </p:txBody>
        </p:sp>
        <p:sp>
          <p:nvSpPr>
            <p:cNvPr id="35" name="Rectangle 34">
              <a:extLst>
                <a:ext uri="{FF2B5EF4-FFF2-40B4-BE49-F238E27FC236}">
                  <a16:creationId xmlns:a16="http://schemas.microsoft.com/office/drawing/2014/main" id="{2DF6058C-40CC-4957-A200-C90423B526A6}"/>
                </a:ext>
              </a:extLst>
            </p:cNvPr>
            <p:cNvSpPr/>
            <p:nvPr/>
          </p:nvSpPr>
          <p:spPr>
            <a:xfrm>
              <a:off x="4950034" y="0"/>
              <a:ext cx="1313385" cy="317531"/>
            </a:xfrm>
            <a:prstGeom prst="rect">
              <a:avLst/>
            </a:prstGeom>
            <a:ln>
              <a:noFill/>
            </a:ln>
          </p:spPr>
          <p:txBody>
            <a:bodyPr vert="horz" lIns="0" tIns="0" rIns="0" bIns="0" rtlCol="0">
              <a:noAutofit/>
            </a:bodyPr>
            <a:lstStyle/>
            <a:p>
              <a:pPr>
                <a:lnSpc>
                  <a:spcPct val="107000"/>
                </a:lnSpc>
                <a:spcAft>
                  <a:spcPts val="800"/>
                </a:spcAft>
              </a:pPr>
              <a:r>
                <a:rPr lang="en-IN" sz="2000" u="sng">
                  <a:solidFill>
                    <a:srgbClr val="000000"/>
                  </a:solidFill>
                  <a:effectLst/>
                  <a:uFill>
                    <a:solidFill>
                      <a:srgbClr val="3333CC"/>
                    </a:solidFill>
                  </a:uFill>
                  <a:latin typeface="Arial" panose="020B0604020202020204" pitchFamily="34" charset="0"/>
                  <a:ea typeface="Arial" panose="020B0604020202020204" pitchFamily="34" charset="0"/>
                </a:rPr>
                <a:t>D(x),p(x)</a:t>
              </a:r>
              <a:endParaRPr lang="en-IN" sz="1100">
                <a:solidFill>
                  <a:srgbClr val="000000"/>
                </a:solidFill>
                <a:effectLst/>
                <a:latin typeface="Calibri" panose="020F0502020204030204" pitchFamily="34" charset="0"/>
                <a:ea typeface="Calibri" panose="020F0502020204030204" pitchFamily="34" charset="0"/>
              </a:endParaRPr>
            </a:p>
          </p:txBody>
        </p:sp>
        <p:sp>
          <p:nvSpPr>
            <p:cNvPr id="36" name="Rectangle 35">
              <a:extLst>
                <a:ext uri="{FF2B5EF4-FFF2-40B4-BE49-F238E27FC236}">
                  <a16:creationId xmlns:a16="http://schemas.microsoft.com/office/drawing/2014/main" id="{690B8001-53D4-425A-A1EA-8ED3EB7999FF}"/>
                </a:ext>
              </a:extLst>
            </p:cNvPr>
            <p:cNvSpPr/>
            <p:nvPr/>
          </p:nvSpPr>
          <p:spPr>
            <a:xfrm>
              <a:off x="5584537" y="304800"/>
              <a:ext cx="187828" cy="317531"/>
            </a:xfrm>
            <a:prstGeom prst="rect">
              <a:avLst/>
            </a:prstGeom>
            <a:ln>
              <a:noFill/>
            </a:ln>
          </p:spPr>
          <p:txBody>
            <a:bodyPr vert="horz" lIns="0" tIns="0" rIns="0" bIns="0" rtlCol="0">
              <a:noAutofit/>
            </a:bodyPr>
            <a:lstStyle/>
            <a:p>
              <a:pPr>
                <a:lnSpc>
                  <a:spcPct val="107000"/>
                </a:lnSpc>
                <a:spcAft>
                  <a:spcPts val="800"/>
                </a:spcAft>
              </a:pPr>
              <a:r>
                <a:rPr lang="en-IN" sz="2000">
                  <a:solidFill>
                    <a:srgbClr val="000000"/>
                  </a:solidFill>
                  <a:effectLst/>
                  <a:latin typeface="Arial" panose="020B0604020202020204" pitchFamily="34" charset="0"/>
                  <a:ea typeface="Arial" panose="020B0604020202020204" pitchFamily="34" charset="0"/>
                </a:rPr>
                <a:t>1</a:t>
              </a:r>
              <a:endParaRPr lang="en-IN" sz="1100">
                <a:solidFill>
                  <a:srgbClr val="000000"/>
                </a:solidFill>
                <a:effectLst/>
                <a:latin typeface="Calibri" panose="020F0502020204030204" pitchFamily="34" charset="0"/>
                <a:ea typeface="Calibri" panose="020F0502020204030204" pitchFamily="34" charset="0"/>
              </a:endParaRPr>
            </a:p>
          </p:txBody>
        </p:sp>
        <p:sp>
          <p:nvSpPr>
            <p:cNvPr id="37" name="Rectangle 36">
              <a:extLst>
                <a:ext uri="{FF2B5EF4-FFF2-40B4-BE49-F238E27FC236}">
                  <a16:creationId xmlns:a16="http://schemas.microsoft.com/office/drawing/2014/main" id="{DD7FF9FB-5F23-4C63-B07F-D4DA4769D3E8}"/>
                </a:ext>
              </a:extLst>
            </p:cNvPr>
            <p:cNvSpPr/>
            <p:nvPr/>
          </p:nvSpPr>
          <p:spPr>
            <a:xfrm>
              <a:off x="5725760" y="304800"/>
              <a:ext cx="281683" cy="317531"/>
            </a:xfrm>
            <a:prstGeom prst="rect">
              <a:avLst/>
            </a:prstGeom>
            <a:ln>
              <a:noFill/>
            </a:ln>
          </p:spPr>
          <p:txBody>
            <a:bodyPr vert="horz" lIns="0" tIns="0" rIns="0" bIns="0" rtlCol="0">
              <a:noAutofit/>
            </a:bodyPr>
            <a:lstStyle/>
            <a:p>
              <a:pPr>
                <a:lnSpc>
                  <a:spcPct val="107000"/>
                </a:lnSpc>
                <a:spcAft>
                  <a:spcPts val="800"/>
                </a:spcAft>
              </a:pPr>
              <a:r>
                <a:rPr lang="en-IN" sz="2000">
                  <a:solidFill>
                    <a:srgbClr val="000000"/>
                  </a:solidFill>
                  <a:effectLst/>
                  <a:latin typeface="Arial" panose="020B0604020202020204" pitchFamily="34" charset="0"/>
                  <a:ea typeface="Arial" panose="020B0604020202020204" pitchFamily="34" charset="0"/>
                </a:rPr>
                <a:t>,u</a:t>
              </a:r>
              <a:endParaRPr lang="en-IN" sz="1100">
                <a:solidFill>
                  <a:srgbClr val="000000"/>
                </a:solidFill>
                <a:effectLst/>
                <a:latin typeface="Calibri" panose="020F0502020204030204" pitchFamily="34" charset="0"/>
                <a:ea typeface="Calibri" panose="020F0502020204030204" pitchFamily="34" charset="0"/>
              </a:endParaRPr>
            </a:p>
          </p:txBody>
        </p:sp>
        <p:sp>
          <p:nvSpPr>
            <p:cNvPr id="38" name="Rectangle 37">
              <a:extLst>
                <a:ext uri="{FF2B5EF4-FFF2-40B4-BE49-F238E27FC236}">
                  <a16:creationId xmlns:a16="http://schemas.microsoft.com/office/drawing/2014/main" id="{9FFBFF32-3F1E-4988-BCC8-3AC6A3BF3DF9}"/>
                </a:ext>
              </a:extLst>
            </p:cNvPr>
            <p:cNvSpPr/>
            <p:nvPr/>
          </p:nvSpPr>
          <p:spPr>
            <a:xfrm>
              <a:off x="6283533" y="4763"/>
              <a:ext cx="1313385" cy="317531"/>
            </a:xfrm>
            <a:prstGeom prst="rect">
              <a:avLst/>
            </a:prstGeom>
            <a:ln>
              <a:noFill/>
            </a:ln>
          </p:spPr>
          <p:txBody>
            <a:bodyPr vert="horz" lIns="0" tIns="0" rIns="0" bIns="0" rtlCol="0">
              <a:noAutofit/>
            </a:bodyPr>
            <a:lstStyle/>
            <a:p>
              <a:pPr>
                <a:lnSpc>
                  <a:spcPct val="107000"/>
                </a:lnSpc>
                <a:spcAft>
                  <a:spcPts val="800"/>
                </a:spcAft>
              </a:pPr>
              <a:r>
                <a:rPr lang="en-IN" sz="2000" u="sng">
                  <a:solidFill>
                    <a:srgbClr val="000000"/>
                  </a:solidFill>
                  <a:effectLst/>
                  <a:uFill>
                    <a:solidFill>
                      <a:srgbClr val="3333CC"/>
                    </a:solidFill>
                  </a:uFill>
                  <a:latin typeface="Arial" panose="020B0604020202020204" pitchFamily="34" charset="0"/>
                  <a:ea typeface="Arial" panose="020B0604020202020204" pitchFamily="34" charset="0"/>
                </a:rPr>
                <a:t>D(y),p(y)</a:t>
              </a:r>
              <a:endParaRPr lang="en-IN" sz="1100">
                <a:solidFill>
                  <a:srgbClr val="000000"/>
                </a:solidFill>
                <a:effectLst/>
                <a:latin typeface="Calibri" panose="020F0502020204030204" pitchFamily="34" charset="0"/>
                <a:ea typeface="Calibri" panose="020F0502020204030204" pitchFamily="34" charset="0"/>
              </a:endParaRPr>
            </a:p>
          </p:txBody>
        </p:sp>
        <p:sp>
          <p:nvSpPr>
            <p:cNvPr id="39" name="Rectangle 38">
              <a:extLst>
                <a:ext uri="{FF2B5EF4-FFF2-40B4-BE49-F238E27FC236}">
                  <a16:creationId xmlns:a16="http://schemas.microsoft.com/office/drawing/2014/main" id="{B90FE8CF-B9B8-420B-A9E6-99DBA9AC8177}"/>
                </a:ext>
              </a:extLst>
            </p:cNvPr>
            <p:cNvSpPr/>
            <p:nvPr/>
          </p:nvSpPr>
          <p:spPr>
            <a:xfrm>
              <a:off x="7058552" y="301977"/>
              <a:ext cx="282417" cy="317531"/>
            </a:xfrm>
            <a:prstGeom prst="rect">
              <a:avLst/>
            </a:prstGeom>
            <a:ln>
              <a:noFill/>
            </a:ln>
          </p:spPr>
          <p:txBody>
            <a:bodyPr vert="horz" lIns="0" tIns="0" rIns="0" bIns="0" rtlCol="0">
              <a:noAutofit/>
            </a:bodyPr>
            <a:lstStyle/>
            <a:p>
              <a:pPr>
                <a:lnSpc>
                  <a:spcPct val="107000"/>
                </a:lnSpc>
                <a:spcAft>
                  <a:spcPts val="800"/>
                </a:spcAft>
              </a:pPr>
              <a:r>
                <a:rPr lang="en-IN" sz="2000">
                  <a:solidFill>
                    <a:srgbClr val="000000"/>
                  </a:solidFill>
                  <a:effectLst/>
                  <a:latin typeface="Comic Sans MS" panose="030F0702030302020204" pitchFamily="66" charset="0"/>
                  <a:ea typeface="Comic Sans MS" panose="030F0702030302020204" pitchFamily="66" charset="0"/>
                  <a:cs typeface="Comic Sans MS" panose="030F0702030302020204" pitchFamily="66" charset="0"/>
                </a:rPr>
                <a:t>∞</a:t>
              </a:r>
              <a:endParaRPr lang="en-IN" sz="1100">
                <a:solidFill>
                  <a:srgbClr val="000000"/>
                </a:solidFill>
                <a:effectLst/>
                <a:latin typeface="Calibri" panose="020F0502020204030204" pitchFamily="34" charset="0"/>
                <a:ea typeface="Calibri" panose="020F0502020204030204" pitchFamily="34" charset="0"/>
              </a:endParaRPr>
            </a:p>
          </p:txBody>
        </p:sp>
        <p:sp>
          <p:nvSpPr>
            <p:cNvPr id="40" name="Rectangle 39">
              <a:extLst>
                <a:ext uri="{FF2B5EF4-FFF2-40B4-BE49-F238E27FC236}">
                  <a16:creationId xmlns:a16="http://schemas.microsoft.com/office/drawing/2014/main" id="{0D47CE9F-DE85-4474-BA84-D6634AA1154E}"/>
                </a:ext>
              </a:extLst>
            </p:cNvPr>
            <p:cNvSpPr/>
            <p:nvPr/>
          </p:nvSpPr>
          <p:spPr>
            <a:xfrm>
              <a:off x="7073522" y="614363"/>
              <a:ext cx="262764" cy="317531"/>
            </a:xfrm>
            <a:prstGeom prst="rect">
              <a:avLst/>
            </a:prstGeom>
            <a:ln>
              <a:noFill/>
            </a:ln>
          </p:spPr>
          <p:txBody>
            <a:bodyPr vert="horz" lIns="0" tIns="0" rIns="0" bIns="0" rtlCol="0">
              <a:noAutofit/>
            </a:bodyPr>
            <a:lstStyle/>
            <a:p>
              <a:pPr>
                <a:lnSpc>
                  <a:spcPct val="107000"/>
                </a:lnSpc>
                <a:spcAft>
                  <a:spcPts val="800"/>
                </a:spcAft>
              </a:pPr>
              <a:r>
                <a:rPr lang="en-IN" sz="2000">
                  <a:solidFill>
                    <a:srgbClr val="000000"/>
                  </a:solidFill>
                  <a:effectLst/>
                  <a:latin typeface="Arial" panose="020B0604020202020204" pitchFamily="34" charset="0"/>
                  <a:ea typeface="Arial" panose="020B0604020202020204" pitchFamily="34" charset="0"/>
                </a:rPr>
                <a:t>,x</a:t>
              </a:r>
              <a:endParaRPr lang="en-IN" sz="1100">
                <a:solidFill>
                  <a:srgbClr val="000000"/>
                </a:solidFill>
                <a:effectLst/>
                <a:latin typeface="Calibri" panose="020F0502020204030204" pitchFamily="34" charset="0"/>
                <a:ea typeface="Calibri" panose="020F0502020204030204" pitchFamily="34" charset="0"/>
              </a:endParaRPr>
            </a:p>
          </p:txBody>
        </p:sp>
        <p:sp>
          <p:nvSpPr>
            <p:cNvPr id="41" name="Rectangle 40">
              <a:extLst>
                <a:ext uri="{FF2B5EF4-FFF2-40B4-BE49-F238E27FC236}">
                  <a16:creationId xmlns:a16="http://schemas.microsoft.com/office/drawing/2014/main" id="{13DED361-ED51-4D1B-96EE-B108BB90F0AB}"/>
                </a:ext>
              </a:extLst>
            </p:cNvPr>
            <p:cNvSpPr/>
            <p:nvPr/>
          </p:nvSpPr>
          <p:spPr>
            <a:xfrm>
              <a:off x="6932298" y="614363"/>
              <a:ext cx="187828" cy="317531"/>
            </a:xfrm>
            <a:prstGeom prst="rect">
              <a:avLst/>
            </a:prstGeom>
            <a:ln>
              <a:noFill/>
            </a:ln>
          </p:spPr>
          <p:txBody>
            <a:bodyPr vert="horz" lIns="0" tIns="0" rIns="0" bIns="0" rtlCol="0">
              <a:noAutofit/>
            </a:bodyPr>
            <a:lstStyle/>
            <a:p>
              <a:pPr>
                <a:lnSpc>
                  <a:spcPct val="107000"/>
                </a:lnSpc>
                <a:spcAft>
                  <a:spcPts val="800"/>
                </a:spcAft>
              </a:pPr>
              <a:r>
                <a:rPr lang="en-IN" sz="2000">
                  <a:solidFill>
                    <a:srgbClr val="000000"/>
                  </a:solidFill>
                  <a:effectLst/>
                  <a:latin typeface="Arial" panose="020B0604020202020204" pitchFamily="34" charset="0"/>
                  <a:ea typeface="Arial" panose="020B0604020202020204" pitchFamily="34" charset="0"/>
                </a:rPr>
                <a:t>2</a:t>
              </a:r>
              <a:endParaRPr lang="en-IN" sz="1100">
                <a:solidFill>
                  <a:srgbClr val="000000"/>
                </a:solidFill>
                <a:effectLst/>
                <a:latin typeface="Calibri" panose="020F0502020204030204" pitchFamily="34" charset="0"/>
                <a:ea typeface="Calibri" panose="020F0502020204030204" pitchFamily="34" charset="0"/>
              </a:endParaRPr>
            </a:p>
          </p:txBody>
        </p:sp>
        <p:sp>
          <p:nvSpPr>
            <p:cNvPr id="42" name="Rectangle 41">
              <a:extLst>
                <a:ext uri="{FF2B5EF4-FFF2-40B4-BE49-F238E27FC236}">
                  <a16:creationId xmlns:a16="http://schemas.microsoft.com/office/drawing/2014/main" id="{1052E79E-85AB-4E6F-90B5-F5EB86EDE2F9}"/>
                </a:ext>
              </a:extLst>
            </p:cNvPr>
            <p:cNvSpPr/>
            <p:nvPr/>
          </p:nvSpPr>
          <p:spPr>
            <a:xfrm>
              <a:off x="7529110" y="19050"/>
              <a:ext cx="1313385" cy="317531"/>
            </a:xfrm>
            <a:prstGeom prst="rect">
              <a:avLst/>
            </a:prstGeom>
            <a:ln>
              <a:noFill/>
            </a:ln>
          </p:spPr>
          <p:txBody>
            <a:bodyPr vert="horz" lIns="0" tIns="0" rIns="0" bIns="0" rtlCol="0">
              <a:noAutofit/>
            </a:bodyPr>
            <a:lstStyle/>
            <a:p>
              <a:pPr>
                <a:lnSpc>
                  <a:spcPct val="107000"/>
                </a:lnSpc>
                <a:spcAft>
                  <a:spcPts val="800"/>
                </a:spcAft>
              </a:pPr>
              <a:r>
                <a:rPr lang="en-IN" sz="2000" u="sng">
                  <a:solidFill>
                    <a:srgbClr val="000000"/>
                  </a:solidFill>
                  <a:effectLst/>
                  <a:uFill>
                    <a:solidFill>
                      <a:srgbClr val="3333CC"/>
                    </a:solidFill>
                  </a:uFill>
                  <a:latin typeface="Arial" panose="020B0604020202020204" pitchFamily="34" charset="0"/>
                  <a:ea typeface="Arial" panose="020B0604020202020204" pitchFamily="34" charset="0"/>
                </a:rPr>
                <a:t>D(z),p(z)</a:t>
              </a:r>
              <a:endParaRPr lang="en-IN" sz="1100">
                <a:solidFill>
                  <a:srgbClr val="000000"/>
                </a:solidFill>
                <a:effectLst/>
                <a:latin typeface="Calibri" panose="020F0502020204030204" pitchFamily="34" charset="0"/>
                <a:ea typeface="Calibri" panose="020F0502020204030204" pitchFamily="34" charset="0"/>
              </a:endParaRPr>
            </a:p>
          </p:txBody>
        </p:sp>
        <p:sp>
          <p:nvSpPr>
            <p:cNvPr id="43" name="Rectangle 42">
              <a:extLst>
                <a:ext uri="{FF2B5EF4-FFF2-40B4-BE49-F238E27FC236}">
                  <a16:creationId xmlns:a16="http://schemas.microsoft.com/office/drawing/2014/main" id="{F67B839C-8003-4BF3-A7FE-06E2CA8786CF}"/>
                </a:ext>
              </a:extLst>
            </p:cNvPr>
            <p:cNvSpPr/>
            <p:nvPr/>
          </p:nvSpPr>
          <p:spPr>
            <a:xfrm>
              <a:off x="8325385" y="310651"/>
              <a:ext cx="254175" cy="285778"/>
            </a:xfrm>
            <a:prstGeom prst="rect">
              <a:avLst/>
            </a:prstGeom>
            <a:ln>
              <a:noFill/>
            </a:ln>
          </p:spPr>
          <p:txBody>
            <a:bodyPr vert="horz" lIns="0" tIns="0" rIns="0" bIns="0" rtlCol="0">
              <a:noAutofit/>
            </a:bodyPr>
            <a:lstStyle/>
            <a:p>
              <a:pPr>
                <a:lnSpc>
                  <a:spcPct val="107000"/>
                </a:lnSpc>
                <a:spcAft>
                  <a:spcPts val="800"/>
                </a:spcAft>
              </a:pPr>
              <a:r>
                <a:rPr lang="en-IN" sz="1800">
                  <a:solidFill>
                    <a:srgbClr val="000000"/>
                  </a:solidFill>
                  <a:effectLst/>
                  <a:latin typeface="Comic Sans MS" panose="030F0702030302020204" pitchFamily="66" charset="0"/>
                  <a:ea typeface="Comic Sans MS" panose="030F0702030302020204" pitchFamily="66" charset="0"/>
                  <a:cs typeface="Comic Sans MS" panose="030F0702030302020204" pitchFamily="66" charset="0"/>
                </a:rPr>
                <a:t>∞</a:t>
              </a:r>
              <a:endParaRPr lang="en-IN" sz="1100">
                <a:solidFill>
                  <a:srgbClr val="000000"/>
                </a:solidFill>
                <a:effectLst/>
                <a:latin typeface="Calibri" panose="020F0502020204030204" pitchFamily="34" charset="0"/>
                <a:ea typeface="Calibri" panose="020F0502020204030204" pitchFamily="34" charset="0"/>
              </a:endParaRPr>
            </a:p>
          </p:txBody>
        </p:sp>
        <p:sp>
          <p:nvSpPr>
            <p:cNvPr id="44" name="Rectangle 43">
              <a:extLst>
                <a:ext uri="{FF2B5EF4-FFF2-40B4-BE49-F238E27FC236}">
                  <a16:creationId xmlns:a16="http://schemas.microsoft.com/office/drawing/2014/main" id="{1D108217-3507-45FE-9858-5AD445BC5995}"/>
                </a:ext>
              </a:extLst>
            </p:cNvPr>
            <p:cNvSpPr/>
            <p:nvPr/>
          </p:nvSpPr>
          <p:spPr>
            <a:xfrm>
              <a:off x="8325385" y="584971"/>
              <a:ext cx="254175" cy="285778"/>
            </a:xfrm>
            <a:prstGeom prst="rect">
              <a:avLst/>
            </a:prstGeom>
            <a:ln>
              <a:noFill/>
            </a:ln>
          </p:spPr>
          <p:txBody>
            <a:bodyPr vert="horz" lIns="0" tIns="0" rIns="0" bIns="0" rtlCol="0">
              <a:noAutofit/>
            </a:bodyPr>
            <a:lstStyle/>
            <a:p>
              <a:pPr>
                <a:lnSpc>
                  <a:spcPct val="107000"/>
                </a:lnSpc>
                <a:spcAft>
                  <a:spcPts val="800"/>
                </a:spcAft>
              </a:pPr>
              <a:r>
                <a:rPr lang="en-IN" sz="1800">
                  <a:solidFill>
                    <a:srgbClr val="000000"/>
                  </a:solidFill>
                  <a:effectLst/>
                  <a:latin typeface="Comic Sans MS" panose="030F0702030302020204" pitchFamily="66" charset="0"/>
                  <a:ea typeface="Comic Sans MS" panose="030F0702030302020204" pitchFamily="66" charset="0"/>
                  <a:cs typeface="Comic Sans MS" panose="030F0702030302020204" pitchFamily="66" charset="0"/>
                </a:rPr>
                <a:t>∞</a:t>
              </a:r>
              <a:endParaRPr lang="en-IN" sz="1100">
                <a:solidFill>
                  <a:srgbClr val="000000"/>
                </a:solidFill>
                <a:effectLst/>
                <a:latin typeface="Calibri" panose="020F0502020204030204" pitchFamily="34" charset="0"/>
                <a:ea typeface="Calibri" panose="020F0502020204030204" pitchFamily="34" charset="0"/>
              </a:endParaRPr>
            </a:p>
          </p:txBody>
        </p:sp>
        <p:sp>
          <p:nvSpPr>
            <p:cNvPr id="45" name="Rectangle 44">
              <a:extLst>
                <a:ext uri="{FF2B5EF4-FFF2-40B4-BE49-F238E27FC236}">
                  <a16:creationId xmlns:a16="http://schemas.microsoft.com/office/drawing/2014/main" id="{608E6A36-149C-4CB4-A930-230FF5347EF3}"/>
                </a:ext>
              </a:extLst>
            </p:cNvPr>
            <p:cNvSpPr/>
            <p:nvPr/>
          </p:nvSpPr>
          <p:spPr>
            <a:xfrm>
              <a:off x="8319098" y="872490"/>
              <a:ext cx="262764" cy="317531"/>
            </a:xfrm>
            <a:prstGeom prst="rect">
              <a:avLst/>
            </a:prstGeom>
            <a:ln>
              <a:noFill/>
            </a:ln>
          </p:spPr>
          <p:txBody>
            <a:bodyPr vert="horz" lIns="0" tIns="0" rIns="0" bIns="0" rtlCol="0">
              <a:noAutofit/>
            </a:bodyPr>
            <a:lstStyle/>
            <a:p>
              <a:pPr>
                <a:lnSpc>
                  <a:spcPct val="107000"/>
                </a:lnSpc>
                <a:spcAft>
                  <a:spcPts val="800"/>
                </a:spcAft>
              </a:pPr>
              <a:r>
                <a:rPr lang="en-IN" sz="2000">
                  <a:solidFill>
                    <a:srgbClr val="000000"/>
                  </a:solidFill>
                  <a:effectLst/>
                  <a:latin typeface="Arial" panose="020B0604020202020204" pitchFamily="34" charset="0"/>
                  <a:ea typeface="Arial" panose="020B0604020202020204" pitchFamily="34" charset="0"/>
                </a:rPr>
                <a:t>,y</a:t>
              </a:r>
              <a:endParaRPr lang="en-IN" sz="1100">
                <a:solidFill>
                  <a:srgbClr val="000000"/>
                </a:solidFill>
                <a:effectLst/>
                <a:latin typeface="Calibri" panose="020F0502020204030204" pitchFamily="34" charset="0"/>
                <a:ea typeface="Calibri" panose="020F0502020204030204" pitchFamily="34" charset="0"/>
              </a:endParaRPr>
            </a:p>
          </p:txBody>
        </p:sp>
        <p:sp>
          <p:nvSpPr>
            <p:cNvPr id="46" name="Rectangle 45">
              <a:extLst>
                <a:ext uri="{FF2B5EF4-FFF2-40B4-BE49-F238E27FC236}">
                  <a16:creationId xmlns:a16="http://schemas.microsoft.com/office/drawing/2014/main" id="{79663EF5-2616-4625-A282-8F399E03C2FB}"/>
                </a:ext>
              </a:extLst>
            </p:cNvPr>
            <p:cNvSpPr/>
            <p:nvPr/>
          </p:nvSpPr>
          <p:spPr>
            <a:xfrm>
              <a:off x="8177874" y="872490"/>
              <a:ext cx="187828" cy="317531"/>
            </a:xfrm>
            <a:prstGeom prst="rect">
              <a:avLst/>
            </a:prstGeom>
            <a:ln>
              <a:noFill/>
            </a:ln>
          </p:spPr>
          <p:txBody>
            <a:bodyPr vert="horz" lIns="0" tIns="0" rIns="0" bIns="0" rtlCol="0">
              <a:noAutofit/>
            </a:bodyPr>
            <a:lstStyle/>
            <a:p>
              <a:pPr>
                <a:lnSpc>
                  <a:spcPct val="107000"/>
                </a:lnSpc>
                <a:spcAft>
                  <a:spcPts val="800"/>
                </a:spcAft>
              </a:pPr>
              <a:r>
                <a:rPr lang="en-IN" sz="2000">
                  <a:solidFill>
                    <a:srgbClr val="000000"/>
                  </a:solidFill>
                  <a:effectLst/>
                  <a:latin typeface="Arial" panose="020B0604020202020204" pitchFamily="34" charset="0"/>
                  <a:ea typeface="Arial" panose="020B0604020202020204" pitchFamily="34" charset="0"/>
                </a:rPr>
                <a:t>4</a:t>
              </a:r>
              <a:endParaRPr lang="en-IN" sz="1100">
                <a:solidFill>
                  <a:srgbClr val="000000"/>
                </a:solidFill>
                <a:effectLst/>
                <a:latin typeface="Calibri" panose="020F0502020204030204" pitchFamily="34" charset="0"/>
                <a:ea typeface="Calibri" panose="020F0502020204030204" pitchFamily="34" charset="0"/>
              </a:endParaRPr>
            </a:p>
          </p:txBody>
        </p:sp>
        <p:sp>
          <p:nvSpPr>
            <p:cNvPr id="47" name="Rectangle 46">
              <a:extLst>
                <a:ext uri="{FF2B5EF4-FFF2-40B4-BE49-F238E27FC236}">
                  <a16:creationId xmlns:a16="http://schemas.microsoft.com/office/drawing/2014/main" id="{9B926B4B-3DFB-4E4E-9340-C715A259267E}"/>
                </a:ext>
              </a:extLst>
            </p:cNvPr>
            <p:cNvSpPr/>
            <p:nvPr/>
          </p:nvSpPr>
          <p:spPr>
            <a:xfrm>
              <a:off x="8319098" y="1177290"/>
              <a:ext cx="262764" cy="317531"/>
            </a:xfrm>
            <a:prstGeom prst="rect">
              <a:avLst/>
            </a:prstGeom>
            <a:ln>
              <a:noFill/>
            </a:ln>
          </p:spPr>
          <p:txBody>
            <a:bodyPr vert="horz" lIns="0" tIns="0" rIns="0" bIns="0" rtlCol="0">
              <a:noAutofit/>
            </a:bodyPr>
            <a:lstStyle/>
            <a:p>
              <a:pPr>
                <a:lnSpc>
                  <a:spcPct val="107000"/>
                </a:lnSpc>
                <a:spcAft>
                  <a:spcPts val="800"/>
                </a:spcAft>
              </a:pPr>
              <a:r>
                <a:rPr lang="en-IN" sz="2000">
                  <a:solidFill>
                    <a:srgbClr val="000000"/>
                  </a:solidFill>
                  <a:effectLst/>
                  <a:latin typeface="Arial" panose="020B0604020202020204" pitchFamily="34" charset="0"/>
                  <a:ea typeface="Arial" panose="020B0604020202020204" pitchFamily="34" charset="0"/>
                </a:rPr>
                <a:t>,y</a:t>
              </a:r>
              <a:endParaRPr lang="en-IN" sz="1100">
                <a:solidFill>
                  <a:srgbClr val="000000"/>
                </a:solidFill>
                <a:effectLst/>
                <a:latin typeface="Calibri" panose="020F0502020204030204" pitchFamily="34" charset="0"/>
                <a:ea typeface="Calibri" panose="020F0502020204030204" pitchFamily="34" charset="0"/>
              </a:endParaRPr>
            </a:p>
          </p:txBody>
        </p:sp>
        <p:sp>
          <p:nvSpPr>
            <p:cNvPr id="48" name="Rectangle 47">
              <a:extLst>
                <a:ext uri="{FF2B5EF4-FFF2-40B4-BE49-F238E27FC236}">
                  <a16:creationId xmlns:a16="http://schemas.microsoft.com/office/drawing/2014/main" id="{1B06198D-413A-4EA3-9625-F4AA8B37EEC6}"/>
                </a:ext>
              </a:extLst>
            </p:cNvPr>
            <p:cNvSpPr/>
            <p:nvPr/>
          </p:nvSpPr>
          <p:spPr>
            <a:xfrm>
              <a:off x="8177874" y="1177290"/>
              <a:ext cx="187828" cy="317531"/>
            </a:xfrm>
            <a:prstGeom prst="rect">
              <a:avLst/>
            </a:prstGeom>
            <a:ln>
              <a:noFill/>
            </a:ln>
          </p:spPr>
          <p:txBody>
            <a:bodyPr vert="horz" lIns="0" tIns="0" rIns="0" bIns="0" rtlCol="0">
              <a:noAutofit/>
            </a:bodyPr>
            <a:lstStyle/>
            <a:p>
              <a:pPr>
                <a:lnSpc>
                  <a:spcPct val="107000"/>
                </a:lnSpc>
                <a:spcAft>
                  <a:spcPts val="800"/>
                </a:spcAft>
              </a:pPr>
              <a:r>
                <a:rPr lang="en-IN" sz="2000">
                  <a:solidFill>
                    <a:srgbClr val="000000"/>
                  </a:solidFill>
                  <a:effectLst/>
                  <a:latin typeface="Arial" panose="020B0604020202020204" pitchFamily="34" charset="0"/>
                  <a:ea typeface="Arial" panose="020B0604020202020204" pitchFamily="34" charset="0"/>
                </a:rPr>
                <a:t>4</a:t>
              </a:r>
              <a:endParaRPr lang="en-IN" sz="1100">
                <a:solidFill>
                  <a:srgbClr val="000000"/>
                </a:solidFill>
                <a:effectLst/>
                <a:latin typeface="Calibri" panose="020F0502020204030204" pitchFamily="34" charset="0"/>
                <a:ea typeface="Calibri" panose="020F0502020204030204" pitchFamily="34" charset="0"/>
              </a:endParaRPr>
            </a:p>
          </p:txBody>
        </p:sp>
        <p:sp>
          <p:nvSpPr>
            <p:cNvPr id="49" name="Rectangle 48">
              <a:extLst>
                <a:ext uri="{FF2B5EF4-FFF2-40B4-BE49-F238E27FC236}">
                  <a16:creationId xmlns:a16="http://schemas.microsoft.com/office/drawing/2014/main" id="{291016ED-F08B-42CA-94EF-063BA66B29D6}"/>
                </a:ext>
              </a:extLst>
            </p:cNvPr>
            <p:cNvSpPr/>
            <p:nvPr/>
          </p:nvSpPr>
          <p:spPr>
            <a:xfrm>
              <a:off x="8319098" y="1482090"/>
              <a:ext cx="262764" cy="317531"/>
            </a:xfrm>
            <a:prstGeom prst="rect">
              <a:avLst/>
            </a:prstGeom>
            <a:ln>
              <a:noFill/>
            </a:ln>
          </p:spPr>
          <p:txBody>
            <a:bodyPr vert="horz" lIns="0" tIns="0" rIns="0" bIns="0" rtlCol="0">
              <a:noAutofit/>
            </a:bodyPr>
            <a:lstStyle/>
            <a:p>
              <a:pPr>
                <a:lnSpc>
                  <a:spcPct val="107000"/>
                </a:lnSpc>
                <a:spcAft>
                  <a:spcPts val="800"/>
                </a:spcAft>
              </a:pPr>
              <a:r>
                <a:rPr lang="en-IN" sz="2000">
                  <a:solidFill>
                    <a:srgbClr val="000000"/>
                  </a:solidFill>
                  <a:effectLst/>
                  <a:latin typeface="Arial" panose="020B0604020202020204" pitchFamily="34" charset="0"/>
                  <a:ea typeface="Arial" panose="020B0604020202020204" pitchFamily="34" charset="0"/>
                </a:rPr>
                <a:t>,y</a:t>
              </a:r>
              <a:endParaRPr lang="en-IN" sz="1100">
                <a:solidFill>
                  <a:srgbClr val="000000"/>
                </a:solidFill>
                <a:effectLst/>
                <a:latin typeface="Calibri" panose="020F0502020204030204" pitchFamily="34" charset="0"/>
                <a:ea typeface="Calibri" panose="020F0502020204030204" pitchFamily="34" charset="0"/>
              </a:endParaRPr>
            </a:p>
          </p:txBody>
        </p:sp>
        <p:sp>
          <p:nvSpPr>
            <p:cNvPr id="50" name="Rectangle 49">
              <a:extLst>
                <a:ext uri="{FF2B5EF4-FFF2-40B4-BE49-F238E27FC236}">
                  <a16:creationId xmlns:a16="http://schemas.microsoft.com/office/drawing/2014/main" id="{85266C82-FB6D-4DDB-B49E-EAB0F8A3DD86}"/>
                </a:ext>
              </a:extLst>
            </p:cNvPr>
            <p:cNvSpPr/>
            <p:nvPr/>
          </p:nvSpPr>
          <p:spPr>
            <a:xfrm>
              <a:off x="8177874" y="1482090"/>
              <a:ext cx="187828" cy="317531"/>
            </a:xfrm>
            <a:prstGeom prst="rect">
              <a:avLst/>
            </a:prstGeom>
            <a:ln>
              <a:noFill/>
            </a:ln>
          </p:spPr>
          <p:txBody>
            <a:bodyPr vert="horz" lIns="0" tIns="0" rIns="0" bIns="0" rtlCol="0">
              <a:noAutofit/>
            </a:bodyPr>
            <a:lstStyle/>
            <a:p>
              <a:pPr>
                <a:lnSpc>
                  <a:spcPct val="107000"/>
                </a:lnSpc>
                <a:spcAft>
                  <a:spcPts val="800"/>
                </a:spcAft>
              </a:pPr>
              <a:r>
                <a:rPr lang="en-IN" sz="2000">
                  <a:solidFill>
                    <a:srgbClr val="000000"/>
                  </a:solidFill>
                  <a:effectLst/>
                  <a:latin typeface="Arial" panose="020B0604020202020204" pitchFamily="34" charset="0"/>
                  <a:ea typeface="Arial" panose="020B0604020202020204" pitchFamily="34" charset="0"/>
                </a:rPr>
                <a:t>4</a:t>
              </a:r>
              <a:endParaRPr lang="en-IN" sz="1100">
                <a:solidFill>
                  <a:srgbClr val="000000"/>
                </a:solidFill>
                <a:effectLst/>
                <a:latin typeface="Calibri" panose="020F0502020204030204" pitchFamily="34" charset="0"/>
                <a:ea typeface="Calibri" panose="020F0502020204030204" pitchFamily="34" charset="0"/>
              </a:endParaRPr>
            </a:p>
          </p:txBody>
        </p:sp>
        <p:sp>
          <p:nvSpPr>
            <p:cNvPr id="51" name="Shape 420">
              <a:extLst>
                <a:ext uri="{FF2B5EF4-FFF2-40B4-BE49-F238E27FC236}">
                  <a16:creationId xmlns:a16="http://schemas.microsoft.com/office/drawing/2014/main" id="{558D9603-DB4B-4AF3-BE4B-25B8180E7870}"/>
                </a:ext>
              </a:extLst>
            </p:cNvPr>
            <p:cNvSpPr/>
            <p:nvPr/>
          </p:nvSpPr>
          <p:spPr>
            <a:xfrm>
              <a:off x="186875" y="555734"/>
              <a:ext cx="8296274" cy="0"/>
            </a:xfrm>
            <a:custGeom>
              <a:avLst/>
              <a:gdLst/>
              <a:ahLst/>
              <a:cxnLst/>
              <a:rect l="0" t="0" r="0" b="0"/>
              <a:pathLst>
                <a:path w="8296274">
                  <a:moveTo>
                    <a:pt x="0" y="0"/>
                  </a:moveTo>
                  <a:lnTo>
                    <a:pt x="8296274" y="0"/>
                  </a:lnTo>
                </a:path>
              </a:pathLst>
            </a:custGeom>
            <a:ln w="19050" cap="flat">
              <a:round/>
            </a:ln>
          </p:spPr>
          <p:style>
            <a:lnRef idx="1">
              <a:srgbClr val="3333CC"/>
            </a:lnRef>
            <a:fillRef idx="0">
              <a:srgbClr val="000000">
                <a:alpha val="0"/>
              </a:srgbClr>
            </a:fillRef>
            <a:effectRef idx="0">
              <a:scrgbClr r="0" g="0" b="0"/>
            </a:effectRef>
            <a:fontRef idx="none"/>
          </p:style>
          <p:txBody>
            <a:bodyPr/>
            <a:lstStyle/>
            <a:p>
              <a:endParaRPr lang="en-IN"/>
            </a:p>
          </p:txBody>
        </p:sp>
        <p:sp>
          <p:nvSpPr>
            <p:cNvPr id="52" name="Shape 421">
              <a:extLst>
                <a:ext uri="{FF2B5EF4-FFF2-40B4-BE49-F238E27FC236}">
                  <a16:creationId xmlns:a16="http://schemas.microsoft.com/office/drawing/2014/main" id="{7A8F44DC-0C29-4FE0-BC9F-8C0444E732EE}"/>
                </a:ext>
              </a:extLst>
            </p:cNvPr>
            <p:cNvSpPr/>
            <p:nvPr/>
          </p:nvSpPr>
          <p:spPr>
            <a:xfrm>
              <a:off x="205925" y="851009"/>
              <a:ext cx="8267700" cy="4762"/>
            </a:xfrm>
            <a:custGeom>
              <a:avLst/>
              <a:gdLst/>
              <a:ahLst/>
              <a:cxnLst/>
              <a:rect l="0" t="0" r="0" b="0"/>
              <a:pathLst>
                <a:path w="8267700" h="4762">
                  <a:moveTo>
                    <a:pt x="0" y="0"/>
                  </a:moveTo>
                  <a:lnTo>
                    <a:pt x="8267700" y="4762"/>
                  </a:lnTo>
                </a:path>
              </a:pathLst>
            </a:custGeom>
            <a:ln w="19050" cap="flat">
              <a:round/>
            </a:ln>
          </p:spPr>
          <p:style>
            <a:lnRef idx="1">
              <a:srgbClr val="3333CC"/>
            </a:lnRef>
            <a:fillRef idx="0">
              <a:srgbClr val="000000">
                <a:alpha val="0"/>
              </a:srgbClr>
            </a:fillRef>
            <a:effectRef idx="0">
              <a:scrgbClr r="0" g="0" b="0"/>
            </a:effectRef>
            <a:fontRef idx="none"/>
          </p:style>
          <p:txBody>
            <a:bodyPr/>
            <a:lstStyle/>
            <a:p>
              <a:endParaRPr lang="en-IN"/>
            </a:p>
          </p:txBody>
        </p:sp>
        <p:sp>
          <p:nvSpPr>
            <p:cNvPr id="53" name="Shape 422">
              <a:extLst>
                <a:ext uri="{FF2B5EF4-FFF2-40B4-BE49-F238E27FC236}">
                  <a16:creationId xmlns:a16="http://schemas.microsoft.com/office/drawing/2014/main" id="{3E4B0FBD-44D0-465E-BAE0-52C4DDABBDE9}"/>
                </a:ext>
              </a:extLst>
            </p:cNvPr>
            <p:cNvSpPr/>
            <p:nvPr/>
          </p:nvSpPr>
          <p:spPr>
            <a:xfrm>
              <a:off x="215450" y="1160571"/>
              <a:ext cx="8253412" cy="9525"/>
            </a:xfrm>
            <a:custGeom>
              <a:avLst/>
              <a:gdLst/>
              <a:ahLst/>
              <a:cxnLst/>
              <a:rect l="0" t="0" r="0" b="0"/>
              <a:pathLst>
                <a:path w="8253412" h="9525">
                  <a:moveTo>
                    <a:pt x="0" y="0"/>
                  </a:moveTo>
                  <a:lnTo>
                    <a:pt x="8253412" y="9525"/>
                  </a:lnTo>
                </a:path>
              </a:pathLst>
            </a:custGeom>
            <a:ln w="19050" cap="flat">
              <a:round/>
            </a:ln>
          </p:spPr>
          <p:style>
            <a:lnRef idx="1">
              <a:srgbClr val="3333CC"/>
            </a:lnRef>
            <a:fillRef idx="0">
              <a:srgbClr val="000000">
                <a:alpha val="0"/>
              </a:srgbClr>
            </a:fillRef>
            <a:effectRef idx="0">
              <a:scrgbClr r="0" g="0" b="0"/>
            </a:effectRef>
            <a:fontRef idx="none"/>
          </p:style>
          <p:txBody>
            <a:bodyPr/>
            <a:lstStyle/>
            <a:p>
              <a:endParaRPr lang="en-IN"/>
            </a:p>
          </p:txBody>
        </p:sp>
        <p:sp>
          <p:nvSpPr>
            <p:cNvPr id="54" name="Shape 423">
              <a:extLst>
                <a:ext uri="{FF2B5EF4-FFF2-40B4-BE49-F238E27FC236}">
                  <a16:creationId xmlns:a16="http://schemas.microsoft.com/office/drawing/2014/main" id="{2246F152-446C-4571-828A-8912B1482189}"/>
                </a:ext>
              </a:extLst>
            </p:cNvPr>
            <p:cNvSpPr/>
            <p:nvPr/>
          </p:nvSpPr>
          <p:spPr>
            <a:xfrm>
              <a:off x="224975" y="1465371"/>
              <a:ext cx="8267700" cy="9525"/>
            </a:xfrm>
            <a:custGeom>
              <a:avLst/>
              <a:gdLst/>
              <a:ahLst/>
              <a:cxnLst/>
              <a:rect l="0" t="0" r="0" b="0"/>
              <a:pathLst>
                <a:path w="8267700" h="9525">
                  <a:moveTo>
                    <a:pt x="0" y="0"/>
                  </a:moveTo>
                  <a:lnTo>
                    <a:pt x="8267700" y="9525"/>
                  </a:lnTo>
                </a:path>
              </a:pathLst>
            </a:custGeom>
            <a:ln w="19050" cap="flat">
              <a:round/>
            </a:ln>
          </p:spPr>
          <p:style>
            <a:lnRef idx="1">
              <a:srgbClr val="3333CC"/>
            </a:lnRef>
            <a:fillRef idx="0">
              <a:srgbClr val="000000">
                <a:alpha val="0"/>
              </a:srgbClr>
            </a:fillRef>
            <a:effectRef idx="0">
              <a:scrgbClr r="0" g="0" b="0"/>
            </a:effectRef>
            <a:fontRef idx="none"/>
          </p:style>
          <p:txBody>
            <a:bodyPr/>
            <a:lstStyle/>
            <a:p>
              <a:endParaRPr lang="en-IN"/>
            </a:p>
          </p:txBody>
        </p:sp>
        <p:sp>
          <p:nvSpPr>
            <p:cNvPr id="55" name="Shape 424">
              <a:extLst>
                <a:ext uri="{FF2B5EF4-FFF2-40B4-BE49-F238E27FC236}">
                  <a16:creationId xmlns:a16="http://schemas.microsoft.com/office/drawing/2014/main" id="{BFBC3641-0754-468E-AC3F-D62443B43E84}"/>
                </a:ext>
              </a:extLst>
            </p:cNvPr>
            <p:cNvSpPr/>
            <p:nvPr/>
          </p:nvSpPr>
          <p:spPr>
            <a:xfrm>
              <a:off x="239263" y="1779697"/>
              <a:ext cx="8262937" cy="4762"/>
            </a:xfrm>
            <a:custGeom>
              <a:avLst/>
              <a:gdLst/>
              <a:ahLst/>
              <a:cxnLst/>
              <a:rect l="0" t="0" r="0" b="0"/>
              <a:pathLst>
                <a:path w="8262937" h="4762">
                  <a:moveTo>
                    <a:pt x="0" y="0"/>
                  </a:moveTo>
                  <a:lnTo>
                    <a:pt x="8262937" y="4762"/>
                  </a:lnTo>
                </a:path>
              </a:pathLst>
            </a:custGeom>
            <a:ln w="19050" cap="flat">
              <a:round/>
            </a:ln>
          </p:spPr>
          <p:style>
            <a:lnRef idx="1">
              <a:srgbClr val="3333CC"/>
            </a:lnRef>
            <a:fillRef idx="0">
              <a:srgbClr val="000000">
                <a:alpha val="0"/>
              </a:srgbClr>
            </a:fillRef>
            <a:effectRef idx="0">
              <a:scrgbClr r="0" g="0" b="0"/>
            </a:effectRef>
            <a:fontRef idx="none"/>
          </p:style>
          <p:txBody>
            <a:bodyPr/>
            <a:lstStyle/>
            <a:p>
              <a:endParaRPr lang="en-IN"/>
            </a:p>
          </p:txBody>
        </p:sp>
        <p:sp>
          <p:nvSpPr>
            <p:cNvPr id="56" name="Shape 488">
              <a:extLst>
                <a:ext uri="{FF2B5EF4-FFF2-40B4-BE49-F238E27FC236}">
                  <a16:creationId xmlns:a16="http://schemas.microsoft.com/office/drawing/2014/main" id="{00BF289B-E929-414B-9136-D2F8EAD9735A}"/>
                </a:ext>
              </a:extLst>
            </p:cNvPr>
            <p:cNvSpPr/>
            <p:nvPr/>
          </p:nvSpPr>
          <p:spPr>
            <a:xfrm>
              <a:off x="1909313" y="428734"/>
              <a:ext cx="3514725" cy="309562"/>
            </a:xfrm>
            <a:custGeom>
              <a:avLst/>
              <a:gdLst/>
              <a:ahLst/>
              <a:cxnLst/>
              <a:rect l="0" t="0" r="0" b="0"/>
              <a:pathLst>
                <a:path w="3514725" h="309562">
                  <a:moveTo>
                    <a:pt x="3514725" y="0"/>
                  </a:moveTo>
                  <a:lnTo>
                    <a:pt x="0" y="309562"/>
                  </a:lnTo>
                </a:path>
              </a:pathLst>
            </a:custGeom>
            <a:ln w="9524" cap="flat">
              <a:round/>
            </a:ln>
          </p:spPr>
          <p:style>
            <a:lnRef idx="1">
              <a:srgbClr val="FF0000"/>
            </a:lnRef>
            <a:fillRef idx="0">
              <a:srgbClr val="000000">
                <a:alpha val="0"/>
              </a:srgbClr>
            </a:fillRef>
            <a:effectRef idx="0">
              <a:scrgbClr r="0" g="0" b="0"/>
            </a:effectRef>
            <a:fontRef idx="none"/>
          </p:style>
          <p:txBody>
            <a:bodyPr/>
            <a:lstStyle/>
            <a:p>
              <a:endParaRPr lang="en-IN"/>
            </a:p>
          </p:txBody>
        </p:sp>
        <p:sp>
          <p:nvSpPr>
            <p:cNvPr id="57" name="Shape 489">
              <a:extLst>
                <a:ext uri="{FF2B5EF4-FFF2-40B4-BE49-F238E27FC236}">
                  <a16:creationId xmlns:a16="http://schemas.microsoft.com/office/drawing/2014/main" id="{21B0E474-CE1B-4810-96BE-18DA577B6D92}"/>
                </a:ext>
              </a:extLst>
            </p:cNvPr>
            <p:cNvSpPr/>
            <p:nvPr/>
          </p:nvSpPr>
          <p:spPr>
            <a:xfrm>
              <a:off x="1909313" y="696447"/>
              <a:ext cx="74296" cy="71162"/>
            </a:xfrm>
            <a:custGeom>
              <a:avLst/>
              <a:gdLst/>
              <a:ahLst/>
              <a:cxnLst/>
              <a:rect l="0" t="0" r="0" b="0"/>
              <a:pathLst>
                <a:path w="74296" h="71162">
                  <a:moveTo>
                    <a:pt x="68028" y="0"/>
                  </a:moveTo>
                  <a:lnTo>
                    <a:pt x="74296" y="71162"/>
                  </a:lnTo>
                  <a:lnTo>
                    <a:pt x="0" y="41849"/>
                  </a:lnTo>
                  <a:lnTo>
                    <a:pt x="68028" y="0"/>
                  </a:lnTo>
                  <a:close/>
                </a:path>
              </a:pathLst>
            </a:custGeom>
            <a:ln w="0" cap="flat">
              <a:miter lim="127000"/>
            </a:ln>
          </p:spPr>
          <p:style>
            <a:lnRef idx="0">
              <a:srgbClr val="000000">
                <a:alpha val="0"/>
              </a:srgbClr>
            </a:lnRef>
            <a:fillRef idx="1">
              <a:srgbClr val="FF0000"/>
            </a:fillRef>
            <a:effectRef idx="0">
              <a:scrgbClr r="0" g="0" b="0"/>
            </a:effectRef>
            <a:fontRef idx="none"/>
          </p:style>
          <p:txBody>
            <a:bodyPr/>
            <a:lstStyle/>
            <a:p>
              <a:endParaRPr lang="en-IN"/>
            </a:p>
          </p:txBody>
        </p:sp>
        <p:sp>
          <p:nvSpPr>
            <p:cNvPr id="58" name="Shape 490">
              <a:extLst>
                <a:ext uri="{FF2B5EF4-FFF2-40B4-BE49-F238E27FC236}">
                  <a16:creationId xmlns:a16="http://schemas.microsoft.com/office/drawing/2014/main" id="{1AC39AEB-67AC-4812-A425-2239AF45232E}"/>
                </a:ext>
              </a:extLst>
            </p:cNvPr>
            <p:cNvSpPr/>
            <p:nvPr/>
          </p:nvSpPr>
          <p:spPr>
            <a:xfrm>
              <a:off x="1909313" y="696447"/>
              <a:ext cx="74296" cy="71162"/>
            </a:xfrm>
            <a:custGeom>
              <a:avLst/>
              <a:gdLst/>
              <a:ahLst/>
              <a:cxnLst/>
              <a:rect l="0" t="0" r="0" b="0"/>
              <a:pathLst>
                <a:path w="74296" h="71162">
                  <a:moveTo>
                    <a:pt x="68028" y="0"/>
                  </a:moveTo>
                  <a:lnTo>
                    <a:pt x="0" y="41849"/>
                  </a:lnTo>
                  <a:lnTo>
                    <a:pt x="74296" y="71162"/>
                  </a:lnTo>
                  <a:close/>
                </a:path>
              </a:pathLst>
            </a:custGeom>
            <a:ln w="9524" cap="flat">
              <a:round/>
            </a:ln>
          </p:spPr>
          <p:style>
            <a:lnRef idx="1">
              <a:srgbClr val="FF0000"/>
            </a:lnRef>
            <a:fillRef idx="0">
              <a:srgbClr val="000000">
                <a:alpha val="0"/>
              </a:srgbClr>
            </a:fillRef>
            <a:effectRef idx="0">
              <a:scrgbClr r="0" g="0" b="0"/>
            </a:effectRef>
            <a:fontRef idx="none"/>
          </p:style>
          <p:txBody>
            <a:bodyPr/>
            <a:lstStyle/>
            <a:p>
              <a:endParaRPr lang="en-IN"/>
            </a:p>
          </p:txBody>
        </p:sp>
        <p:sp>
          <p:nvSpPr>
            <p:cNvPr id="59" name="Shape 491">
              <a:extLst>
                <a:ext uri="{FF2B5EF4-FFF2-40B4-BE49-F238E27FC236}">
                  <a16:creationId xmlns:a16="http://schemas.microsoft.com/office/drawing/2014/main" id="{C7BB0F20-5467-44DE-97D6-42478DE14D19}"/>
                </a:ext>
              </a:extLst>
            </p:cNvPr>
            <p:cNvSpPr/>
            <p:nvPr/>
          </p:nvSpPr>
          <p:spPr>
            <a:xfrm>
              <a:off x="1831525" y="724009"/>
              <a:ext cx="4894262" cy="334962"/>
            </a:xfrm>
            <a:custGeom>
              <a:avLst/>
              <a:gdLst/>
              <a:ahLst/>
              <a:cxnLst/>
              <a:rect l="0" t="0" r="0" b="0"/>
              <a:pathLst>
                <a:path w="4894262" h="334962">
                  <a:moveTo>
                    <a:pt x="4894262" y="0"/>
                  </a:moveTo>
                  <a:lnTo>
                    <a:pt x="0" y="334962"/>
                  </a:lnTo>
                </a:path>
              </a:pathLst>
            </a:custGeom>
            <a:ln w="9524" cap="flat">
              <a:round/>
            </a:ln>
          </p:spPr>
          <p:style>
            <a:lnRef idx="1">
              <a:srgbClr val="FF0000"/>
            </a:lnRef>
            <a:fillRef idx="0">
              <a:srgbClr val="000000">
                <a:alpha val="0"/>
              </a:srgbClr>
            </a:fillRef>
            <a:effectRef idx="0">
              <a:scrgbClr r="0" g="0" b="0"/>
            </a:effectRef>
            <a:fontRef idx="none"/>
          </p:style>
          <p:txBody>
            <a:bodyPr/>
            <a:lstStyle/>
            <a:p>
              <a:endParaRPr lang="en-IN"/>
            </a:p>
          </p:txBody>
        </p:sp>
        <p:sp>
          <p:nvSpPr>
            <p:cNvPr id="60" name="Shape 492">
              <a:extLst>
                <a:ext uri="{FF2B5EF4-FFF2-40B4-BE49-F238E27FC236}">
                  <a16:creationId xmlns:a16="http://schemas.microsoft.com/office/drawing/2014/main" id="{2549EAF3-DCEB-4D9A-8539-DF3471E090DB}"/>
                </a:ext>
              </a:extLst>
            </p:cNvPr>
            <p:cNvSpPr/>
            <p:nvPr/>
          </p:nvSpPr>
          <p:spPr>
            <a:xfrm>
              <a:off x="1831525" y="1018458"/>
              <a:ext cx="73709" cy="71271"/>
            </a:xfrm>
            <a:custGeom>
              <a:avLst/>
              <a:gdLst/>
              <a:ahLst/>
              <a:cxnLst/>
              <a:rect l="0" t="0" r="0" b="0"/>
              <a:pathLst>
                <a:path w="73709" h="71271">
                  <a:moveTo>
                    <a:pt x="68832" y="0"/>
                  </a:moveTo>
                  <a:lnTo>
                    <a:pt x="73709" y="71271"/>
                  </a:lnTo>
                  <a:lnTo>
                    <a:pt x="0" y="40513"/>
                  </a:lnTo>
                  <a:lnTo>
                    <a:pt x="68832" y="0"/>
                  </a:lnTo>
                  <a:close/>
                </a:path>
              </a:pathLst>
            </a:custGeom>
            <a:ln w="0" cap="flat">
              <a:miter lim="127000"/>
            </a:ln>
          </p:spPr>
          <p:style>
            <a:lnRef idx="0">
              <a:srgbClr val="000000">
                <a:alpha val="0"/>
              </a:srgbClr>
            </a:lnRef>
            <a:fillRef idx="1">
              <a:srgbClr val="FF0000"/>
            </a:fillRef>
            <a:effectRef idx="0">
              <a:scrgbClr r="0" g="0" b="0"/>
            </a:effectRef>
            <a:fontRef idx="none"/>
          </p:style>
          <p:txBody>
            <a:bodyPr/>
            <a:lstStyle/>
            <a:p>
              <a:endParaRPr lang="en-IN"/>
            </a:p>
          </p:txBody>
        </p:sp>
        <p:sp>
          <p:nvSpPr>
            <p:cNvPr id="61" name="Shape 493">
              <a:extLst>
                <a:ext uri="{FF2B5EF4-FFF2-40B4-BE49-F238E27FC236}">
                  <a16:creationId xmlns:a16="http://schemas.microsoft.com/office/drawing/2014/main" id="{598DCE53-F935-494E-86BC-FBFDFDC63B04}"/>
                </a:ext>
              </a:extLst>
            </p:cNvPr>
            <p:cNvSpPr/>
            <p:nvPr/>
          </p:nvSpPr>
          <p:spPr>
            <a:xfrm>
              <a:off x="1831525" y="1018458"/>
              <a:ext cx="73709" cy="71271"/>
            </a:xfrm>
            <a:custGeom>
              <a:avLst/>
              <a:gdLst/>
              <a:ahLst/>
              <a:cxnLst/>
              <a:rect l="0" t="0" r="0" b="0"/>
              <a:pathLst>
                <a:path w="73709" h="71271">
                  <a:moveTo>
                    <a:pt x="68832" y="0"/>
                  </a:moveTo>
                  <a:lnTo>
                    <a:pt x="0" y="40513"/>
                  </a:lnTo>
                  <a:lnTo>
                    <a:pt x="73709" y="71271"/>
                  </a:lnTo>
                  <a:close/>
                </a:path>
              </a:pathLst>
            </a:custGeom>
            <a:ln w="9524" cap="flat">
              <a:round/>
            </a:ln>
          </p:spPr>
          <p:style>
            <a:lnRef idx="1">
              <a:srgbClr val="FF0000"/>
            </a:lnRef>
            <a:fillRef idx="0">
              <a:srgbClr val="000000">
                <a:alpha val="0"/>
              </a:srgbClr>
            </a:fillRef>
            <a:effectRef idx="0">
              <a:scrgbClr r="0" g="0" b="0"/>
            </a:effectRef>
            <a:fontRef idx="none"/>
          </p:style>
          <p:txBody>
            <a:bodyPr/>
            <a:lstStyle/>
            <a:p>
              <a:endParaRPr lang="en-IN"/>
            </a:p>
          </p:txBody>
        </p:sp>
        <p:sp>
          <p:nvSpPr>
            <p:cNvPr id="62" name="Shape 494">
              <a:extLst>
                <a:ext uri="{FF2B5EF4-FFF2-40B4-BE49-F238E27FC236}">
                  <a16:creationId xmlns:a16="http://schemas.microsoft.com/office/drawing/2014/main" id="{723F1B12-25B7-41CE-9A6C-21D1B94FE0E0}"/>
                </a:ext>
              </a:extLst>
            </p:cNvPr>
            <p:cNvSpPr/>
            <p:nvPr/>
          </p:nvSpPr>
          <p:spPr>
            <a:xfrm>
              <a:off x="1895025" y="1085959"/>
              <a:ext cx="914400" cy="257175"/>
            </a:xfrm>
            <a:custGeom>
              <a:avLst/>
              <a:gdLst/>
              <a:ahLst/>
              <a:cxnLst/>
              <a:rect l="0" t="0" r="0" b="0"/>
              <a:pathLst>
                <a:path w="914400" h="257175">
                  <a:moveTo>
                    <a:pt x="914400" y="0"/>
                  </a:moveTo>
                  <a:lnTo>
                    <a:pt x="0" y="257175"/>
                  </a:lnTo>
                </a:path>
              </a:pathLst>
            </a:custGeom>
            <a:ln w="9524" cap="flat">
              <a:round/>
            </a:ln>
          </p:spPr>
          <p:style>
            <a:lnRef idx="1">
              <a:srgbClr val="FF0000"/>
            </a:lnRef>
            <a:fillRef idx="0">
              <a:srgbClr val="000000">
                <a:alpha val="0"/>
              </a:srgbClr>
            </a:fillRef>
            <a:effectRef idx="0">
              <a:scrgbClr r="0" g="0" b="0"/>
            </a:effectRef>
            <a:fontRef idx="none"/>
          </p:style>
          <p:txBody>
            <a:bodyPr/>
            <a:lstStyle/>
            <a:p>
              <a:endParaRPr lang="en-IN"/>
            </a:p>
          </p:txBody>
        </p:sp>
        <p:sp>
          <p:nvSpPr>
            <p:cNvPr id="63" name="Shape 495">
              <a:extLst>
                <a:ext uri="{FF2B5EF4-FFF2-40B4-BE49-F238E27FC236}">
                  <a16:creationId xmlns:a16="http://schemas.microsoft.com/office/drawing/2014/main" id="{AE6C9305-A4D1-4564-A0D9-2C1E78C54DF9}"/>
                </a:ext>
              </a:extLst>
            </p:cNvPr>
            <p:cNvSpPr/>
            <p:nvPr/>
          </p:nvSpPr>
          <p:spPr>
            <a:xfrm>
              <a:off x="1895025" y="1289408"/>
              <a:ext cx="78440" cy="68769"/>
            </a:xfrm>
            <a:custGeom>
              <a:avLst/>
              <a:gdLst/>
              <a:ahLst/>
              <a:cxnLst/>
              <a:rect l="0" t="0" r="0" b="0"/>
              <a:pathLst>
                <a:path w="78440" h="68769">
                  <a:moveTo>
                    <a:pt x="59099" y="0"/>
                  </a:moveTo>
                  <a:lnTo>
                    <a:pt x="78440" y="68769"/>
                  </a:lnTo>
                  <a:lnTo>
                    <a:pt x="0" y="53726"/>
                  </a:lnTo>
                  <a:lnTo>
                    <a:pt x="59099" y="0"/>
                  </a:lnTo>
                  <a:close/>
                </a:path>
              </a:pathLst>
            </a:custGeom>
            <a:ln w="0" cap="flat">
              <a:miter lim="127000"/>
            </a:ln>
          </p:spPr>
          <p:style>
            <a:lnRef idx="0">
              <a:srgbClr val="000000">
                <a:alpha val="0"/>
              </a:srgbClr>
            </a:lnRef>
            <a:fillRef idx="1">
              <a:srgbClr val="FF0000"/>
            </a:fillRef>
            <a:effectRef idx="0">
              <a:scrgbClr r="0" g="0" b="0"/>
            </a:effectRef>
            <a:fontRef idx="none"/>
          </p:style>
          <p:txBody>
            <a:bodyPr/>
            <a:lstStyle/>
            <a:p>
              <a:endParaRPr lang="en-IN"/>
            </a:p>
          </p:txBody>
        </p:sp>
        <p:sp>
          <p:nvSpPr>
            <p:cNvPr id="64" name="Shape 496">
              <a:extLst>
                <a:ext uri="{FF2B5EF4-FFF2-40B4-BE49-F238E27FC236}">
                  <a16:creationId xmlns:a16="http://schemas.microsoft.com/office/drawing/2014/main" id="{53A6A709-5022-4012-A579-84CB95A56129}"/>
                </a:ext>
              </a:extLst>
            </p:cNvPr>
            <p:cNvSpPr/>
            <p:nvPr/>
          </p:nvSpPr>
          <p:spPr>
            <a:xfrm>
              <a:off x="1895025" y="1289408"/>
              <a:ext cx="78440" cy="68769"/>
            </a:xfrm>
            <a:custGeom>
              <a:avLst/>
              <a:gdLst/>
              <a:ahLst/>
              <a:cxnLst/>
              <a:rect l="0" t="0" r="0" b="0"/>
              <a:pathLst>
                <a:path w="78440" h="68769">
                  <a:moveTo>
                    <a:pt x="59099" y="0"/>
                  </a:moveTo>
                  <a:lnTo>
                    <a:pt x="0" y="53726"/>
                  </a:lnTo>
                  <a:lnTo>
                    <a:pt x="78440" y="68769"/>
                  </a:lnTo>
                  <a:close/>
                </a:path>
              </a:pathLst>
            </a:custGeom>
            <a:ln w="9524" cap="flat">
              <a:round/>
            </a:ln>
          </p:spPr>
          <p:style>
            <a:lnRef idx="1">
              <a:srgbClr val="FF0000"/>
            </a:lnRef>
            <a:fillRef idx="0">
              <a:srgbClr val="000000">
                <a:alpha val="0"/>
              </a:srgbClr>
            </a:fillRef>
            <a:effectRef idx="0">
              <a:scrgbClr r="0" g="0" b="0"/>
            </a:effectRef>
            <a:fontRef idx="none"/>
          </p:style>
          <p:txBody>
            <a:bodyPr/>
            <a:lstStyle/>
            <a:p>
              <a:endParaRPr lang="en-IN"/>
            </a:p>
          </p:txBody>
        </p:sp>
        <p:sp>
          <p:nvSpPr>
            <p:cNvPr id="65" name="Shape 497">
              <a:extLst>
                <a:ext uri="{FF2B5EF4-FFF2-40B4-BE49-F238E27FC236}">
                  <a16:creationId xmlns:a16="http://schemas.microsoft.com/office/drawing/2014/main" id="{49F3B1EE-5236-4BB4-AD87-9623829C4BAF}"/>
                </a:ext>
              </a:extLst>
            </p:cNvPr>
            <p:cNvSpPr/>
            <p:nvPr/>
          </p:nvSpPr>
          <p:spPr>
            <a:xfrm>
              <a:off x="1909313" y="1343134"/>
              <a:ext cx="2239962" cy="309562"/>
            </a:xfrm>
            <a:custGeom>
              <a:avLst/>
              <a:gdLst/>
              <a:ahLst/>
              <a:cxnLst/>
              <a:rect l="0" t="0" r="0" b="0"/>
              <a:pathLst>
                <a:path w="2239962" h="309562">
                  <a:moveTo>
                    <a:pt x="2239962" y="0"/>
                  </a:moveTo>
                  <a:lnTo>
                    <a:pt x="0" y="309562"/>
                  </a:lnTo>
                </a:path>
              </a:pathLst>
            </a:custGeom>
            <a:ln w="9524" cap="flat">
              <a:round/>
            </a:ln>
          </p:spPr>
          <p:style>
            <a:lnRef idx="1">
              <a:srgbClr val="FF0000"/>
            </a:lnRef>
            <a:fillRef idx="0">
              <a:srgbClr val="000000">
                <a:alpha val="0"/>
              </a:srgbClr>
            </a:fillRef>
            <a:effectRef idx="0">
              <a:scrgbClr r="0" g="0" b="0"/>
            </a:effectRef>
            <a:fontRef idx="none"/>
          </p:style>
          <p:txBody>
            <a:bodyPr/>
            <a:lstStyle/>
            <a:p>
              <a:endParaRPr lang="en-IN"/>
            </a:p>
          </p:txBody>
        </p:sp>
        <p:sp>
          <p:nvSpPr>
            <p:cNvPr id="66" name="Shape 498">
              <a:extLst>
                <a:ext uri="{FF2B5EF4-FFF2-40B4-BE49-F238E27FC236}">
                  <a16:creationId xmlns:a16="http://schemas.microsoft.com/office/drawing/2014/main" id="{E8409B7C-1C86-4FFA-B5D0-B8D8AE848055}"/>
                </a:ext>
              </a:extLst>
            </p:cNvPr>
            <p:cNvSpPr/>
            <p:nvPr/>
          </p:nvSpPr>
          <p:spPr>
            <a:xfrm>
              <a:off x="1909313" y="1607534"/>
              <a:ext cx="75655" cy="70765"/>
            </a:xfrm>
            <a:custGeom>
              <a:avLst/>
              <a:gdLst/>
              <a:ahLst/>
              <a:cxnLst/>
              <a:rect l="0" t="0" r="0" b="0"/>
              <a:pathLst>
                <a:path w="75655" h="70765">
                  <a:moveTo>
                    <a:pt x="65875" y="0"/>
                  </a:moveTo>
                  <a:lnTo>
                    <a:pt x="75655" y="70765"/>
                  </a:lnTo>
                  <a:lnTo>
                    <a:pt x="0" y="45162"/>
                  </a:lnTo>
                  <a:lnTo>
                    <a:pt x="65875" y="0"/>
                  </a:lnTo>
                  <a:close/>
                </a:path>
              </a:pathLst>
            </a:custGeom>
            <a:ln w="0" cap="flat">
              <a:miter lim="127000"/>
            </a:ln>
          </p:spPr>
          <p:style>
            <a:lnRef idx="0">
              <a:srgbClr val="000000">
                <a:alpha val="0"/>
              </a:srgbClr>
            </a:lnRef>
            <a:fillRef idx="1">
              <a:srgbClr val="FF0000"/>
            </a:fillRef>
            <a:effectRef idx="0">
              <a:scrgbClr r="0" g="0" b="0"/>
            </a:effectRef>
            <a:fontRef idx="none"/>
          </p:style>
          <p:txBody>
            <a:bodyPr/>
            <a:lstStyle/>
            <a:p>
              <a:endParaRPr lang="en-IN"/>
            </a:p>
          </p:txBody>
        </p:sp>
        <p:sp>
          <p:nvSpPr>
            <p:cNvPr id="67" name="Shape 499">
              <a:extLst>
                <a:ext uri="{FF2B5EF4-FFF2-40B4-BE49-F238E27FC236}">
                  <a16:creationId xmlns:a16="http://schemas.microsoft.com/office/drawing/2014/main" id="{C55767D0-54CC-4766-AA5D-68DDD6832276}"/>
                </a:ext>
              </a:extLst>
            </p:cNvPr>
            <p:cNvSpPr/>
            <p:nvPr/>
          </p:nvSpPr>
          <p:spPr>
            <a:xfrm>
              <a:off x="1909313" y="1607534"/>
              <a:ext cx="75655" cy="70765"/>
            </a:xfrm>
            <a:custGeom>
              <a:avLst/>
              <a:gdLst/>
              <a:ahLst/>
              <a:cxnLst/>
              <a:rect l="0" t="0" r="0" b="0"/>
              <a:pathLst>
                <a:path w="75655" h="70765">
                  <a:moveTo>
                    <a:pt x="65875" y="0"/>
                  </a:moveTo>
                  <a:lnTo>
                    <a:pt x="0" y="45162"/>
                  </a:lnTo>
                  <a:lnTo>
                    <a:pt x="75655" y="70765"/>
                  </a:lnTo>
                  <a:close/>
                </a:path>
              </a:pathLst>
            </a:custGeom>
            <a:ln w="9524" cap="flat">
              <a:round/>
            </a:ln>
          </p:spPr>
          <p:style>
            <a:lnRef idx="1">
              <a:srgbClr val="FF0000"/>
            </a:lnRef>
            <a:fillRef idx="0">
              <a:srgbClr val="000000">
                <a:alpha val="0"/>
              </a:srgbClr>
            </a:fillRef>
            <a:effectRef idx="0">
              <a:scrgbClr r="0" g="0" b="0"/>
            </a:effectRef>
            <a:fontRef idx="none"/>
          </p:style>
          <p:txBody>
            <a:bodyPr/>
            <a:lstStyle/>
            <a:p>
              <a:endParaRPr lang="en-IN"/>
            </a:p>
          </p:txBody>
        </p:sp>
        <p:sp>
          <p:nvSpPr>
            <p:cNvPr id="68" name="Shape 500">
              <a:extLst>
                <a:ext uri="{FF2B5EF4-FFF2-40B4-BE49-F238E27FC236}">
                  <a16:creationId xmlns:a16="http://schemas.microsoft.com/office/drawing/2014/main" id="{C0D3D189-E8E7-4785-9105-8D9EDE6A4B81}"/>
                </a:ext>
              </a:extLst>
            </p:cNvPr>
            <p:cNvSpPr/>
            <p:nvPr/>
          </p:nvSpPr>
          <p:spPr>
            <a:xfrm>
              <a:off x="1922013" y="1600309"/>
              <a:ext cx="5975350" cy="334962"/>
            </a:xfrm>
            <a:custGeom>
              <a:avLst/>
              <a:gdLst/>
              <a:ahLst/>
              <a:cxnLst/>
              <a:rect l="0" t="0" r="0" b="0"/>
              <a:pathLst>
                <a:path w="5975350" h="334962">
                  <a:moveTo>
                    <a:pt x="5975350" y="0"/>
                  </a:moveTo>
                  <a:lnTo>
                    <a:pt x="0" y="334962"/>
                  </a:lnTo>
                </a:path>
              </a:pathLst>
            </a:custGeom>
            <a:ln w="9524" cap="flat">
              <a:round/>
            </a:ln>
          </p:spPr>
          <p:style>
            <a:lnRef idx="1">
              <a:srgbClr val="FF0000"/>
            </a:lnRef>
            <a:fillRef idx="0">
              <a:srgbClr val="000000">
                <a:alpha val="0"/>
              </a:srgbClr>
            </a:fillRef>
            <a:effectRef idx="0">
              <a:scrgbClr r="0" g="0" b="0"/>
            </a:effectRef>
            <a:fontRef idx="none"/>
          </p:style>
          <p:txBody>
            <a:bodyPr/>
            <a:lstStyle/>
            <a:p>
              <a:endParaRPr lang="en-IN"/>
            </a:p>
          </p:txBody>
        </p:sp>
        <p:sp>
          <p:nvSpPr>
            <p:cNvPr id="69" name="Shape 501">
              <a:extLst>
                <a:ext uri="{FF2B5EF4-FFF2-40B4-BE49-F238E27FC236}">
                  <a16:creationId xmlns:a16="http://schemas.microsoft.com/office/drawing/2014/main" id="{FC36CFA2-2DC8-4907-A794-E009C2ADC2AB}"/>
                </a:ext>
              </a:extLst>
            </p:cNvPr>
            <p:cNvSpPr/>
            <p:nvPr/>
          </p:nvSpPr>
          <p:spPr>
            <a:xfrm>
              <a:off x="1922013" y="1895610"/>
              <a:ext cx="73325" cy="71325"/>
            </a:xfrm>
            <a:custGeom>
              <a:avLst/>
              <a:gdLst/>
              <a:ahLst/>
              <a:cxnLst/>
              <a:rect l="0" t="0" r="0" b="0"/>
              <a:pathLst>
                <a:path w="73325" h="71325">
                  <a:moveTo>
                    <a:pt x="69326" y="0"/>
                  </a:moveTo>
                  <a:lnTo>
                    <a:pt x="73325" y="71325"/>
                  </a:lnTo>
                  <a:lnTo>
                    <a:pt x="0" y="39661"/>
                  </a:lnTo>
                  <a:lnTo>
                    <a:pt x="69326" y="0"/>
                  </a:lnTo>
                  <a:close/>
                </a:path>
              </a:pathLst>
            </a:custGeom>
            <a:ln w="0" cap="flat">
              <a:miter lim="127000"/>
            </a:ln>
          </p:spPr>
          <p:style>
            <a:lnRef idx="0">
              <a:srgbClr val="000000">
                <a:alpha val="0"/>
              </a:srgbClr>
            </a:lnRef>
            <a:fillRef idx="1">
              <a:srgbClr val="FF0000"/>
            </a:fillRef>
            <a:effectRef idx="0">
              <a:scrgbClr r="0" g="0" b="0"/>
            </a:effectRef>
            <a:fontRef idx="none"/>
          </p:style>
          <p:txBody>
            <a:bodyPr/>
            <a:lstStyle/>
            <a:p>
              <a:endParaRPr lang="en-IN"/>
            </a:p>
          </p:txBody>
        </p:sp>
        <p:sp>
          <p:nvSpPr>
            <p:cNvPr id="70" name="Shape 502">
              <a:extLst>
                <a:ext uri="{FF2B5EF4-FFF2-40B4-BE49-F238E27FC236}">
                  <a16:creationId xmlns:a16="http://schemas.microsoft.com/office/drawing/2014/main" id="{9FEDDAC6-8592-4FF8-89B1-000EC94D176E}"/>
                </a:ext>
              </a:extLst>
            </p:cNvPr>
            <p:cNvSpPr/>
            <p:nvPr/>
          </p:nvSpPr>
          <p:spPr>
            <a:xfrm>
              <a:off x="1922013" y="1895610"/>
              <a:ext cx="73325" cy="71325"/>
            </a:xfrm>
            <a:custGeom>
              <a:avLst/>
              <a:gdLst/>
              <a:ahLst/>
              <a:cxnLst/>
              <a:rect l="0" t="0" r="0" b="0"/>
              <a:pathLst>
                <a:path w="73325" h="71325">
                  <a:moveTo>
                    <a:pt x="69326" y="0"/>
                  </a:moveTo>
                  <a:lnTo>
                    <a:pt x="0" y="39661"/>
                  </a:lnTo>
                  <a:lnTo>
                    <a:pt x="73325" y="71325"/>
                  </a:lnTo>
                  <a:close/>
                </a:path>
              </a:pathLst>
            </a:custGeom>
            <a:ln w="9524" cap="flat">
              <a:round/>
            </a:ln>
          </p:spPr>
          <p:style>
            <a:lnRef idx="1">
              <a:srgbClr val="FF0000"/>
            </a:lnRef>
            <a:fillRef idx="0">
              <a:srgbClr val="000000">
                <a:alpha val="0"/>
              </a:srgbClr>
            </a:fillRef>
            <a:effectRef idx="0">
              <a:scrgbClr r="0" g="0" b="0"/>
            </a:effectRef>
            <a:fontRef idx="none"/>
          </p:style>
          <p:txBody>
            <a:bodyPr/>
            <a:lstStyle/>
            <a:p>
              <a:endParaRPr lang="en-IN"/>
            </a:p>
          </p:txBody>
        </p:sp>
      </p:grpSp>
      <p:grpSp>
        <p:nvGrpSpPr>
          <p:cNvPr id="71" name="Group 70">
            <a:extLst>
              <a:ext uri="{FF2B5EF4-FFF2-40B4-BE49-F238E27FC236}">
                <a16:creationId xmlns:a16="http://schemas.microsoft.com/office/drawing/2014/main" id="{8A1171F3-7E12-4AE5-8497-572D9840ACF5}"/>
              </a:ext>
            </a:extLst>
          </p:cNvPr>
          <p:cNvGrpSpPr/>
          <p:nvPr/>
        </p:nvGrpSpPr>
        <p:grpSpPr>
          <a:xfrm>
            <a:off x="4194034" y="3381077"/>
            <a:ext cx="3660014" cy="2330486"/>
            <a:chOff x="0" y="0"/>
            <a:chExt cx="3571875" cy="2204342"/>
          </a:xfrm>
        </p:grpSpPr>
        <p:sp>
          <p:nvSpPr>
            <p:cNvPr id="72" name="Shape 425">
              <a:extLst>
                <a:ext uri="{FF2B5EF4-FFF2-40B4-BE49-F238E27FC236}">
                  <a16:creationId xmlns:a16="http://schemas.microsoft.com/office/drawing/2014/main" id="{D71E2553-996E-49FC-A54D-A6FA96D8D9DF}"/>
                </a:ext>
              </a:extLst>
            </p:cNvPr>
            <p:cNvSpPr/>
            <p:nvPr/>
          </p:nvSpPr>
          <p:spPr>
            <a:xfrm>
              <a:off x="0" y="0"/>
              <a:ext cx="3571875" cy="2204342"/>
            </a:xfrm>
            <a:custGeom>
              <a:avLst/>
              <a:gdLst/>
              <a:ahLst/>
              <a:cxnLst/>
              <a:rect l="0" t="0" r="0" b="0"/>
              <a:pathLst>
                <a:path w="3571875" h="2204342">
                  <a:moveTo>
                    <a:pt x="1188392" y="1786"/>
                  </a:moveTo>
                  <a:cubicBezTo>
                    <a:pt x="1604962" y="0"/>
                    <a:pt x="2176462" y="54471"/>
                    <a:pt x="2462212" y="143768"/>
                  </a:cubicBezTo>
                  <a:cubicBezTo>
                    <a:pt x="2843212" y="262830"/>
                    <a:pt x="2952750" y="524768"/>
                    <a:pt x="3124200" y="734318"/>
                  </a:cubicBezTo>
                  <a:cubicBezTo>
                    <a:pt x="3295650" y="943868"/>
                    <a:pt x="3571875" y="1185168"/>
                    <a:pt x="3490913" y="1405830"/>
                  </a:cubicBezTo>
                  <a:cubicBezTo>
                    <a:pt x="3409950" y="1626492"/>
                    <a:pt x="2952750" y="1926530"/>
                    <a:pt x="2633662" y="2053530"/>
                  </a:cubicBezTo>
                  <a:cubicBezTo>
                    <a:pt x="2314575" y="2180530"/>
                    <a:pt x="1892300" y="2156717"/>
                    <a:pt x="1576387" y="2167830"/>
                  </a:cubicBezTo>
                  <a:cubicBezTo>
                    <a:pt x="1260475" y="2178942"/>
                    <a:pt x="973137" y="2204342"/>
                    <a:pt x="738187" y="2120205"/>
                  </a:cubicBezTo>
                  <a:cubicBezTo>
                    <a:pt x="503237" y="2036067"/>
                    <a:pt x="285750" y="1856680"/>
                    <a:pt x="161925" y="1663005"/>
                  </a:cubicBezTo>
                  <a:cubicBezTo>
                    <a:pt x="38100" y="1469330"/>
                    <a:pt x="33338" y="1104205"/>
                    <a:pt x="0" y="958155"/>
                  </a:cubicBezTo>
                  <a:cubicBezTo>
                    <a:pt x="7937" y="770830"/>
                    <a:pt x="207962" y="632718"/>
                    <a:pt x="347663" y="477143"/>
                  </a:cubicBezTo>
                  <a:cubicBezTo>
                    <a:pt x="487362" y="321568"/>
                    <a:pt x="487362" y="78680"/>
                    <a:pt x="839788" y="23118"/>
                  </a:cubicBezTo>
                  <a:cubicBezTo>
                    <a:pt x="927894" y="9227"/>
                    <a:pt x="1049536" y="2381"/>
                    <a:pt x="1188392" y="1786"/>
                  </a:cubicBezTo>
                  <a:close/>
                </a:path>
              </a:pathLst>
            </a:custGeom>
            <a:ln w="0" cap="flat">
              <a:miter lim="127000"/>
            </a:ln>
          </p:spPr>
          <p:style>
            <a:lnRef idx="0">
              <a:srgbClr val="000000">
                <a:alpha val="0"/>
              </a:srgbClr>
            </a:lnRef>
            <a:fillRef idx="1">
              <a:srgbClr val="99CCFF"/>
            </a:fillRef>
            <a:effectRef idx="0">
              <a:scrgbClr r="0" g="0" b="0"/>
            </a:effectRef>
            <a:fontRef idx="none"/>
          </p:style>
          <p:txBody>
            <a:bodyPr/>
            <a:lstStyle/>
            <a:p>
              <a:endParaRPr lang="en-IN"/>
            </a:p>
          </p:txBody>
        </p:sp>
        <p:sp>
          <p:nvSpPr>
            <p:cNvPr id="73" name="Shape 426">
              <a:extLst>
                <a:ext uri="{FF2B5EF4-FFF2-40B4-BE49-F238E27FC236}">
                  <a16:creationId xmlns:a16="http://schemas.microsoft.com/office/drawing/2014/main" id="{BE049685-C561-4D1F-B08E-9790D36C4B72}"/>
                </a:ext>
              </a:extLst>
            </p:cNvPr>
            <p:cNvSpPr/>
            <p:nvPr/>
          </p:nvSpPr>
          <p:spPr>
            <a:xfrm>
              <a:off x="533400" y="839092"/>
              <a:ext cx="542925" cy="295275"/>
            </a:xfrm>
            <a:custGeom>
              <a:avLst/>
              <a:gdLst/>
              <a:ahLst/>
              <a:cxnLst/>
              <a:rect l="0" t="0" r="0" b="0"/>
              <a:pathLst>
                <a:path w="542925" h="295275">
                  <a:moveTo>
                    <a:pt x="0" y="295275"/>
                  </a:moveTo>
                  <a:lnTo>
                    <a:pt x="542925" y="0"/>
                  </a:lnTo>
                </a:path>
              </a:pathLst>
            </a:custGeom>
            <a:ln w="12700" cap="flat">
              <a:round/>
            </a:ln>
          </p:spPr>
          <p:style>
            <a:lnRef idx="1">
              <a:srgbClr val="000000"/>
            </a:lnRef>
            <a:fillRef idx="0">
              <a:srgbClr val="000000">
                <a:alpha val="0"/>
              </a:srgbClr>
            </a:fillRef>
            <a:effectRef idx="0">
              <a:scrgbClr r="0" g="0" b="0"/>
            </a:effectRef>
            <a:fontRef idx="none"/>
          </p:style>
          <p:txBody>
            <a:bodyPr/>
            <a:lstStyle/>
            <a:p>
              <a:endParaRPr lang="en-IN"/>
            </a:p>
          </p:txBody>
        </p:sp>
        <p:sp>
          <p:nvSpPr>
            <p:cNvPr id="74" name="Shape 427">
              <a:extLst>
                <a:ext uri="{FF2B5EF4-FFF2-40B4-BE49-F238E27FC236}">
                  <a16:creationId xmlns:a16="http://schemas.microsoft.com/office/drawing/2014/main" id="{E22CAB83-D93A-4B52-9C24-221ACA10E281}"/>
                </a:ext>
              </a:extLst>
            </p:cNvPr>
            <p:cNvSpPr/>
            <p:nvPr/>
          </p:nvSpPr>
          <p:spPr>
            <a:xfrm>
              <a:off x="119062" y="1223266"/>
              <a:ext cx="496888" cy="128588"/>
            </a:xfrm>
            <a:custGeom>
              <a:avLst/>
              <a:gdLst/>
              <a:ahLst/>
              <a:cxnLst/>
              <a:rect l="0" t="0" r="0" b="0"/>
              <a:pathLst>
                <a:path w="496888" h="128588">
                  <a:moveTo>
                    <a:pt x="248444" y="0"/>
                  </a:moveTo>
                  <a:cubicBezTo>
                    <a:pt x="384736" y="0"/>
                    <a:pt x="496888" y="29023"/>
                    <a:pt x="496888" y="64294"/>
                  </a:cubicBezTo>
                  <a:cubicBezTo>
                    <a:pt x="496888" y="99564"/>
                    <a:pt x="384736" y="128588"/>
                    <a:pt x="248444" y="128588"/>
                  </a:cubicBezTo>
                  <a:cubicBezTo>
                    <a:pt x="112151" y="128588"/>
                    <a:pt x="0" y="99564"/>
                    <a:pt x="0" y="64294"/>
                  </a:cubicBezTo>
                  <a:cubicBezTo>
                    <a:pt x="0" y="29023"/>
                    <a:pt x="112151" y="0"/>
                    <a:pt x="248444" y="0"/>
                  </a:cubicBezTo>
                  <a:close/>
                </a:path>
              </a:pathLst>
            </a:custGeom>
            <a:ln w="12700" cap="flat">
              <a:round/>
            </a:ln>
          </p:spPr>
          <p:style>
            <a:lnRef idx="1">
              <a:srgbClr val="000000"/>
            </a:lnRef>
            <a:fillRef idx="1">
              <a:srgbClr val="CCCCFF"/>
            </a:fillRef>
            <a:effectRef idx="0">
              <a:scrgbClr r="0" g="0" b="0"/>
            </a:effectRef>
            <a:fontRef idx="none"/>
          </p:style>
          <p:txBody>
            <a:bodyPr/>
            <a:lstStyle/>
            <a:p>
              <a:endParaRPr lang="en-IN"/>
            </a:p>
          </p:txBody>
        </p:sp>
        <p:sp>
          <p:nvSpPr>
            <p:cNvPr id="75" name="Shape 428">
              <a:extLst>
                <a:ext uri="{FF2B5EF4-FFF2-40B4-BE49-F238E27FC236}">
                  <a16:creationId xmlns:a16="http://schemas.microsoft.com/office/drawing/2014/main" id="{04284225-D382-4014-B569-2D5A9176421B}"/>
                </a:ext>
              </a:extLst>
            </p:cNvPr>
            <p:cNvSpPr/>
            <p:nvPr/>
          </p:nvSpPr>
          <p:spPr>
            <a:xfrm>
              <a:off x="119062" y="1212154"/>
              <a:ext cx="0" cy="79375"/>
            </a:xfrm>
            <a:custGeom>
              <a:avLst/>
              <a:gdLst/>
              <a:ahLst/>
              <a:cxnLst/>
              <a:rect l="0" t="0" r="0" b="0"/>
              <a:pathLst>
                <a:path h="79375">
                  <a:moveTo>
                    <a:pt x="0" y="0"/>
                  </a:moveTo>
                  <a:lnTo>
                    <a:pt x="0" y="79375"/>
                  </a:lnTo>
                </a:path>
              </a:pathLst>
            </a:custGeom>
            <a:ln w="12700" cap="flat">
              <a:round/>
            </a:ln>
          </p:spPr>
          <p:style>
            <a:lnRef idx="1">
              <a:srgbClr val="000000"/>
            </a:lnRef>
            <a:fillRef idx="0">
              <a:srgbClr val="000000">
                <a:alpha val="0"/>
              </a:srgbClr>
            </a:fillRef>
            <a:effectRef idx="0">
              <a:scrgbClr r="0" g="0" b="0"/>
            </a:effectRef>
            <a:fontRef idx="none"/>
          </p:style>
          <p:txBody>
            <a:bodyPr/>
            <a:lstStyle/>
            <a:p>
              <a:endParaRPr lang="en-IN"/>
            </a:p>
          </p:txBody>
        </p:sp>
        <p:sp>
          <p:nvSpPr>
            <p:cNvPr id="76" name="Shape 429">
              <a:extLst>
                <a:ext uri="{FF2B5EF4-FFF2-40B4-BE49-F238E27FC236}">
                  <a16:creationId xmlns:a16="http://schemas.microsoft.com/office/drawing/2014/main" id="{B45361DF-7462-4E44-A1E1-C21F3F2E43F6}"/>
                </a:ext>
              </a:extLst>
            </p:cNvPr>
            <p:cNvSpPr/>
            <p:nvPr/>
          </p:nvSpPr>
          <p:spPr>
            <a:xfrm>
              <a:off x="617538" y="1212154"/>
              <a:ext cx="0" cy="79375"/>
            </a:xfrm>
            <a:custGeom>
              <a:avLst/>
              <a:gdLst/>
              <a:ahLst/>
              <a:cxnLst/>
              <a:rect l="0" t="0" r="0" b="0"/>
              <a:pathLst>
                <a:path h="79375">
                  <a:moveTo>
                    <a:pt x="0" y="0"/>
                  </a:moveTo>
                  <a:lnTo>
                    <a:pt x="0" y="79375"/>
                  </a:lnTo>
                </a:path>
              </a:pathLst>
            </a:custGeom>
            <a:ln w="12700" cap="flat">
              <a:round/>
            </a:ln>
          </p:spPr>
          <p:style>
            <a:lnRef idx="1">
              <a:srgbClr val="000000"/>
            </a:lnRef>
            <a:fillRef idx="0">
              <a:srgbClr val="000000">
                <a:alpha val="0"/>
              </a:srgbClr>
            </a:fillRef>
            <a:effectRef idx="0">
              <a:scrgbClr r="0" g="0" b="0"/>
            </a:effectRef>
            <a:fontRef idx="none"/>
          </p:style>
          <p:txBody>
            <a:bodyPr/>
            <a:lstStyle/>
            <a:p>
              <a:endParaRPr lang="en-IN"/>
            </a:p>
          </p:txBody>
        </p:sp>
        <p:sp>
          <p:nvSpPr>
            <p:cNvPr id="77" name="Shape 7383">
              <a:extLst>
                <a:ext uri="{FF2B5EF4-FFF2-40B4-BE49-F238E27FC236}">
                  <a16:creationId xmlns:a16="http://schemas.microsoft.com/office/drawing/2014/main" id="{C90191B3-A8E0-46D5-9E13-0BD697651D1C}"/>
                </a:ext>
              </a:extLst>
            </p:cNvPr>
            <p:cNvSpPr/>
            <p:nvPr/>
          </p:nvSpPr>
          <p:spPr>
            <a:xfrm>
              <a:off x="119062" y="1212154"/>
              <a:ext cx="492125" cy="77788"/>
            </a:xfrm>
            <a:custGeom>
              <a:avLst/>
              <a:gdLst/>
              <a:ahLst/>
              <a:cxnLst/>
              <a:rect l="0" t="0" r="0" b="0"/>
              <a:pathLst>
                <a:path w="492125" h="77788">
                  <a:moveTo>
                    <a:pt x="0" y="0"/>
                  </a:moveTo>
                  <a:lnTo>
                    <a:pt x="492125" y="0"/>
                  </a:lnTo>
                  <a:lnTo>
                    <a:pt x="492125" y="77788"/>
                  </a:lnTo>
                  <a:lnTo>
                    <a:pt x="0" y="77788"/>
                  </a:lnTo>
                  <a:lnTo>
                    <a:pt x="0" y="0"/>
                  </a:lnTo>
                </a:path>
              </a:pathLst>
            </a:custGeom>
            <a:ln w="0" cap="flat">
              <a:miter lim="127000"/>
            </a:ln>
          </p:spPr>
          <p:style>
            <a:lnRef idx="0">
              <a:srgbClr val="000000">
                <a:alpha val="0"/>
              </a:srgbClr>
            </a:lnRef>
            <a:fillRef idx="1">
              <a:srgbClr val="CCCCFF"/>
            </a:fillRef>
            <a:effectRef idx="0">
              <a:scrgbClr r="0" g="0" b="0"/>
            </a:effectRef>
            <a:fontRef idx="none"/>
          </p:style>
          <p:txBody>
            <a:bodyPr/>
            <a:lstStyle/>
            <a:p>
              <a:endParaRPr lang="en-IN"/>
            </a:p>
          </p:txBody>
        </p:sp>
        <p:sp>
          <p:nvSpPr>
            <p:cNvPr id="78" name="Shape 431">
              <a:extLst>
                <a:ext uri="{FF2B5EF4-FFF2-40B4-BE49-F238E27FC236}">
                  <a16:creationId xmlns:a16="http://schemas.microsoft.com/office/drawing/2014/main" id="{9291BD23-387D-45D5-A117-B3D45143D31D}"/>
                </a:ext>
              </a:extLst>
            </p:cNvPr>
            <p:cNvSpPr/>
            <p:nvPr/>
          </p:nvSpPr>
          <p:spPr>
            <a:xfrm>
              <a:off x="115888" y="1118492"/>
              <a:ext cx="496888" cy="150813"/>
            </a:xfrm>
            <a:custGeom>
              <a:avLst/>
              <a:gdLst/>
              <a:ahLst/>
              <a:cxnLst/>
              <a:rect l="0" t="0" r="0" b="0"/>
              <a:pathLst>
                <a:path w="496888" h="150813">
                  <a:moveTo>
                    <a:pt x="248444" y="0"/>
                  </a:moveTo>
                  <a:cubicBezTo>
                    <a:pt x="384736" y="0"/>
                    <a:pt x="496888" y="34040"/>
                    <a:pt x="496888" y="75406"/>
                  </a:cubicBezTo>
                  <a:cubicBezTo>
                    <a:pt x="496888" y="116773"/>
                    <a:pt x="384736" y="150813"/>
                    <a:pt x="248444" y="150813"/>
                  </a:cubicBezTo>
                  <a:cubicBezTo>
                    <a:pt x="112151" y="150813"/>
                    <a:pt x="0" y="116773"/>
                    <a:pt x="0" y="75406"/>
                  </a:cubicBezTo>
                  <a:cubicBezTo>
                    <a:pt x="0" y="34040"/>
                    <a:pt x="112151" y="0"/>
                    <a:pt x="248444" y="0"/>
                  </a:cubicBezTo>
                  <a:close/>
                </a:path>
              </a:pathLst>
            </a:custGeom>
            <a:ln w="12700" cap="flat">
              <a:round/>
            </a:ln>
          </p:spPr>
          <p:style>
            <a:lnRef idx="1">
              <a:srgbClr val="000000"/>
            </a:lnRef>
            <a:fillRef idx="1">
              <a:srgbClr val="CCCCFF"/>
            </a:fillRef>
            <a:effectRef idx="0">
              <a:scrgbClr r="0" g="0" b="0"/>
            </a:effectRef>
            <a:fontRef idx="none"/>
          </p:style>
          <p:txBody>
            <a:bodyPr/>
            <a:lstStyle/>
            <a:p>
              <a:endParaRPr lang="en-IN"/>
            </a:p>
          </p:txBody>
        </p:sp>
        <p:sp>
          <p:nvSpPr>
            <p:cNvPr id="79" name="Shape 432">
              <a:extLst>
                <a:ext uri="{FF2B5EF4-FFF2-40B4-BE49-F238E27FC236}">
                  <a16:creationId xmlns:a16="http://schemas.microsoft.com/office/drawing/2014/main" id="{610DAB69-1040-47F2-94D9-78A666FF4328}"/>
                </a:ext>
              </a:extLst>
            </p:cNvPr>
            <p:cNvSpPr/>
            <p:nvPr/>
          </p:nvSpPr>
          <p:spPr>
            <a:xfrm>
              <a:off x="873125" y="1837629"/>
              <a:ext cx="496888" cy="128588"/>
            </a:xfrm>
            <a:custGeom>
              <a:avLst/>
              <a:gdLst/>
              <a:ahLst/>
              <a:cxnLst/>
              <a:rect l="0" t="0" r="0" b="0"/>
              <a:pathLst>
                <a:path w="496888" h="128588">
                  <a:moveTo>
                    <a:pt x="248444" y="0"/>
                  </a:moveTo>
                  <a:cubicBezTo>
                    <a:pt x="384735" y="0"/>
                    <a:pt x="496888" y="29023"/>
                    <a:pt x="496888" y="64294"/>
                  </a:cubicBezTo>
                  <a:cubicBezTo>
                    <a:pt x="496888" y="99564"/>
                    <a:pt x="384735" y="128588"/>
                    <a:pt x="248444" y="128588"/>
                  </a:cubicBezTo>
                  <a:cubicBezTo>
                    <a:pt x="112151" y="128588"/>
                    <a:pt x="0" y="99564"/>
                    <a:pt x="0" y="64294"/>
                  </a:cubicBezTo>
                  <a:cubicBezTo>
                    <a:pt x="0" y="29023"/>
                    <a:pt x="112151" y="0"/>
                    <a:pt x="248444" y="0"/>
                  </a:cubicBezTo>
                  <a:close/>
                </a:path>
              </a:pathLst>
            </a:custGeom>
            <a:ln w="12700" cap="flat">
              <a:round/>
            </a:ln>
          </p:spPr>
          <p:style>
            <a:lnRef idx="1">
              <a:srgbClr val="000000"/>
            </a:lnRef>
            <a:fillRef idx="1">
              <a:srgbClr val="CCCCFF"/>
            </a:fillRef>
            <a:effectRef idx="0">
              <a:scrgbClr r="0" g="0" b="0"/>
            </a:effectRef>
            <a:fontRef idx="none"/>
          </p:style>
          <p:txBody>
            <a:bodyPr/>
            <a:lstStyle/>
            <a:p>
              <a:endParaRPr lang="en-IN"/>
            </a:p>
          </p:txBody>
        </p:sp>
        <p:sp>
          <p:nvSpPr>
            <p:cNvPr id="80" name="Shape 433">
              <a:extLst>
                <a:ext uri="{FF2B5EF4-FFF2-40B4-BE49-F238E27FC236}">
                  <a16:creationId xmlns:a16="http://schemas.microsoft.com/office/drawing/2014/main" id="{4993B8F2-4168-43EF-8B6A-960FB43840D2}"/>
                </a:ext>
              </a:extLst>
            </p:cNvPr>
            <p:cNvSpPr/>
            <p:nvPr/>
          </p:nvSpPr>
          <p:spPr>
            <a:xfrm>
              <a:off x="873125" y="1826516"/>
              <a:ext cx="0" cy="79375"/>
            </a:xfrm>
            <a:custGeom>
              <a:avLst/>
              <a:gdLst/>
              <a:ahLst/>
              <a:cxnLst/>
              <a:rect l="0" t="0" r="0" b="0"/>
              <a:pathLst>
                <a:path h="79375">
                  <a:moveTo>
                    <a:pt x="0" y="0"/>
                  </a:moveTo>
                  <a:lnTo>
                    <a:pt x="0" y="79375"/>
                  </a:lnTo>
                </a:path>
              </a:pathLst>
            </a:custGeom>
            <a:ln w="12700" cap="flat">
              <a:round/>
            </a:ln>
          </p:spPr>
          <p:style>
            <a:lnRef idx="1">
              <a:srgbClr val="000000"/>
            </a:lnRef>
            <a:fillRef idx="0">
              <a:srgbClr val="000000">
                <a:alpha val="0"/>
              </a:srgbClr>
            </a:fillRef>
            <a:effectRef idx="0">
              <a:scrgbClr r="0" g="0" b="0"/>
            </a:effectRef>
            <a:fontRef idx="none"/>
          </p:style>
          <p:txBody>
            <a:bodyPr/>
            <a:lstStyle/>
            <a:p>
              <a:endParaRPr lang="en-IN"/>
            </a:p>
          </p:txBody>
        </p:sp>
        <p:sp>
          <p:nvSpPr>
            <p:cNvPr id="81" name="Shape 434">
              <a:extLst>
                <a:ext uri="{FF2B5EF4-FFF2-40B4-BE49-F238E27FC236}">
                  <a16:creationId xmlns:a16="http://schemas.microsoft.com/office/drawing/2014/main" id="{ED5FB934-F492-4A73-A129-1F6151CADBBB}"/>
                </a:ext>
              </a:extLst>
            </p:cNvPr>
            <p:cNvSpPr/>
            <p:nvPr/>
          </p:nvSpPr>
          <p:spPr>
            <a:xfrm>
              <a:off x="1370012" y="1826516"/>
              <a:ext cx="0" cy="79375"/>
            </a:xfrm>
            <a:custGeom>
              <a:avLst/>
              <a:gdLst/>
              <a:ahLst/>
              <a:cxnLst/>
              <a:rect l="0" t="0" r="0" b="0"/>
              <a:pathLst>
                <a:path h="79375">
                  <a:moveTo>
                    <a:pt x="0" y="0"/>
                  </a:moveTo>
                  <a:lnTo>
                    <a:pt x="0" y="79375"/>
                  </a:lnTo>
                </a:path>
              </a:pathLst>
            </a:custGeom>
            <a:ln w="12700" cap="flat">
              <a:round/>
            </a:ln>
          </p:spPr>
          <p:style>
            <a:lnRef idx="1">
              <a:srgbClr val="000000"/>
            </a:lnRef>
            <a:fillRef idx="0">
              <a:srgbClr val="000000">
                <a:alpha val="0"/>
              </a:srgbClr>
            </a:fillRef>
            <a:effectRef idx="0">
              <a:scrgbClr r="0" g="0" b="0"/>
            </a:effectRef>
            <a:fontRef idx="none"/>
          </p:style>
          <p:txBody>
            <a:bodyPr/>
            <a:lstStyle/>
            <a:p>
              <a:endParaRPr lang="en-IN"/>
            </a:p>
          </p:txBody>
        </p:sp>
        <p:sp>
          <p:nvSpPr>
            <p:cNvPr id="82" name="Shape 7384">
              <a:extLst>
                <a:ext uri="{FF2B5EF4-FFF2-40B4-BE49-F238E27FC236}">
                  <a16:creationId xmlns:a16="http://schemas.microsoft.com/office/drawing/2014/main" id="{6FA4F2A2-926D-426D-B17D-A8CA4A72563A}"/>
                </a:ext>
              </a:extLst>
            </p:cNvPr>
            <p:cNvSpPr/>
            <p:nvPr/>
          </p:nvSpPr>
          <p:spPr>
            <a:xfrm>
              <a:off x="873125" y="1826516"/>
              <a:ext cx="492125" cy="77788"/>
            </a:xfrm>
            <a:custGeom>
              <a:avLst/>
              <a:gdLst/>
              <a:ahLst/>
              <a:cxnLst/>
              <a:rect l="0" t="0" r="0" b="0"/>
              <a:pathLst>
                <a:path w="492125" h="77788">
                  <a:moveTo>
                    <a:pt x="0" y="0"/>
                  </a:moveTo>
                  <a:lnTo>
                    <a:pt x="492125" y="0"/>
                  </a:lnTo>
                  <a:lnTo>
                    <a:pt x="492125" y="77788"/>
                  </a:lnTo>
                  <a:lnTo>
                    <a:pt x="0" y="77788"/>
                  </a:lnTo>
                  <a:lnTo>
                    <a:pt x="0" y="0"/>
                  </a:lnTo>
                </a:path>
              </a:pathLst>
            </a:custGeom>
            <a:ln w="0" cap="flat">
              <a:miter lim="127000"/>
            </a:ln>
          </p:spPr>
          <p:style>
            <a:lnRef idx="0">
              <a:srgbClr val="000000">
                <a:alpha val="0"/>
              </a:srgbClr>
            </a:lnRef>
            <a:fillRef idx="1">
              <a:srgbClr val="CCCCFF"/>
            </a:fillRef>
            <a:effectRef idx="0">
              <a:scrgbClr r="0" g="0" b="0"/>
            </a:effectRef>
            <a:fontRef idx="none"/>
          </p:style>
          <p:txBody>
            <a:bodyPr/>
            <a:lstStyle/>
            <a:p>
              <a:endParaRPr lang="en-IN"/>
            </a:p>
          </p:txBody>
        </p:sp>
        <p:sp>
          <p:nvSpPr>
            <p:cNvPr id="83" name="Shape 436">
              <a:extLst>
                <a:ext uri="{FF2B5EF4-FFF2-40B4-BE49-F238E27FC236}">
                  <a16:creationId xmlns:a16="http://schemas.microsoft.com/office/drawing/2014/main" id="{00D1A64F-FB5B-4198-96C2-3D8EFB185558}"/>
                </a:ext>
              </a:extLst>
            </p:cNvPr>
            <p:cNvSpPr/>
            <p:nvPr/>
          </p:nvSpPr>
          <p:spPr>
            <a:xfrm>
              <a:off x="868363" y="1732855"/>
              <a:ext cx="496887" cy="150813"/>
            </a:xfrm>
            <a:custGeom>
              <a:avLst/>
              <a:gdLst/>
              <a:ahLst/>
              <a:cxnLst/>
              <a:rect l="0" t="0" r="0" b="0"/>
              <a:pathLst>
                <a:path w="496887" h="150813">
                  <a:moveTo>
                    <a:pt x="248444" y="0"/>
                  </a:moveTo>
                  <a:cubicBezTo>
                    <a:pt x="384736" y="0"/>
                    <a:pt x="496887" y="34040"/>
                    <a:pt x="496887" y="75406"/>
                  </a:cubicBezTo>
                  <a:cubicBezTo>
                    <a:pt x="496887" y="116773"/>
                    <a:pt x="384736" y="150813"/>
                    <a:pt x="248444" y="150813"/>
                  </a:cubicBezTo>
                  <a:cubicBezTo>
                    <a:pt x="112151" y="150813"/>
                    <a:pt x="0" y="116773"/>
                    <a:pt x="0" y="75406"/>
                  </a:cubicBezTo>
                  <a:cubicBezTo>
                    <a:pt x="0" y="34040"/>
                    <a:pt x="112151" y="0"/>
                    <a:pt x="248444" y="0"/>
                  </a:cubicBezTo>
                  <a:close/>
                </a:path>
              </a:pathLst>
            </a:custGeom>
            <a:ln w="12700" cap="flat">
              <a:round/>
            </a:ln>
          </p:spPr>
          <p:style>
            <a:lnRef idx="1">
              <a:srgbClr val="000000"/>
            </a:lnRef>
            <a:fillRef idx="1">
              <a:srgbClr val="CCCCFF"/>
            </a:fillRef>
            <a:effectRef idx="0">
              <a:scrgbClr r="0" g="0" b="0"/>
            </a:effectRef>
            <a:fontRef idx="none"/>
          </p:style>
          <p:txBody>
            <a:bodyPr/>
            <a:lstStyle/>
            <a:p>
              <a:endParaRPr lang="en-IN"/>
            </a:p>
          </p:txBody>
        </p:sp>
        <p:sp>
          <p:nvSpPr>
            <p:cNvPr id="84" name="Shape 437">
              <a:extLst>
                <a:ext uri="{FF2B5EF4-FFF2-40B4-BE49-F238E27FC236}">
                  <a16:creationId xmlns:a16="http://schemas.microsoft.com/office/drawing/2014/main" id="{0161D119-D27D-4BEF-9DAE-EBEBA4C4381C}"/>
                </a:ext>
              </a:extLst>
            </p:cNvPr>
            <p:cNvSpPr/>
            <p:nvPr/>
          </p:nvSpPr>
          <p:spPr>
            <a:xfrm>
              <a:off x="866775" y="742255"/>
              <a:ext cx="496888" cy="128588"/>
            </a:xfrm>
            <a:custGeom>
              <a:avLst/>
              <a:gdLst/>
              <a:ahLst/>
              <a:cxnLst/>
              <a:rect l="0" t="0" r="0" b="0"/>
              <a:pathLst>
                <a:path w="496888" h="128588">
                  <a:moveTo>
                    <a:pt x="248444" y="0"/>
                  </a:moveTo>
                  <a:cubicBezTo>
                    <a:pt x="384735" y="0"/>
                    <a:pt x="496888" y="29023"/>
                    <a:pt x="496888" y="64294"/>
                  </a:cubicBezTo>
                  <a:cubicBezTo>
                    <a:pt x="496888" y="99564"/>
                    <a:pt x="384735" y="128588"/>
                    <a:pt x="248444" y="128588"/>
                  </a:cubicBezTo>
                  <a:cubicBezTo>
                    <a:pt x="112151" y="128588"/>
                    <a:pt x="0" y="99564"/>
                    <a:pt x="0" y="64294"/>
                  </a:cubicBezTo>
                  <a:cubicBezTo>
                    <a:pt x="0" y="29023"/>
                    <a:pt x="112151" y="0"/>
                    <a:pt x="248444" y="0"/>
                  </a:cubicBezTo>
                  <a:close/>
                </a:path>
              </a:pathLst>
            </a:custGeom>
            <a:ln w="12700" cap="flat">
              <a:round/>
            </a:ln>
          </p:spPr>
          <p:style>
            <a:lnRef idx="1">
              <a:srgbClr val="000000"/>
            </a:lnRef>
            <a:fillRef idx="1">
              <a:srgbClr val="CCCCFF"/>
            </a:fillRef>
            <a:effectRef idx="0">
              <a:scrgbClr r="0" g="0" b="0"/>
            </a:effectRef>
            <a:fontRef idx="none"/>
          </p:style>
          <p:txBody>
            <a:bodyPr/>
            <a:lstStyle/>
            <a:p>
              <a:endParaRPr lang="en-IN"/>
            </a:p>
          </p:txBody>
        </p:sp>
        <p:sp>
          <p:nvSpPr>
            <p:cNvPr id="85" name="Shape 438">
              <a:extLst>
                <a:ext uri="{FF2B5EF4-FFF2-40B4-BE49-F238E27FC236}">
                  <a16:creationId xmlns:a16="http://schemas.microsoft.com/office/drawing/2014/main" id="{A30E575A-FA25-40E8-8827-0D943403C311}"/>
                </a:ext>
              </a:extLst>
            </p:cNvPr>
            <p:cNvSpPr/>
            <p:nvPr/>
          </p:nvSpPr>
          <p:spPr>
            <a:xfrm>
              <a:off x="866775" y="731142"/>
              <a:ext cx="0" cy="79375"/>
            </a:xfrm>
            <a:custGeom>
              <a:avLst/>
              <a:gdLst/>
              <a:ahLst/>
              <a:cxnLst/>
              <a:rect l="0" t="0" r="0" b="0"/>
              <a:pathLst>
                <a:path h="79375">
                  <a:moveTo>
                    <a:pt x="0" y="0"/>
                  </a:moveTo>
                  <a:lnTo>
                    <a:pt x="0" y="79375"/>
                  </a:lnTo>
                </a:path>
              </a:pathLst>
            </a:custGeom>
            <a:ln w="12700" cap="flat">
              <a:round/>
            </a:ln>
          </p:spPr>
          <p:style>
            <a:lnRef idx="1">
              <a:srgbClr val="000000"/>
            </a:lnRef>
            <a:fillRef idx="0">
              <a:srgbClr val="000000">
                <a:alpha val="0"/>
              </a:srgbClr>
            </a:fillRef>
            <a:effectRef idx="0">
              <a:scrgbClr r="0" g="0" b="0"/>
            </a:effectRef>
            <a:fontRef idx="none"/>
          </p:style>
          <p:txBody>
            <a:bodyPr/>
            <a:lstStyle/>
            <a:p>
              <a:endParaRPr lang="en-IN"/>
            </a:p>
          </p:txBody>
        </p:sp>
        <p:sp>
          <p:nvSpPr>
            <p:cNvPr id="86" name="Shape 439">
              <a:extLst>
                <a:ext uri="{FF2B5EF4-FFF2-40B4-BE49-F238E27FC236}">
                  <a16:creationId xmlns:a16="http://schemas.microsoft.com/office/drawing/2014/main" id="{A58AA4D6-AE28-425A-A2EC-53624409A8C3}"/>
                </a:ext>
              </a:extLst>
            </p:cNvPr>
            <p:cNvSpPr/>
            <p:nvPr/>
          </p:nvSpPr>
          <p:spPr>
            <a:xfrm>
              <a:off x="1363662" y="731142"/>
              <a:ext cx="0" cy="79375"/>
            </a:xfrm>
            <a:custGeom>
              <a:avLst/>
              <a:gdLst/>
              <a:ahLst/>
              <a:cxnLst/>
              <a:rect l="0" t="0" r="0" b="0"/>
              <a:pathLst>
                <a:path h="79375">
                  <a:moveTo>
                    <a:pt x="0" y="0"/>
                  </a:moveTo>
                  <a:lnTo>
                    <a:pt x="0" y="79375"/>
                  </a:lnTo>
                </a:path>
              </a:pathLst>
            </a:custGeom>
            <a:ln w="12700" cap="flat">
              <a:round/>
            </a:ln>
          </p:spPr>
          <p:style>
            <a:lnRef idx="1">
              <a:srgbClr val="000000"/>
            </a:lnRef>
            <a:fillRef idx="0">
              <a:srgbClr val="000000">
                <a:alpha val="0"/>
              </a:srgbClr>
            </a:fillRef>
            <a:effectRef idx="0">
              <a:scrgbClr r="0" g="0" b="0"/>
            </a:effectRef>
            <a:fontRef idx="none"/>
          </p:style>
          <p:txBody>
            <a:bodyPr/>
            <a:lstStyle/>
            <a:p>
              <a:endParaRPr lang="en-IN"/>
            </a:p>
          </p:txBody>
        </p:sp>
        <p:sp>
          <p:nvSpPr>
            <p:cNvPr id="87" name="Shape 7385">
              <a:extLst>
                <a:ext uri="{FF2B5EF4-FFF2-40B4-BE49-F238E27FC236}">
                  <a16:creationId xmlns:a16="http://schemas.microsoft.com/office/drawing/2014/main" id="{ABF35C36-2638-4236-A8C1-AB75E92A041C}"/>
                </a:ext>
              </a:extLst>
            </p:cNvPr>
            <p:cNvSpPr/>
            <p:nvPr/>
          </p:nvSpPr>
          <p:spPr>
            <a:xfrm>
              <a:off x="866775" y="731142"/>
              <a:ext cx="492125" cy="77788"/>
            </a:xfrm>
            <a:custGeom>
              <a:avLst/>
              <a:gdLst/>
              <a:ahLst/>
              <a:cxnLst/>
              <a:rect l="0" t="0" r="0" b="0"/>
              <a:pathLst>
                <a:path w="492125" h="77788">
                  <a:moveTo>
                    <a:pt x="0" y="0"/>
                  </a:moveTo>
                  <a:lnTo>
                    <a:pt x="492125" y="0"/>
                  </a:lnTo>
                  <a:lnTo>
                    <a:pt x="492125" y="77788"/>
                  </a:lnTo>
                  <a:lnTo>
                    <a:pt x="0" y="77788"/>
                  </a:lnTo>
                  <a:lnTo>
                    <a:pt x="0" y="0"/>
                  </a:lnTo>
                </a:path>
              </a:pathLst>
            </a:custGeom>
            <a:ln w="0" cap="flat">
              <a:miter lim="127000"/>
            </a:ln>
          </p:spPr>
          <p:style>
            <a:lnRef idx="0">
              <a:srgbClr val="000000">
                <a:alpha val="0"/>
              </a:srgbClr>
            </a:lnRef>
            <a:fillRef idx="1">
              <a:srgbClr val="CCCCFF"/>
            </a:fillRef>
            <a:effectRef idx="0">
              <a:scrgbClr r="0" g="0" b="0"/>
            </a:effectRef>
            <a:fontRef idx="none"/>
          </p:style>
          <p:txBody>
            <a:bodyPr/>
            <a:lstStyle/>
            <a:p>
              <a:endParaRPr lang="en-IN"/>
            </a:p>
          </p:txBody>
        </p:sp>
        <p:sp>
          <p:nvSpPr>
            <p:cNvPr id="88" name="Shape 441">
              <a:extLst>
                <a:ext uri="{FF2B5EF4-FFF2-40B4-BE49-F238E27FC236}">
                  <a16:creationId xmlns:a16="http://schemas.microsoft.com/office/drawing/2014/main" id="{55F25706-9462-4F7D-BFC7-B138BDE5636C}"/>
                </a:ext>
              </a:extLst>
            </p:cNvPr>
            <p:cNvSpPr/>
            <p:nvPr/>
          </p:nvSpPr>
          <p:spPr>
            <a:xfrm>
              <a:off x="862012" y="637480"/>
              <a:ext cx="496888" cy="150813"/>
            </a:xfrm>
            <a:custGeom>
              <a:avLst/>
              <a:gdLst/>
              <a:ahLst/>
              <a:cxnLst/>
              <a:rect l="0" t="0" r="0" b="0"/>
              <a:pathLst>
                <a:path w="496888" h="150813">
                  <a:moveTo>
                    <a:pt x="248444" y="0"/>
                  </a:moveTo>
                  <a:cubicBezTo>
                    <a:pt x="384735" y="0"/>
                    <a:pt x="496888" y="34040"/>
                    <a:pt x="496888" y="75406"/>
                  </a:cubicBezTo>
                  <a:cubicBezTo>
                    <a:pt x="496888" y="116773"/>
                    <a:pt x="384735" y="150813"/>
                    <a:pt x="248444" y="150813"/>
                  </a:cubicBezTo>
                  <a:cubicBezTo>
                    <a:pt x="112151" y="150813"/>
                    <a:pt x="0" y="116773"/>
                    <a:pt x="0" y="75406"/>
                  </a:cubicBezTo>
                  <a:cubicBezTo>
                    <a:pt x="0" y="34040"/>
                    <a:pt x="112151" y="0"/>
                    <a:pt x="248444" y="0"/>
                  </a:cubicBezTo>
                  <a:close/>
                </a:path>
              </a:pathLst>
            </a:custGeom>
            <a:ln w="12700" cap="flat">
              <a:round/>
            </a:ln>
          </p:spPr>
          <p:style>
            <a:lnRef idx="1">
              <a:srgbClr val="000000"/>
            </a:lnRef>
            <a:fillRef idx="1">
              <a:srgbClr val="CCCCFF"/>
            </a:fillRef>
            <a:effectRef idx="0">
              <a:scrgbClr r="0" g="0" b="0"/>
            </a:effectRef>
            <a:fontRef idx="none"/>
          </p:style>
          <p:txBody>
            <a:bodyPr/>
            <a:lstStyle/>
            <a:p>
              <a:endParaRPr lang="en-IN"/>
            </a:p>
          </p:txBody>
        </p:sp>
        <p:sp>
          <p:nvSpPr>
            <p:cNvPr id="89" name="Shape 442">
              <a:extLst>
                <a:ext uri="{FF2B5EF4-FFF2-40B4-BE49-F238E27FC236}">
                  <a16:creationId xmlns:a16="http://schemas.microsoft.com/office/drawing/2014/main" id="{25DA661E-8256-422E-A916-D7F06FE07197}"/>
                </a:ext>
              </a:extLst>
            </p:cNvPr>
            <p:cNvSpPr/>
            <p:nvPr/>
          </p:nvSpPr>
          <p:spPr>
            <a:xfrm>
              <a:off x="1951038" y="735905"/>
              <a:ext cx="495300" cy="128588"/>
            </a:xfrm>
            <a:custGeom>
              <a:avLst/>
              <a:gdLst/>
              <a:ahLst/>
              <a:cxnLst/>
              <a:rect l="0" t="0" r="0" b="0"/>
              <a:pathLst>
                <a:path w="495300" h="128588">
                  <a:moveTo>
                    <a:pt x="247650" y="0"/>
                  </a:moveTo>
                  <a:cubicBezTo>
                    <a:pt x="383506" y="0"/>
                    <a:pt x="495300" y="29023"/>
                    <a:pt x="495300" y="64294"/>
                  </a:cubicBezTo>
                  <a:cubicBezTo>
                    <a:pt x="495300" y="99564"/>
                    <a:pt x="383506" y="128588"/>
                    <a:pt x="247650" y="128588"/>
                  </a:cubicBezTo>
                  <a:cubicBezTo>
                    <a:pt x="111793" y="128588"/>
                    <a:pt x="0" y="99564"/>
                    <a:pt x="0" y="64294"/>
                  </a:cubicBezTo>
                  <a:cubicBezTo>
                    <a:pt x="0" y="29023"/>
                    <a:pt x="111793" y="0"/>
                    <a:pt x="247650" y="0"/>
                  </a:cubicBezTo>
                  <a:close/>
                </a:path>
              </a:pathLst>
            </a:custGeom>
            <a:ln w="12700" cap="flat">
              <a:round/>
            </a:ln>
          </p:spPr>
          <p:style>
            <a:lnRef idx="1">
              <a:srgbClr val="000000"/>
            </a:lnRef>
            <a:fillRef idx="1">
              <a:srgbClr val="CCCCFF"/>
            </a:fillRef>
            <a:effectRef idx="0">
              <a:scrgbClr r="0" g="0" b="0"/>
            </a:effectRef>
            <a:fontRef idx="none"/>
          </p:style>
          <p:txBody>
            <a:bodyPr/>
            <a:lstStyle/>
            <a:p>
              <a:endParaRPr lang="en-IN"/>
            </a:p>
          </p:txBody>
        </p:sp>
        <p:sp>
          <p:nvSpPr>
            <p:cNvPr id="90" name="Shape 443">
              <a:extLst>
                <a:ext uri="{FF2B5EF4-FFF2-40B4-BE49-F238E27FC236}">
                  <a16:creationId xmlns:a16="http://schemas.microsoft.com/office/drawing/2014/main" id="{172E5AF4-E223-4ACE-84B4-C9F409295E55}"/>
                </a:ext>
              </a:extLst>
            </p:cNvPr>
            <p:cNvSpPr/>
            <p:nvPr/>
          </p:nvSpPr>
          <p:spPr>
            <a:xfrm>
              <a:off x="1951038" y="723205"/>
              <a:ext cx="0" cy="79375"/>
            </a:xfrm>
            <a:custGeom>
              <a:avLst/>
              <a:gdLst/>
              <a:ahLst/>
              <a:cxnLst/>
              <a:rect l="0" t="0" r="0" b="0"/>
              <a:pathLst>
                <a:path h="79375">
                  <a:moveTo>
                    <a:pt x="0" y="0"/>
                  </a:moveTo>
                  <a:lnTo>
                    <a:pt x="0" y="79375"/>
                  </a:lnTo>
                </a:path>
              </a:pathLst>
            </a:custGeom>
            <a:ln w="12700" cap="flat">
              <a:round/>
            </a:ln>
          </p:spPr>
          <p:style>
            <a:lnRef idx="1">
              <a:srgbClr val="000000"/>
            </a:lnRef>
            <a:fillRef idx="0">
              <a:srgbClr val="000000">
                <a:alpha val="0"/>
              </a:srgbClr>
            </a:fillRef>
            <a:effectRef idx="0">
              <a:scrgbClr r="0" g="0" b="0"/>
            </a:effectRef>
            <a:fontRef idx="none"/>
          </p:style>
          <p:txBody>
            <a:bodyPr/>
            <a:lstStyle/>
            <a:p>
              <a:endParaRPr lang="en-IN"/>
            </a:p>
          </p:txBody>
        </p:sp>
        <p:sp>
          <p:nvSpPr>
            <p:cNvPr id="91" name="Shape 444">
              <a:extLst>
                <a:ext uri="{FF2B5EF4-FFF2-40B4-BE49-F238E27FC236}">
                  <a16:creationId xmlns:a16="http://schemas.microsoft.com/office/drawing/2014/main" id="{6F9141E2-986D-45C4-97E5-6CD62F021F46}"/>
                </a:ext>
              </a:extLst>
            </p:cNvPr>
            <p:cNvSpPr/>
            <p:nvPr/>
          </p:nvSpPr>
          <p:spPr>
            <a:xfrm>
              <a:off x="2446337" y="723205"/>
              <a:ext cx="0" cy="79375"/>
            </a:xfrm>
            <a:custGeom>
              <a:avLst/>
              <a:gdLst/>
              <a:ahLst/>
              <a:cxnLst/>
              <a:rect l="0" t="0" r="0" b="0"/>
              <a:pathLst>
                <a:path h="79375">
                  <a:moveTo>
                    <a:pt x="0" y="0"/>
                  </a:moveTo>
                  <a:lnTo>
                    <a:pt x="0" y="79375"/>
                  </a:lnTo>
                </a:path>
              </a:pathLst>
            </a:custGeom>
            <a:ln w="12700" cap="flat">
              <a:round/>
            </a:ln>
          </p:spPr>
          <p:style>
            <a:lnRef idx="1">
              <a:srgbClr val="000000"/>
            </a:lnRef>
            <a:fillRef idx="0">
              <a:srgbClr val="000000">
                <a:alpha val="0"/>
              </a:srgbClr>
            </a:fillRef>
            <a:effectRef idx="0">
              <a:scrgbClr r="0" g="0" b="0"/>
            </a:effectRef>
            <a:fontRef idx="none"/>
          </p:style>
          <p:txBody>
            <a:bodyPr/>
            <a:lstStyle/>
            <a:p>
              <a:endParaRPr lang="en-IN"/>
            </a:p>
          </p:txBody>
        </p:sp>
        <p:sp>
          <p:nvSpPr>
            <p:cNvPr id="92" name="Shape 7386">
              <a:extLst>
                <a:ext uri="{FF2B5EF4-FFF2-40B4-BE49-F238E27FC236}">
                  <a16:creationId xmlns:a16="http://schemas.microsoft.com/office/drawing/2014/main" id="{30DC5E91-31CF-4797-A8A0-FCC51BA983C0}"/>
                </a:ext>
              </a:extLst>
            </p:cNvPr>
            <p:cNvSpPr/>
            <p:nvPr/>
          </p:nvSpPr>
          <p:spPr>
            <a:xfrm>
              <a:off x="1951038" y="723205"/>
              <a:ext cx="490538" cy="77788"/>
            </a:xfrm>
            <a:custGeom>
              <a:avLst/>
              <a:gdLst/>
              <a:ahLst/>
              <a:cxnLst/>
              <a:rect l="0" t="0" r="0" b="0"/>
              <a:pathLst>
                <a:path w="490538" h="77788">
                  <a:moveTo>
                    <a:pt x="0" y="0"/>
                  </a:moveTo>
                  <a:lnTo>
                    <a:pt x="490538" y="0"/>
                  </a:lnTo>
                  <a:lnTo>
                    <a:pt x="490538" y="77788"/>
                  </a:lnTo>
                  <a:lnTo>
                    <a:pt x="0" y="77788"/>
                  </a:lnTo>
                  <a:lnTo>
                    <a:pt x="0" y="0"/>
                  </a:lnTo>
                </a:path>
              </a:pathLst>
            </a:custGeom>
            <a:ln w="0" cap="flat">
              <a:miter lim="127000"/>
            </a:ln>
          </p:spPr>
          <p:style>
            <a:lnRef idx="0">
              <a:srgbClr val="000000">
                <a:alpha val="0"/>
              </a:srgbClr>
            </a:lnRef>
            <a:fillRef idx="1">
              <a:srgbClr val="CCCCFF"/>
            </a:fillRef>
            <a:effectRef idx="0">
              <a:scrgbClr r="0" g="0" b="0"/>
            </a:effectRef>
            <a:fontRef idx="none"/>
          </p:style>
          <p:txBody>
            <a:bodyPr/>
            <a:lstStyle/>
            <a:p>
              <a:endParaRPr lang="en-IN"/>
            </a:p>
          </p:txBody>
        </p:sp>
        <p:sp>
          <p:nvSpPr>
            <p:cNvPr id="93" name="Shape 446">
              <a:extLst>
                <a:ext uri="{FF2B5EF4-FFF2-40B4-BE49-F238E27FC236}">
                  <a16:creationId xmlns:a16="http://schemas.microsoft.com/office/drawing/2014/main" id="{884C0111-80EE-47BB-8DF6-1F506A823F61}"/>
                </a:ext>
              </a:extLst>
            </p:cNvPr>
            <p:cNvSpPr/>
            <p:nvPr/>
          </p:nvSpPr>
          <p:spPr>
            <a:xfrm>
              <a:off x="1955800" y="635892"/>
              <a:ext cx="495300" cy="150813"/>
            </a:xfrm>
            <a:custGeom>
              <a:avLst/>
              <a:gdLst/>
              <a:ahLst/>
              <a:cxnLst/>
              <a:rect l="0" t="0" r="0" b="0"/>
              <a:pathLst>
                <a:path w="495300" h="150813">
                  <a:moveTo>
                    <a:pt x="247650" y="0"/>
                  </a:moveTo>
                  <a:cubicBezTo>
                    <a:pt x="383506" y="0"/>
                    <a:pt x="495300" y="34040"/>
                    <a:pt x="495300" y="75406"/>
                  </a:cubicBezTo>
                  <a:cubicBezTo>
                    <a:pt x="495300" y="116773"/>
                    <a:pt x="383506" y="150813"/>
                    <a:pt x="247650" y="150813"/>
                  </a:cubicBezTo>
                  <a:cubicBezTo>
                    <a:pt x="111793" y="150813"/>
                    <a:pt x="0" y="116773"/>
                    <a:pt x="0" y="75406"/>
                  </a:cubicBezTo>
                  <a:cubicBezTo>
                    <a:pt x="0" y="34040"/>
                    <a:pt x="111793" y="0"/>
                    <a:pt x="247650" y="0"/>
                  </a:cubicBezTo>
                  <a:close/>
                </a:path>
              </a:pathLst>
            </a:custGeom>
            <a:ln w="12700" cap="flat">
              <a:round/>
            </a:ln>
          </p:spPr>
          <p:style>
            <a:lnRef idx="1">
              <a:srgbClr val="000000"/>
            </a:lnRef>
            <a:fillRef idx="1">
              <a:srgbClr val="CCCCFF"/>
            </a:fillRef>
            <a:effectRef idx="0">
              <a:scrgbClr r="0" g="0" b="0"/>
            </a:effectRef>
            <a:fontRef idx="none"/>
          </p:style>
          <p:txBody>
            <a:bodyPr/>
            <a:lstStyle/>
            <a:p>
              <a:endParaRPr lang="en-IN"/>
            </a:p>
          </p:txBody>
        </p:sp>
        <p:sp>
          <p:nvSpPr>
            <p:cNvPr id="94" name="Shape 447">
              <a:extLst>
                <a:ext uri="{FF2B5EF4-FFF2-40B4-BE49-F238E27FC236}">
                  <a16:creationId xmlns:a16="http://schemas.microsoft.com/office/drawing/2014/main" id="{5B4BDC99-12C0-44B3-88A1-AE9F44B7AFB5}"/>
                </a:ext>
              </a:extLst>
            </p:cNvPr>
            <p:cNvSpPr/>
            <p:nvPr/>
          </p:nvSpPr>
          <p:spPr>
            <a:xfrm>
              <a:off x="1966912" y="1832866"/>
              <a:ext cx="496888" cy="128588"/>
            </a:xfrm>
            <a:custGeom>
              <a:avLst/>
              <a:gdLst/>
              <a:ahLst/>
              <a:cxnLst/>
              <a:rect l="0" t="0" r="0" b="0"/>
              <a:pathLst>
                <a:path w="496888" h="128588">
                  <a:moveTo>
                    <a:pt x="248444" y="0"/>
                  </a:moveTo>
                  <a:cubicBezTo>
                    <a:pt x="384735" y="0"/>
                    <a:pt x="496888" y="29023"/>
                    <a:pt x="496888" y="64294"/>
                  </a:cubicBezTo>
                  <a:cubicBezTo>
                    <a:pt x="496888" y="99564"/>
                    <a:pt x="384735" y="128588"/>
                    <a:pt x="248444" y="128588"/>
                  </a:cubicBezTo>
                  <a:cubicBezTo>
                    <a:pt x="112152" y="128588"/>
                    <a:pt x="0" y="99564"/>
                    <a:pt x="0" y="64294"/>
                  </a:cubicBezTo>
                  <a:cubicBezTo>
                    <a:pt x="0" y="29023"/>
                    <a:pt x="112152" y="0"/>
                    <a:pt x="248444" y="0"/>
                  </a:cubicBezTo>
                  <a:close/>
                </a:path>
              </a:pathLst>
            </a:custGeom>
            <a:ln w="12700" cap="flat">
              <a:round/>
            </a:ln>
          </p:spPr>
          <p:style>
            <a:lnRef idx="1">
              <a:srgbClr val="000000"/>
            </a:lnRef>
            <a:fillRef idx="1">
              <a:srgbClr val="CCCCFF"/>
            </a:fillRef>
            <a:effectRef idx="0">
              <a:scrgbClr r="0" g="0" b="0"/>
            </a:effectRef>
            <a:fontRef idx="none"/>
          </p:style>
          <p:txBody>
            <a:bodyPr/>
            <a:lstStyle/>
            <a:p>
              <a:endParaRPr lang="en-IN"/>
            </a:p>
          </p:txBody>
        </p:sp>
        <p:sp>
          <p:nvSpPr>
            <p:cNvPr id="95" name="Shape 448">
              <a:extLst>
                <a:ext uri="{FF2B5EF4-FFF2-40B4-BE49-F238E27FC236}">
                  <a16:creationId xmlns:a16="http://schemas.microsoft.com/office/drawing/2014/main" id="{8880CB73-5A9B-4938-870E-CDADD6C54411}"/>
                </a:ext>
              </a:extLst>
            </p:cNvPr>
            <p:cNvSpPr/>
            <p:nvPr/>
          </p:nvSpPr>
          <p:spPr>
            <a:xfrm>
              <a:off x="1966912" y="1821754"/>
              <a:ext cx="0" cy="79375"/>
            </a:xfrm>
            <a:custGeom>
              <a:avLst/>
              <a:gdLst/>
              <a:ahLst/>
              <a:cxnLst/>
              <a:rect l="0" t="0" r="0" b="0"/>
              <a:pathLst>
                <a:path h="79375">
                  <a:moveTo>
                    <a:pt x="0" y="0"/>
                  </a:moveTo>
                  <a:lnTo>
                    <a:pt x="0" y="79375"/>
                  </a:lnTo>
                </a:path>
              </a:pathLst>
            </a:custGeom>
            <a:ln w="12700" cap="flat">
              <a:round/>
            </a:ln>
          </p:spPr>
          <p:style>
            <a:lnRef idx="1">
              <a:srgbClr val="000000"/>
            </a:lnRef>
            <a:fillRef idx="0">
              <a:srgbClr val="000000">
                <a:alpha val="0"/>
              </a:srgbClr>
            </a:fillRef>
            <a:effectRef idx="0">
              <a:scrgbClr r="0" g="0" b="0"/>
            </a:effectRef>
            <a:fontRef idx="none"/>
          </p:style>
          <p:txBody>
            <a:bodyPr/>
            <a:lstStyle/>
            <a:p>
              <a:endParaRPr lang="en-IN"/>
            </a:p>
          </p:txBody>
        </p:sp>
        <p:sp>
          <p:nvSpPr>
            <p:cNvPr id="96" name="Shape 449">
              <a:extLst>
                <a:ext uri="{FF2B5EF4-FFF2-40B4-BE49-F238E27FC236}">
                  <a16:creationId xmlns:a16="http://schemas.microsoft.com/office/drawing/2014/main" id="{E3953FF6-AEBC-4876-AB3D-7643176DAF8D}"/>
                </a:ext>
              </a:extLst>
            </p:cNvPr>
            <p:cNvSpPr/>
            <p:nvPr/>
          </p:nvSpPr>
          <p:spPr>
            <a:xfrm>
              <a:off x="2463800" y="1821754"/>
              <a:ext cx="0" cy="79375"/>
            </a:xfrm>
            <a:custGeom>
              <a:avLst/>
              <a:gdLst/>
              <a:ahLst/>
              <a:cxnLst/>
              <a:rect l="0" t="0" r="0" b="0"/>
              <a:pathLst>
                <a:path h="79375">
                  <a:moveTo>
                    <a:pt x="0" y="0"/>
                  </a:moveTo>
                  <a:lnTo>
                    <a:pt x="0" y="79375"/>
                  </a:lnTo>
                </a:path>
              </a:pathLst>
            </a:custGeom>
            <a:ln w="12700" cap="flat">
              <a:round/>
            </a:ln>
          </p:spPr>
          <p:style>
            <a:lnRef idx="1">
              <a:srgbClr val="000000"/>
            </a:lnRef>
            <a:fillRef idx="0">
              <a:srgbClr val="000000">
                <a:alpha val="0"/>
              </a:srgbClr>
            </a:fillRef>
            <a:effectRef idx="0">
              <a:scrgbClr r="0" g="0" b="0"/>
            </a:effectRef>
            <a:fontRef idx="none"/>
          </p:style>
          <p:txBody>
            <a:bodyPr/>
            <a:lstStyle/>
            <a:p>
              <a:endParaRPr lang="en-IN"/>
            </a:p>
          </p:txBody>
        </p:sp>
        <p:sp>
          <p:nvSpPr>
            <p:cNvPr id="97" name="Shape 7387">
              <a:extLst>
                <a:ext uri="{FF2B5EF4-FFF2-40B4-BE49-F238E27FC236}">
                  <a16:creationId xmlns:a16="http://schemas.microsoft.com/office/drawing/2014/main" id="{BB8F7DD3-B86F-467E-958F-597452EB6D29}"/>
                </a:ext>
              </a:extLst>
            </p:cNvPr>
            <p:cNvSpPr/>
            <p:nvPr/>
          </p:nvSpPr>
          <p:spPr>
            <a:xfrm>
              <a:off x="1966912" y="1821754"/>
              <a:ext cx="492125" cy="77788"/>
            </a:xfrm>
            <a:custGeom>
              <a:avLst/>
              <a:gdLst/>
              <a:ahLst/>
              <a:cxnLst/>
              <a:rect l="0" t="0" r="0" b="0"/>
              <a:pathLst>
                <a:path w="492125" h="77788">
                  <a:moveTo>
                    <a:pt x="0" y="0"/>
                  </a:moveTo>
                  <a:lnTo>
                    <a:pt x="492125" y="0"/>
                  </a:lnTo>
                  <a:lnTo>
                    <a:pt x="492125" y="77788"/>
                  </a:lnTo>
                  <a:lnTo>
                    <a:pt x="0" y="77788"/>
                  </a:lnTo>
                  <a:lnTo>
                    <a:pt x="0" y="0"/>
                  </a:lnTo>
                </a:path>
              </a:pathLst>
            </a:custGeom>
            <a:ln w="0" cap="flat">
              <a:miter lim="127000"/>
            </a:ln>
          </p:spPr>
          <p:style>
            <a:lnRef idx="0">
              <a:srgbClr val="000000">
                <a:alpha val="0"/>
              </a:srgbClr>
            </a:lnRef>
            <a:fillRef idx="1">
              <a:srgbClr val="CCCCFF"/>
            </a:fillRef>
            <a:effectRef idx="0">
              <a:scrgbClr r="0" g="0" b="0"/>
            </a:effectRef>
            <a:fontRef idx="none"/>
          </p:style>
          <p:txBody>
            <a:bodyPr/>
            <a:lstStyle/>
            <a:p>
              <a:endParaRPr lang="en-IN"/>
            </a:p>
          </p:txBody>
        </p:sp>
        <p:sp>
          <p:nvSpPr>
            <p:cNvPr id="98" name="Shape 451">
              <a:extLst>
                <a:ext uri="{FF2B5EF4-FFF2-40B4-BE49-F238E27FC236}">
                  <a16:creationId xmlns:a16="http://schemas.microsoft.com/office/drawing/2014/main" id="{065D4BF6-3295-4ECB-B74A-C5F2F3F6A7F8}"/>
                </a:ext>
              </a:extLst>
            </p:cNvPr>
            <p:cNvSpPr/>
            <p:nvPr/>
          </p:nvSpPr>
          <p:spPr>
            <a:xfrm>
              <a:off x="1962150" y="1728091"/>
              <a:ext cx="496888" cy="150813"/>
            </a:xfrm>
            <a:custGeom>
              <a:avLst/>
              <a:gdLst/>
              <a:ahLst/>
              <a:cxnLst/>
              <a:rect l="0" t="0" r="0" b="0"/>
              <a:pathLst>
                <a:path w="496888" h="150813">
                  <a:moveTo>
                    <a:pt x="248444" y="0"/>
                  </a:moveTo>
                  <a:cubicBezTo>
                    <a:pt x="384735" y="0"/>
                    <a:pt x="496888" y="34040"/>
                    <a:pt x="496888" y="75406"/>
                  </a:cubicBezTo>
                  <a:cubicBezTo>
                    <a:pt x="496888" y="116773"/>
                    <a:pt x="384735" y="150813"/>
                    <a:pt x="248444" y="150813"/>
                  </a:cubicBezTo>
                  <a:cubicBezTo>
                    <a:pt x="112152" y="150813"/>
                    <a:pt x="0" y="116773"/>
                    <a:pt x="0" y="75406"/>
                  </a:cubicBezTo>
                  <a:cubicBezTo>
                    <a:pt x="0" y="34040"/>
                    <a:pt x="112152" y="0"/>
                    <a:pt x="248444" y="0"/>
                  </a:cubicBezTo>
                  <a:close/>
                </a:path>
              </a:pathLst>
            </a:custGeom>
            <a:ln w="12700" cap="flat">
              <a:round/>
            </a:ln>
          </p:spPr>
          <p:style>
            <a:lnRef idx="1">
              <a:srgbClr val="000000"/>
            </a:lnRef>
            <a:fillRef idx="1">
              <a:srgbClr val="CCCCFF"/>
            </a:fillRef>
            <a:effectRef idx="0">
              <a:scrgbClr r="0" g="0" b="0"/>
            </a:effectRef>
            <a:fontRef idx="none"/>
          </p:style>
          <p:txBody>
            <a:bodyPr/>
            <a:lstStyle/>
            <a:p>
              <a:endParaRPr lang="en-IN"/>
            </a:p>
          </p:txBody>
        </p:sp>
        <p:sp>
          <p:nvSpPr>
            <p:cNvPr id="99" name="Shape 452">
              <a:extLst>
                <a:ext uri="{FF2B5EF4-FFF2-40B4-BE49-F238E27FC236}">
                  <a16:creationId xmlns:a16="http://schemas.microsoft.com/office/drawing/2014/main" id="{712D6540-44C6-4DDE-8D02-0FD7CFFB8354}"/>
                </a:ext>
              </a:extLst>
            </p:cNvPr>
            <p:cNvSpPr/>
            <p:nvPr/>
          </p:nvSpPr>
          <p:spPr>
            <a:xfrm>
              <a:off x="2863850" y="1291529"/>
              <a:ext cx="496888" cy="128588"/>
            </a:xfrm>
            <a:custGeom>
              <a:avLst/>
              <a:gdLst/>
              <a:ahLst/>
              <a:cxnLst/>
              <a:rect l="0" t="0" r="0" b="0"/>
              <a:pathLst>
                <a:path w="496888" h="128588">
                  <a:moveTo>
                    <a:pt x="248444" y="0"/>
                  </a:moveTo>
                  <a:cubicBezTo>
                    <a:pt x="384735" y="0"/>
                    <a:pt x="496888" y="29023"/>
                    <a:pt x="496888" y="64294"/>
                  </a:cubicBezTo>
                  <a:cubicBezTo>
                    <a:pt x="496888" y="99564"/>
                    <a:pt x="384735" y="128588"/>
                    <a:pt x="248444" y="128588"/>
                  </a:cubicBezTo>
                  <a:cubicBezTo>
                    <a:pt x="112152" y="128588"/>
                    <a:pt x="0" y="99564"/>
                    <a:pt x="0" y="64294"/>
                  </a:cubicBezTo>
                  <a:cubicBezTo>
                    <a:pt x="0" y="29023"/>
                    <a:pt x="112152" y="0"/>
                    <a:pt x="248444" y="0"/>
                  </a:cubicBezTo>
                  <a:close/>
                </a:path>
              </a:pathLst>
            </a:custGeom>
            <a:ln w="12700" cap="flat">
              <a:round/>
            </a:ln>
          </p:spPr>
          <p:style>
            <a:lnRef idx="1">
              <a:srgbClr val="000000"/>
            </a:lnRef>
            <a:fillRef idx="1">
              <a:srgbClr val="CCCCFF"/>
            </a:fillRef>
            <a:effectRef idx="0">
              <a:scrgbClr r="0" g="0" b="0"/>
            </a:effectRef>
            <a:fontRef idx="none"/>
          </p:style>
          <p:txBody>
            <a:bodyPr/>
            <a:lstStyle/>
            <a:p>
              <a:endParaRPr lang="en-IN"/>
            </a:p>
          </p:txBody>
        </p:sp>
        <p:sp>
          <p:nvSpPr>
            <p:cNvPr id="100" name="Shape 453">
              <a:extLst>
                <a:ext uri="{FF2B5EF4-FFF2-40B4-BE49-F238E27FC236}">
                  <a16:creationId xmlns:a16="http://schemas.microsoft.com/office/drawing/2014/main" id="{DD34FEAF-12C3-4B28-90FB-9E126524385F}"/>
                </a:ext>
              </a:extLst>
            </p:cNvPr>
            <p:cNvSpPr/>
            <p:nvPr/>
          </p:nvSpPr>
          <p:spPr>
            <a:xfrm>
              <a:off x="2863850" y="1278829"/>
              <a:ext cx="0" cy="79375"/>
            </a:xfrm>
            <a:custGeom>
              <a:avLst/>
              <a:gdLst/>
              <a:ahLst/>
              <a:cxnLst/>
              <a:rect l="0" t="0" r="0" b="0"/>
              <a:pathLst>
                <a:path h="79375">
                  <a:moveTo>
                    <a:pt x="0" y="0"/>
                  </a:moveTo>
                  <a:lnTo>
                    <a:pt x="0" y="79375"/>
                  </a:lnTo>
                </a:path>
              </a:pathLst>
            </a:custGeom>
            <a:ln w="12700" cap="flat">
              <a:round/>
            </a:ln>
          </p:spPr>
          <p:style>
            <a:lnRef idx="1">
              <a:srgbClr val="000000"/>
            </a:lnRef>
            <a:fillRef idx="0">
              <a:srgbClr val="000000">
                <a:alpha val="0"/>
              </a:srgbClr>
            </a:fillRef>
            <a:effectRef idx="0">
              <a:scrgbClr r="0" g="0" b="0"/>
            </a:effectRef>
            <a:fontRef idx="none"/>
          </p:style>
          <p:txBody>
            <a:bodyPr/>
            <a:lstStyle/>
            <a:p>
              <a:endParaRPr lang="en-IN"/>
            </a:p>
          </p:txBody>
        </p:sp>
        <p:sp>
          <p:nvSpPr>
            <p:cNvPr id="101" name="Shape 454">
              <a:extLst>
                <a:ext uri="{FF2B5EF4-FFF2-40B4-BE49-F238E27FC236}">
                  <a16:creationId xmlns:a16="http://schemas.microsoft.com/office/drawing/2014/main" id="{46360FD1-1042-4CDB-9162-2CC5ED260CB5}"/>
                </a:ext>
              </a:extLst>
            </p:cNvPr>
            <p:cNvSpPr/>
            <p:nvPr/>
          </p:nvSpPr>
          <p:spPr>
            <a:xfrm>
              <a:off x="3360738" y="1278829"/>
              <a:ext cx="0" cy="79375"/>
            </a:xfrm>
            <a:custGeom>
              <a:avLst/>
              <a:gdLst/>
              <a:ahLst/>
              <a:cxnLst/>
              <a:rect l="0" t="0" r="0" b="0"/>
              <a:pathLst>
                <a:path h="79375">
                  <a:moveTo>
                    <a:pt x="0" y="0"/>
                  </a:moveTo>
                  <a:lnTo>
                    <a:pt x="0" y="79375"/>
                  </a:lnTo>
                </a:path>
              </a:pathLst>
            </a:custGeom>
            <a:ln w="12700" cap="flat">
              <a:round/>
            </a:ln>
          </p:spPr>
          <p:style>
            <a:lnRef idx="1">
              <a:srgbClr val="000000"/>
            </a:lnRef>
            <a:fillRef idx="0">
              <a:srgbClr val="000000">
                <a:alpha val="0"/>
              </a:srgbClr>
            </a:fillRef>
            <a:effectRef idx="0">
              <a:scrgbClr r="0" g="0" b="0"/>
            </a:effectRef>
            <a:fontRef idx="none"/>
          </p:style>
          <p:txBody>
            <a:bodyPr/>
            <a:lstStyle/>
            <a:p>
              <a:endParaRPr lang="en-IN"/>
            </a:p>
          </p:txBody>
        </p:sp>
        <p:sp>
          <p:nvSpPr>
            <p:cNvPr id="102" name="Shape 7388">
              <a:extLst>
                <a:ext uri="{FF2B5EF4-FFF2-40B4-BE49-F238E27FC236}">
                  <a16:creationId xmlns:a16="http://schemas.microsoft.com/office/drawing/2014/main" id="{CEBE302F-ECA1-4E25-AD4C-938B6BD5736F}"/>
                </a:ext>
              </a:extLst>
            </p:cNvPr>
            <p:cNvSpPr/>
            <p:nvPr/>
          </p:nvSpPr>
          <p:spPr>
            <a:xfrm>
              <a:off x="2863850" y="1278829"/>
              <a:ext cx="492125" cy="77788"/>
            </a:xfrm>
            <a:custGeom>
              <a:avLst/>
              <a:gdLst/>
              <a:ahLst/>
              <a:cxnLst/>
              <a:rect l="0" t="0" r="0" b="0"/>
              <a:pathLst>
                <a:path w="492125" h="77788">
                  <a:moveTo>
                    <a:pt x="0" y="0"/>
                  </a:moveTo>
                  <a:lnTo>
                    <a:pt x="492125" y="0"/>
                  </a:lnTo>
                  <a:lnTo>
                    <a:pt x="492125" y="77788"/>
                  </a:lnTo>
                  <a:lnTo>
                    <a:pt x="0" y="77788"/>
                  </a:lnTo>
                  <a:lnTo>
                    <a:pt x="0" y="0"/>
                  </a:lnTo>
                </a:path>
              </a:pathLst>
            </a:custGeom>
            <a:ln w="0" cap="flat">
              <a:miter lim="127000"/>
            </a:ln>
          </p:spPr>
          <p:style>
            <a:lnRef idx="0">
              <a:srgbClr val="000000">
                <a:alpha val="0"/>
              </a:srgbClr>
            </a:lnRef>
            <a:fillRef idx="1">
              <a:srgbClr val="CCCCFF"/>
            </a:fillRef>
            <a:effectRef idx="0">
              <a:scrgbClr r="0" g="0" b="0"/>
            </a:effectRef>
            <a:fontRef idx="none"/>
          </p:style>
          <p:txBody>
            <a:bodyPr/>
            <a:lstStyle/>
            <a:p>
              <a:endParaRPr lang="en-IN"/>
            </a:p>
          </p:txBody>
        </p:sp>
        <p:sp>
          <p:nvSpPr>
            <p:cNvPr id="103" name="Shape 456">
              <a:extLst>
                <a:ext uri="{FF2B5EF4-FFF2-40B4-BE49-F238E27FC236}">
                  <a16:creationId xmlns:a16="http://schemas.microsoft.com/office/drawing/2014/main" id="{5D01D43F-BA69-4661-A97C-D5C7B0467EC0}"/>
                </a:ext>
              </a:extLst>
            </p:cNvPr>
            <p:cNvSpPr/>
            <p:nvPr/>
          </p:nvSpPr>
          <p:spPr>
            <a:xfrm>
              <a:off x="2859088" y="1186755"/>
              <a:ext cx="496888" cy="150813"/>
            </a:xfrm>
            <a:custGeom>
              <a:avLst/>
              <a:gdLst/>
              <a:ahLst/>
              <a:cxnLst/>
              <a:rect l="0" t="0" r="0" b="0"/>
              <a:pathLst>
                <a:path w="496888" h="150813">
                  <a:moveTo>
                    <a:pt x="248444" y="0"/>
                  </a:moveTo>
                  <a:cubicBezTo>
                    <a:pt x="384735" y="0"/>
                    <a:pt x="496888" y="34040"/>
                    <a:pt x="496888" y="75406"/>
                  </a:cubicBezTo>
                  <a:cubicBezTo>
                    <a:pt x="496888" y="116773"/>
                    <a:pt x="384735" y="150813"/>
                    <a:pt x="248444" y="150813"/>
                  </a:cubicBezTo>
                  <a:cubicBezTo>
                    <a:pt x="112152" y="150813"/>
                    <a:pt x="0" y="116773"/>
                    <a:pt x="0" y="75406"/>
                  </a:cubicBezTo>
                  <a:cubicBezTo>
                    <a:pt x="0" y="34040"/>
                    <a:pt x="112152" y="0"/>
                    <a:pt x="248444" y="0"/>
                  </a:cubicBezTo>
                  <a:close/>
                </a:path>
              </a:pathLst>
            </a:custGeom>
            <a:ln w="12700" cap="flat">
              <a:round/>
            </a:ln>
          </p:spPr>
          <p:style>
            <a:lnRef idx="1">
              <a:srgbClr val="000000"/>
            </a:lnRef>
            <a:fillRef idx="1">
              <a:srgbClr val="CCCCFF"/>
            </a:fillRef>
            <a:effectRef idx="0">
              <a:scrgbClr r="0" g="0" b="0"/>
            </a:effectRef>
            <a:fontRef idx="none"/>
          </p:style>
          <p:txBody>
            <a:bodyPr/>
            <a:lstStyle/>
            <a:p>
              <a:endParaRPr lang="en-IN"/>
            </a:p>
          </p:txBody>
        </p:sp>
        <p:sp>
          <p:nvSpPr>
            <p:cNvPr id="104" name="Shape 457">
              <a:extLst>
                <a:ext uri="{FF2B5EF4-FFF2-40B4-BE49-F238E27FC236}">
                  <a16:creationId xmlns:a16="http://schemas.microsoft.com/office/drawing/2014/main" id="{1EF11F60-1F83-4505-8583-71F001A06813}"/>
                </a:ext>
              </a:extLst>
            </p:cNvPr>
            <p:cNvSpPr/>
            <p:nvPr/>
          </p:nvSpPr>
          <p:spPr>
            <a:xfrm>
              <a:off x="2214562" y="881955"/>
              <a:ext cx="0" cy="828675"/>
            </a:xfrm>
            <a:custGeom>
              <a:avLst/>
              <a:gdLst/>
              <a:ahLst/>
              <a:cxnLst/>
              <a:rect l="0" t="0" r="0" b="0"/>
              <a:pathLst>
                <a:path h="828675">
                  <a:moveTo>
                    <a:pt x="0" y="0"/>
                  </a:moveTo>
                  <a:lnTo>
                    <a:pt x="0" y="828675"/>
                  </a:lnTo>
                </a:path>
              </a:pathLst>
            </a:custGeom>
            <a:ln w="12700" cap="flat">
              <a:round/>
            </a:ln>
          </p:spPr>
          <p:style>
            <a:lnRef idx="1">
              <a:srgbClr val="000000"/>
            </a:lnRef>
            <a:fillRef idx="0">
              <a:srgbClr val="000000">
                <a:alpha val="0"/>
              </a:srgbClr>
            </a:fillRef>
            <a:effectRef idx="0">
              <a:scrgbClr r="0" g="0" b="0"/>
            </a:effectRef>
            <a:fontRef idx="none"/>
          </p:style>
          <p:txBody>
            <a:bodyPr/>
            <a:lstStyle/>
            <a:p>
              <a:endParaRPr lang="en-IN"/>
            </a:p>
          </p:txBody>
        </p:sp>
        <p:sp>
          <p:nvSpPr>
            <p:cNvPr id="105" name="Shape 458">
              <a:extLst>
                <a:ext uri="{FF2B5EF4-FFF2-40B4-BE49-F238E27FC236}">
                  <a16:creationId xmlns:a16="http://schemas.microsoft.com/office/drawing/2014/main" id="{42DA2B15-2CAA-49CD-8BC6-56A5AD78CC32}"/>
                </a:ext>
              </a:extLst>
            </p:cNvPr>
            <p:cNvSpPr/>
            <p:nvPr/>
          </p:nvSpPr>
          <p:spPr>
            <a:xfrm>
              <a:off x="1114425" y="891479"/>
              <a:ext cx="0" cy="852487"/>
            </a:xfrm>
            <a:custGeom>
              <a:avLst/>
              <a:gdLst/>
              <a:ahLst/>
              <a:cxnLst/>
              <a:rect l="0" t="0" r="0" b="0"/>
              <a:pathLst>
                <a:path h="852487">
                  <a:moveTo>
                    <a:pt x="0" y="0"/>
                  </a:moveTo>
                  <a:lnTo>
                    <a:pt x="0" y="852487"/>
                  </a:lnTo>
                </a:path>
              </a:pathLst>
            </a:custGeom>
            <a:ln w="12700" cap="flat">
              <a:round/>
            </a:ln>
          </p:spPr>
          <p:style>
            <a:lnRef idx="1">
              <a:srgbClr val="000000"/>
            </a:lnRef>
            <a:fillRef idx="0">
              <a:srgbClr val="000000">
                <a:alpha val="0"/>
              </a:srgbClr>
            </a:fillRef>
            <a:effectRef idx="0">
              <a:scrgbClr r="0" g="0" b="0"/>
            </a:effectRef>
            <a:fontRef idx="none"/>
          </p:style>
          <p:txBody>
            <a:bodyPr/>
            <a:lstStyle/>
            <a:p>
              <a:endParaRPr lang="en-IN"/>
            </a:p>
          </p:txBody>
        </p:sp>
        <p:sp>
          <p:nvSpPr>
            <p:cNvPr id="106" name="Shape 459">
              <a:extLst>
                <a:ext uri="{FF2B5EF4-FFF2-40B4-BE49-F238E27FC236}">
                  <a16:creationId xmlns:a16="http://schemas.microsoft.com/office/drawing/2014/main" id="{72D1B25C-C767-47D7-B49D-BB2148F59795}"/>
                </a:ext>
              </a:extLst>
            </p:cNvPr>
            <p:cNvSpPr/>
            <p:nvPr/>
          </p:nvSpPr>
          <p:spPr>
            <a:xfrm>
              <a:off x="1376362" y="867667"/>
              <a:ext cx="800100" cy="952500"/>
            </a:xfrm>
            <a:custGeom>
              <a:avLst/>
              <a:gdLst/>
              <a:ahLst/>
              <a:cxnLst/>
              <a:rect l="0" t="0" r="0" b="0"/>
              <a:pathLst>
                <a:path w="800100" h="952500">
                  <a:moveTo>
                    <a:pt x="0" y="952500"/>
                  </a:moveTo>
                  <a:lnTo>
                    <a:pt x="800100" y="0"/>
                  </a:lnTo>
                </a:path>
              </a:pathLst>
            </a:custGeom>
            <a:ln w="12700" cap="flat">
              <a:round/>
            </a:ln>
          </p:spPr>
          <p:style>
            <a:lnRef idx="1">
              <a:srgbClr val="000000"/>
            </a:lnRef>
            <a:fillRef idx="0">
              <a:srgbClr val="000000">
                <a:alpha val="0"/>
              </a:srgbClr>
            </a:fillRef>
            <a:effectRef idx="0">
              <a:scrgbClr r="0" g="0" b="0"/>
            </a:effectRef>
            <a:fontRef idx="none"/>
          </p:style>
          <p:txBody>
            <a:bodyPr/>
            <a:lstStyle/>
            <a:p>
              <a:endParaRPr lang="en-IN"/>
            </a:p>
          </p:txBody>
        </p:sp>
        <p:sp>
          <p:nvSpPr>
            <p:cNvPr id="107" name="Shape 460">
              <a:extLst>
                <a:ext uri="{FF2B5EF4-FFF2-40B4-BE49-F238E27FC236}">
                  <a16:creationId xmlns:a16="http://schemas.microsoft.com/office/drawing/2014/main" id="{BFB3E80B-3E59-4F92-BFA8-238C2C3189AE}"/>
                </a:ext>
              </a:extLst>
            </p:cNvPr>
            <p:cNvSpPr/>
            <p:nvPr/>
          </p:nvSpPr>
          <p:spPr>
            <a:xfrm>
              <a:off x="2466975" y="1420117"/>
              <a:ext cx="579437" cy="428625"/>
            </a:xfrm>
            <a:custGeom>
              <a:avLst/>
              <a:gdLst/>
              <a:ahLst/>
              <a:cxnLst/>
              <a:rect l="0" t="0" r="0" b="0"/>
              <a:pathLst>
                <a:path w="579437" h="428625">
                  <a:moveTo>
                    <a:pt x="0" y="428625"/>
                  </a:moveTo>
                  <a:lnTo>
                    <a:pt x="579437" y="0"/>
                  </a:lnTo>
                </a:path>
              </a:pathLst>
            </a:custGeom>
            <a:ln w="12700" cap="flat">
              <a:round/>
            </a:ln>
          </p:spPr>
          <p:style>
            <a:lnRef idx="1">
              <a:srgbClr val="000000"/>
            </a:lnRef>
            <a:fillRef idx="0">
              <a:srgbClr val="000000">
                <a:alpha val="0"/>
              </a:srgbClr>
            </a:fillRef>
            <a:effectRef idx="0">
              <a:scrgbClr r="0" g="0" b="0"/>
            </a:effectRef>
            <a:fontRef idx="none"/>
          </p:style>
          <p:txBody>
            <a:bodyPr/>
            <a:lstStyle/>
            <a:p>
              <a:endParaRPr lang="en-IN"/>
            </a:p>
          </p:txBody>
        </p:sp>
        <p:sp>
          <p:nvSpPr>
            <p:cNvPr id="108" name="Shape 461">
              <a:extLst>
                <a:ext uri="{FF2B5EF4-FFF2-40B4-BE49-F238E27FC236}">
                  <a16:creationId xmlns:a16="http://schemas.microsoft.com/office/drawing/2014/main" id="{4DF0D6A9-C2C1-48EC-8A67-BAE290646F61}"/>
                </a:ext>
              </a:extLst>
            </p:cNvPr>
            <p:cNvSpPr/>
            <p:nvPr/>
          </p:nvSpPr>
          <p:spPr>
            <a:xfrm>
              <a:off x="1384300" y="1867791"/>
              <a:ext cx="579437" cy="0"/>
            </a:xfrm>
            <a:custGeom>
              <a:avLst/>
              <a:gdLst/>
              <a:ahLst/>
              <a:cxnLst/>
              <a:rect l="0" t="0" r="0" b="0"/>
              <a:pathLst>
                <a:path w="579437">
                  <a:moveTo>
                    <a:pt x="579437" y="0"/>
                  </a:moveTo>
                  <a:lnTo>
                    <a:pt x="0" y="0"/>
                  </a:lnTo>
                </a:path>
              </a:pathLst>
            </a:custGeom>
            <a:ln w="12700" cap="flat">
              <a:round/>
            </a:ln>
          </p:spPr>
          <p:style>
            <a:lnRef idx="1">
              <a:srgbClr val="000000"/>
            </a:lnRef>
            <a:fillRef idx="0">
              <a:srgbClr val="000000">
                <a:alpha val="0"/>
              </a:srgbClr>
            </a:fillRef>
            <a:effectRef idx="0">
              <a:scrgbClr r="0" g="0" b="0"/>
            </a:effectRef>
            <a:fontRef idx="none"/>
          </p:style>
          <p:txBody>
            <a:bodyPr/>
            <a:lstStyle/>
            <a:p>
              <a:endParaRPr lang="en-IN"/>
            </a:p>
          </p:txBody>
        </p:sp>
        <p:sp>
          <p:nvSpPr>
            <p:cNvPr id="109" name="Shape 462">
              <a:extLst>
                <a:ext uri="{FF2B5EF4-FFF2-40B4-BE49-F238E27FC236}">
                  <a16:creationId xmlns:a16="http://schemas.microsoft.com/office/drawing/2014/main" id="{18B7C242-BCC6-4643-B725-EE9B48A8415F}"/>
                </a:ext>
              </a:extLst>
            </p:cNvPr>
            <p:cNvSpPr/>
            <p:nvPr/>
          </p:nvSpPr>
          <p:spPr>
            <a:xfrm>
              <a:off x="447675" y="1353441"/>
              <a:ext cx="438150" cy="419100"/>
            </a:xfrm>
            <a:custGeom>
              <a:avLst/>
              <a:gdLst/>
              <a:ahLst/>
              <a:cxnLst/>
              <a:rect l="0" t="0" r="0" b="0"/>
              <a:pathLst>
                <a:path w="438150" h="419100">
                  <a:moveTo>
                    <a:pt x="438150" y="419100"/>
                  </a:moveTo>
                  <a:lnTo>
                    <a:pt x="0" y="0"/>
                  </a:lnTo>
                </a:path>
              </a:pathLst>
            </a:custGeom>
            <a:ln w="12700" cap="flat">
              <a:round/>
            </a:ln>
          </p:spPr>
          <p:style>
            <a:lnRef idx="1">
              <a:srgbClr val="000000"/>
            </a:lnRef>
            <a:fillRef idx="0">
              <a:srgbClr val="000000">
                <a:alpha val="0"/>
              </a:srgbClr>
            </a:fillRef>
            <a:effectRef idx="0">
              <a:scrgbClr r="0" g="0" b="0"/>
            </a:effectRef>
            <a:fontRef idx="none"/>
          </p:style>
          <p:txBody>
            <a:bodyPr/>
            <a:lstStyle/>
            <a:p>
              <a:endParaRPr lang="en-IN"/>
            </a:p>
          </p:txBody>
        </p:sp>
        <p:sp>
          <p:nvSpPr>
            <p:cNvPr id="110" name="Shape 463">
              <a:extLst>
                <a:ext uri="{FF2B5EF4-FFF2-40B4-BE49-F238E27FC236}">
                  <a16:creationId xmlns:a16="http://schemas.microsoft.com/office/drawing/2014/main" id="{B71FD19D-6704-4600-966A-C6601B810D59}"/>
                </a:ext>
              </a:extLst>
            </p:cNvPr>
            <p:cNvSpPr/>
            <p:nvPr/>
          </p:nvSpPr>
          <p:spPr>
            <a:xfrm>
              <a:off x="1376362" y="772416"/>
              <a:ext cx="579437" cy="0"/>
            </a:xfrm>
            <a:custGeom>
              <a:avLst/>
              <a:gdLst/>
              <a:ahLst/>
              <a:cxnLst/>
              <a:rect l="0" t="0" r="0" b="0"/>
              <a:pathLst>
                <a:path w="579437">
                  <a:moveTo>
                    <a:pt x="579437" y="0"/>
                  </a:moveTo>
                  <a:lnTo>
                    <a:pt x="0" y="0"/>
                  </a:lnTo>
                </a:path>
              </a:pathLst>
            </a:custGeom>
            <a:ln w="12700" cap="flat">
              <a:round/>
            </a:ln>
          </p:spPr>
          <p:style>
            <a:lnRef idx="1">
              <a:srgbClr val="000000"/>
            </a:lnRef>
            <a:fillRef idx="0">
              <a:srgbClr val="000000">
                <a:alpha val="0"/>
              </a:srgbClr>
            </a:fillRef>
            <a:effectRef idx="0">
              <a:scrgbClr r="0" g="0" b="0"/>
            </a:effectRef>
            <a:fontRef idx="none"/>
          </p:style>
          <p:txBody>
            <a:bodyPr/>
            <a:lstStyle/>
            <a:p>
              <a:endParaRPr lang="en-IN"/>
            </a:p>
          </p:txBody>
        </p:sp>
        <p:sp>
          <p:nvSpPr>
            <p:cNvPr id="111" name="Shape 464">
              <a:extLst>
                <a:ext uri="{FF2B5EF4-FFF2-40B4-BE49-F238E27FC236}">
                  <a16:creationId xmlns:a16="http://schemas.microsoft.com/office/drawing/2014/main" id="{E26BD943-8216-4DA0-84C7-1C6E6776EFE9}"/>
                </a:ext>
              </a:extLst>
            </p:cNvPr>
            <p:cNvSpPr/>
            <p:nvPr/>
          </p:nvSpPr>
          <p:spPr>
            <a:xfrm>
              <a:off x="2446337" y="767655"/>
              <a:ext cx="628650" cy="423862"/>
            </a:xfrm>
            <a:custGeom>
              <a:avLst/>
              <a:gdLst/>
              <a:ahLst/>
              <a:cxnLst/>
              <a:rect l="0" t="0" r="0" b="0"/>
              <a:pathLst>
                <a:path w="628650" h="423862">
                  <a:moveTo>
                    <a:pt x="628650" y="423862"/>
                  </a:moveTo>
                  <a:lnTo>
                    <a:pt x="0" y="0"/>
                  </a:lnTo>
                </a:path>
              </a:pathLst>
            </a:custGeom>
            <a:ln w="12700" cap="flat">
              <a:round/>
            </a:ln>
          </p:spPr>
          <p:style>
            <a:lnRef idx="1">
              <a:srgbClr val="000000"/>
            </a:lnRef>
            <a:fillRef idx="0">
              <a:srgbClr val="000000">
                <a:alpha val="0"/>
              </a:srgbClr>
            </a:fillRef>
            <a:effectRef idx="0">
              <a:scrgbClr r="0" g="0" b="0"/>
            </a:effectRef>
            <a:fontRef idx="none"/>
          </p:style>
          <p:txBody>
            <a:bodyPr/>
            <a:lstStyle/>
            <a:p>
              <a:endParaRPr lang="en-IN"/>
            </a:p>
          </p:txBody>
        </p:sp>
        <p:sp>
          <p:nvSpPr>
            <p:cNvPr id="112" name="Shape 465">
              <a:extLst>
                <a:ext uri="{FF2B5EF4-FFF2-40B4-BE49-F238E27FC236}">
                  <a16:creationId xmlns:a16="http://schemas.microsoft.com/office/drawing/2014/main" id="{32F1E61E-5A5D-4880-A447-7B14EDA8719F}"/>
                </a:ext>
              </a:extLst>
            </p:cNvPr>
            <p:cNvSpPr/>
            <p:nvPr/>
          </p:nvSpPr>
          <p:spPr>
            <a:xfrm>
              <a:off x="357187" y="86617"/>
              <a:ext cx="1762125" cy="1023937"/>
            </a:xfrm>
            <a:custGeom>
              <a:avLst/>
              <a:gdLst/>
              <a:ahLst/>
              <a:cxnLst/>
              <a:rect l="0" t="0" r="0" b="0"/>
              <a:pathLst>
                <a:path w="1762125" h="1023937">
                  <a:moveTo>
                    <a:pt x="1762125" y="542925"/>
                  </a:moveTo>
                  <a:cubicBezTo>
                    <a:pt x="1752600" y="0"/>
                    <a:pt x="33338" y="100013"/>
                    <a:pt x="0" y="1023937"/>
                  </a:cubicBezTo>
                </a:path>
              </a:pathLst>
            </a:custGeom>
            <a:ln w="12700" cap="flat">
              <a:round/>
            </a:ln>
          </p:spPr>
          <p:style>
            <a:lnRef idx="1">
              <a:srgbClr val="000000"/>
            </a:lnRef>
            <a:fillRef idx="0">
              <a:srgbClr val="000000">
                <a:alpha val="0"/>
              </a:srgbClr>
            </a:fillRef>
            <a:effectRef idx="0">
              <a:scrgbClr r="0" g="0" b="0"/>
            </a:effectRef>
            <a:fontRef idx="none"/>
          </p:style>
          <p:txBody>
            <a:bodyPr/>
            <a:lstStyle/>
            <a:p>
              <a:endParaRPr lang="en-IN"/>
            </a:p>
          </p:txBody>
        </p:sp>
        <p:sp>
          <p:nvSpPr>
            <p:cNvPr id="113" name="Shape 7389">
              <a:extLst>
                <a:ext uri="{FF2B5EF4-FFF2-40B4-BE49-F238E27FC236}">
                  <a16:creationId xmlns:a16="http://schemas.microsoft.com/office/drawing/2014/main" id="{366A364B-557E-4D59-9F06-520E5B4EB290}"/>
                </a:ext>
              </a:extLst>
            </p:cNvPr>
            <p:cNvSpPr/>
            <p:nvPr/>
          </p:nvSpPr>
          <p:spPr>
            <a:xfrm>
              <a:off x="242246" y="1139130"/>
              <a:ext cx="225303" cy="209550"/>
            </a:xfrm>
            <a:custGeom>
              <a:avLst/>
              <a:gdLst/>
              <a:ahLst/>
              <a:cxnLst/>
              <a:rect l="0" t="0" r="0" b="0"/>
              <a:pathLst>
                <a:path w="225303" h="209550">
                  <a:moveTo>
                    <a:pt x="0" y="0"/>
                  </a:moveTo>
                  <a:lnTo>
                    <a:pt x="225303" y="0"/>
                  </a:lnTo>
                  <a:lnTo>
                    <a:pt x="225303" y="209550"/>
                  </a:lnTo>
                  <a:lnTo>
                    <a:pt x="0" y="209550"/>
                  </a:lnTo>
                  <a:lnTo>
                    <a:pt x="0" y="0"/>
                  </a:lnTo>
                </a:path>
              </a:pathLst>
            </a:custGeom>
            <a:ln w="0" cap="flat">
              <a:miter lim="127000"/>
            </a:ln>
          </p:spPr>
          <p:style>
            <a:lnRef idx="0">
              <a:srgbClr val="000000">
                <a:alpha val="0"/>
              </a:srgbClr>
            </a:lnRef>
            <a:fillRef idx="1">
              <a:srgbClr val="CCCCFF"/>
            </a:fillRef>
            <a:effectRef idx="0">
              <a:scrgbClr r="0" g="0" b="0"/>
            </a:effectRef>
            <a:fontRef idx="none"/>
          </p:style>
          <p:txBody>
            <a:bodyPr/>
            <a:lstStyle/>
            <a:p>
              <a:endParaRPr lang="en-IN"/>
            </a:p>
          </p:txBody>
        </p:sp>
        <p:sp>
          <p:nvSpPr>
            <p:cNvPr id="114" name="Rectangle 113">
              <a:extLst>
                <a:ext uri="{FF2B5EF4-FFF2-40B4-BE49-F238E27FC236}">
                  <a16:creationId xmlns:a16="http://schemas.microsoft.com/office/drawing/2014/main" id="{0601933E-6CC9-41CD-96DE-0DAD1929B6D5}"/>
                </a:ext>
              </a:extLst>
            </p:cNvPr>
            <p:cNvSpPr/>
            <p:nvPr/>
          </p:nvSpPr>
          <p:spPr>
            <a:xfrm>
              <a:off x="290543" y="1145373"/>
              <a:ext cx="187828" cy="317531"/>
            </a:xfrm>
            <a:prstGeom prst="rect">
              <a:avLst/>
            </a:prstGeom>
            <a:ln>
              <a:noFill/>
            </a:ln>
          </p:spPr>
          <p:txBody>
            <a:bodyPr vert="horz" lIns="0" tIns="0" rIns="0" bIns="0" rtlCol="0">
              <a:noAutofit/>
            </a:bodyPr>
            <a:lstStyle/>
            <a:p>
              <a:pPr>
                <a:lnSpc>
                  <a:spcPct val="107000"/>
                </a:lnSpc>
                <a:spcAft>
                  <a:spcPts val="800"/>
                </a:spcAft>
              </a:pPr>
              <a:r>
                <a:rPr lang="en-IN" sz="2000">
                  <a:solidFill>
                    <a:srgbClr val="000000"/>
                  </a:solidFill>
                  <a:effectLst/>
                  <a:latin typeface="Arial" panose="020B0604020202020204" pitchFamily="34" charset="0"/>
                  <a:ea typeface="Arial" panose="020B0604020202020204" pitchFamily="34" charset="0"/>
                </a:rPr>
                <a:t>u</a:t>
              </a:r>
              <a:endParaRPr lang="en-IN" sz="1100">
                <a:solidFill>
                  <a:srgbClr val="000000"/>
                </a:solidFill>
                <a:effectLst/>
                <a:latin typeface="Calibri" panose="020F0502020204030204" pitchFamily="34" charset="0"/>
                <a:ea typeface="Calibri" panose="020F0502020204030204" pitchFamily="34" charset="0"/>
              </a:endParaRPr>
            </a:p>
          </p:txBody>
        </p:sp>
        <p:sp>
          <p:nvSpPr>
            <p:cNvPr id="115" name="Shape 7390">
              <a:extLst>
                <a:ext uri="{FF2B5EF4-FFF2-40B4-BE49-F238E27FC236}">
                  <a16:creationId xmlns:a16="http://schemas.microsoft.com/office/drawing/2014/main" id="{999772D5-730D-4D60-94F7-A9EDF2DBE71F}"/>
                </a:ext>
              </a:extLst>
            </p:cNvPr>
            <p:cNvSpPr/>
            <p:nvPr/>
          </p:nvSpPr>
          <p:spPr>
            <a:xfrm>
              <a:off x="2099688" y="1748729"/>
              <a:ext cx="222026" cy="209550"/>
            </a:xfrm>
            <a:custGeom>
              <a:avLst/>
              <a:gdLst/>
              <a:ahLst/>
              <a:cxnLst/>
              <a:rect l="0" t="0" r="0" b="0"/>
              <a:pathLst>
                <a:path w="222026" h="209550">
                  <a:moveTo>
                    <a:pt x="0" y="0"/>
                  </a:moveTo>
                  <a:lnTo>
                    <a:pt x="222026" y="0"/>
                  </a:lnTo>
                  <a:lnTo>
                    <a:pt x="222026" y="209550"/>
                  </a:lnTo>
                  <a:lnTo>
                    <a:pt x="0" y="209550"/>
                  </a:lnTo>
                  <a:lnTo>
                    <a:pt x="0" y="0"/>
                  </a:lnTo>
                </a:path>
              </a:pathLst>
            </a:custGeom>
            <a:ln w="0" cap="flat">
              <a:miter lim="127000"/>
            </a:ln>
          </p:spPr>
          <p:style>
            <a:lnRef idx="0">
              <a:srgbClr val="000000">
                <a:alpha val="0"/>
              </a:srgbClr>
            </a:lnRef>
            <a:fillRef idx="1">
              <a:srgbClr val="CCCCFF"/>
            </a:fillRef>
            <a:effectRef idx="0">
              <a:scrgbClr r="0" g="0" b="0"/>
            </a:effectRef>
            <a:fontRef idx="none"/>
          </p:style>
          <p:txBody>
            <a:bodyPr/>
            <a:lstStyle/>
            <a:p>
              <a:endParaRPr lang="en-IN"/>
            </a:p>
          </p:txBody>
        </p:sp>
        <p:sp>
          <p:nvSpPr>
            <p:cNvPr id="116" name="Rectangle 115">
              <a:extLst>
                <a:ext uri="{FF2B5EF4-FFF2-40B4-BE49-F238E27FC236}">
                  <a16:creationId xmlns:a16="http://schemas.microsoft.com/office/drawing/2014/main" id="{3C9E25B4-1C10-4E9C-B837-89B655F92A60}"/>
                </a:ext>
              </a:extLst>
            </p:cNvPr>
            <p:cNvSpPr/>
            <p:nvPr/>
          </p:nvSpPr>
          <p:spPr>
            <a:xfrm>
              <a:off x="2154256" y="1754972"/>
              <a:ext cx="168910" cy="317531"/>
            </a:xfrm>
            <a:prstGeom prst="rect">
              <a:avLst/>
            </a:prstGeom>
            <a:ln>
              <a:noFill/>
            </a:ln>
          </p:spPr>
          <p:txBody>
            <a:bodyPr vert="horz" lIns="0" tIns="0" rIns="0" bIns="0" rtlCol="0">
              <a:noAutofit/>
            </a:bodyPr>
            <a:lstStyle/>
            <a:p>
              <a:pPr>
                <a:lnSpc>
                  <a:spcPct val="107000"/>
                </a:lnSpc>
                <a:spcAft>
                  <a:spcPts val="800"/>
                </a:spcAft>
              </a:pPr>
              <a:r>
                <a:rPr lang="en-IN" sz="2000">
                  <a:solidFill>
                    <a:srgbClr val="000000"/>
                  </a:solidFill>
                  <a:effectLst/>
                  <a:latin typeface="Arial" panose="020B0604020202020204" pitchFamily="34" charset="0"/>
                  <a:ea typeface="Arial" panose="020B0604020202020204" pitchFamily="34" charset="0"/>
                </a:rPr>
                <a:t>y</a:t>
              </a:r>
              <a:endParaRPr lang="en-IN" sz="1100">
                <a:solidFill>
                  <a:srgbClr val="000000"/>
                </a:solidFill>
                <a:effectLst/>
                <a:latin typeface="Calibri" panose="020F0502020204030204" pitchFamily="34" charset="0"/>
                <a:ea typeface="Calibri" panose="020F0502020204030204" pitchFamily="34" charset="0"/>
              </a:endParaRPr>
            </a:p>
          </p:txBody>
        </p:sp>
        <p:sp>
          <p:nvSpPr>
            <p:cNvPr id="117" name="Shape 7391">
              <a:extLst>
                <a:ext uri="{FF2B5EF4-FFF2-40B4-BE49-F238E27FC236}">
                  <a16:creationId xmlns:a16="http://schemas.microsoft.com/office/drawing/2014/main" id="{B4EBC664-413C-43FC-8A63-709C2AC9D704}"/>
                </a:ext>
              </a:extLst>
            </p:cNvPr>
            <p:cNvSpPr/>
            <p:nvPr/>
          </p:nvSpPr>
          <p:spPr>
            <a:xfrm>
              <a:off x="1017356" y="1743966"/>
              <a:ext cx="227526" cy="209550"/>
            </a:xfrm>
            <a:custGeom>
              <a:avLst/>
              <a:gdLst/>
              <a:ahLst/>
              <a:cxnLst/>
              <a:rect l="0" t="0" r="0" b="0"/>
              <a:pathLst>
                <a:path w="227526" h="209550">
                  <a:moveTo>
                    <a:pt x="0" y="0"/>
                  </a:moveTo>
                  <a:lnTo>
                    <a:pt x="227526" y="0"/>
                  </a:lnTo>
                  <a:lnTo>
                    <a:pt x="227526" y="209550"/>
                  </a:lnTo>
                  <a:lnTo>
                    <a:pt x="0" y="209550"/>
                  </a:lnTo>
                  <a:lnTo>
                    <a:pt x="0" y="0"/>
                  </a:lnTo>
                </a:path>
              </a:pathLst>
            </a:custGeom>
            <a:ln w="0" cap="flat">
              <a:miter lim="127000"/>
            </a:ln>
          </p:spPr>
          <p:style>
            <a:lnRef idx="0">
              <a:srgbClr val="000000">
                <a:alpha val="0"/>
              </a:srgbClr>
            </a:lnRef>
            <a:fillRef idx="1">
              <a:srgbClr val="CCCCFF"/>
            </a:fillRef>
            <a:effectRef idx="0">
              <a:scrgbClr r="0" g="0" b="0"/>
            </a:effectRef>
            <a:fontRef idx="none"/>
          </p:style>
          <p:txBody>
            <a:bodyPr/>
            <a:lstStyle/>
            <a:p>
              <a:endParaRPr lang="en-IN"/>
            </a:p>
          </p:txBody>
        </p:sp>
        <p:sp>
          <p:nvSpPr>
            <p:cNvPr id="118" name="Rectangle 117">
              <a:extLst>
                <a:ext uri="{FF2B5EF4-FFF2-40B4-BE49-F238E27FC236}">
                  <a16:creationId xmlns:a16="http://schemas.microsoft.com/office/drawing/2014/main" id="{190351E8-C712-4752-98F5-E9FC13E387A9}"/>
                </a:ext>
              </a:extLst>
            </p:cNvPr>
            <p:cNvSpPr/>
            <p:nvPr/>
          </p:nvSpPr>
          <p:spPr>
            <a:xfrm>
              <a:off x="1060469" y="1715326"/>
              <a:ext cx="202692" cy="381037"/>
            </a:xfrm>
            <a:prstGeom prst="rect">
              <a:avLst/>
            </a:prstGeom>
            <a:ln>
              <a:noFill/>
            </a:ln>
          </p:spPr>
          <p:txBody>
            <a:bodyPr vert="horz" lIns="0" tIns="0" rIns="0" bIns="0" rtlCol="0">
              <a:noAutofit/>
            </a:bodyPr>
            <a:lstStyle/>
            <a:p>
              <a:pPr>
                <a:lnSpc>
                  <a:spcPct val="107000"/>
                </a:lnSpc>
                <a:spcAft>
                  <a:spcPts val="800"/>
                </a:spcAft>
              </a:pPr>
              <a:r>
                <a:rPr lang="en-IN" sz="2400">
                  <a:solidFill>
                    <a:srgbClr val="000000"/>
                  </a:solidFill>
                  <a:effectLst/>
                  <a:latin typeface="Arial" panose="020B0604020202020204" pitchFamily="34" charset="0"/>
                  <a:ea typeface="Arial" panose="020B0604020202020204" pitchFamily="34" charset="0"/>
                </a:rPr>
                <a:t>x</a:t>
              </a:r>
              <a:endParaRPr lang="en-IN" sz="1100">
                <a:solidFill>
                  <a:srgbClr val="000000"/>
                </a:solidFill>
                <a:effectLst/>
                <a:latin typeface="Calibri" panose="020F0502020204030204" pitchFamily="34" charset="0"/>
                <a:ea typeface="Calibri" panose="020F0502020204030204" pitchFamily="34" charset="0"/>
              </a:endParaRPr>
            </a:p>
          </p:txBody>
        </p:sp>
        <p:sp>
          <p:nvSpPr>
            <p:cNvPr id="119" name="Shape 7392">
              <a:extLst>
                <a:ext uri="{FF2B5EF4-FFF2-40B4-BE49-F238E27FC236}">
                  <a16:creationId xmlns:a16="http://schemas.microsoft.com/office/drawing/2014/main" id="{931259B0-4CE5-489B-A6B5-FCD1E3330808}"/>
                </a:ext>
              </a:extLst>
            </p:cNvPr>
            <p:cNvSpPr/>
            <p:nvPr/>
          </p:nvSpPr>
          <p:spPr>
            <a:xfrm>
              <a:off x="2089906" y="653355"/>
              <a:ext cx="228816" cy="209550"/>
            </a:xfrm>
            <a:custGeom>
              <a:avLst/>
              <a:gdLst/>
              <a:ahLst/>
              <a:cxnLst/>
              <a:rect l="0" t="0" r="0" b="0"/>
              <a:pathLst>
                <a:path w="228816" h="209550">
                  <a:moveTo>
                    <a:pt x="0" y="0"/>
                  </a:moveTo>
                  <a:lnTo>
                    <a:pt x="228816" y="0"/>
                  </a:lnTo>
                  <a:lnTo>
                    <a:pt x="228816" y="209550"/>
                  </a:lnTo>
                  <a:lnTo>
                    <a:pt x="0" y="209550"/>
                  </a:lnTo>
                  <a:lnTo>
                    <a:pt x="0" y="0"/>
                  </a:lnTo>
                </a:path>
              </a:pathLst>
            </a:custGeom>
            <a:ln w="0" cap="flat">
              <a:miter lim="127000"/>
            </a:ln>
          </p:spPr>
          <p:style>
            <a:lnRef idx="0">
              <a:srgbClr val="000000">
                <a:alpha val="0"/>
              </a:srgbClr>
            </a:lnRef>
            <a:fillRef idx="1">
              <a:srgbClr val="CCCCFF"/>
            </a:fillRef>
            <a:effectRef idx="0">
              <a:scrgbClr r="0" g="0" b="0"/>
            </a:effectRef>
            <a:fontRef idx="none"/>
          </p:style>
          <p:txBody>
            <a:bodyPr/>
            <a:lstStyle/>
            <a:p>
              <a:endParaRPr lang="en-IN"/>
            </a:p>
          </p:txBody>
        </p:sp>
        <p:sp>
          <p:nvSpPr>
            <p:cNvPr id="120" name="Rectangle 119">
              <a:extLst>
                <a:ext uri="{FF2B5EF4-FFF2-40B4-BE49-F238E27FC236}">
                  <a16:creationId xmlns:a16="http://schemas.microsoft.com/office/drawing/2014/main" id="{7441DB53-D39B-44F0-9033-3DFC48507468}"/>
                </a:ext>
              </a:extLst>
            </p:cNvPr>
            <p:cNvSpPr/>
            <p:nvPr/>
          </p:nvSpPr>
          <p:spPr>
            <a:xfrm>
              <a:off x="2118103" y="659598"/>
              <a:ext cx="243906" cy="317531"/>
            </a:xfrm>
            <a:prstGeom prst="rect">
              <a:avLst/>
            </a:prstGeom>
            <a:ln>
              <a:noFill/>
            </a:ln>
          </p:spPr>
          <p:txBody>
            <a:bodyPr vert="horz" lIns="0" tIns="0" rIns="0" bIns="0" rtlCol="0">
              <a:noAutofit/>
            </a:bodyPr>
            <a:lstStyle/>
            <a:p>
              <a:pPr>
                <a:lnSpc>
                  <a:spcPct val="107000"/>
                </a:lnSpc>
                <a:spcAft>
                  <a:spcPts val="800"/>
                </a:spcAft>
              </a:pPr>
              <a:r>
                <a:rPr lang="en-IN" sz="2000">
                  <a:solidFill>
                    <a:srgbClr val="000000"/>
                  </a:solidFill>
                  <a:effectLst/>
                  <a:latin typeface="Arial" panose="020B0604020202020204" pitchFamily="34" charset="0"/>
                  <a:ea typeface="Arial" panose="020B0604020202020204" pitchFamily="34" charset="0"/>
                </a:rPr>
                <a:t>w</a:t>
              </a:r>
              <a:endParaRPr lang="en-IN" sz="1100">
                <a:solidFill>
                  <a:srgbClr val="000000"/>
                </a:solidFill>
                <a:effectLst/>
                <a:latin typeface="Calibri" panose="020F0502020204030204" pitchFamily="34" charset="0"/>
                <a:ea typeface="Calibri" panose="020F0502020204030204" pitchFamily="34" charset="0"/>
              </a:endParaRPr>
            </a:p>
          </p:txBody>
        </p:sp>
        <p:sp>
          <p:nvSpPr>
            <p:cNvPr id="121" name="Shape 7393">
              <a:extLst>
                <a:ext uri="{FF2B5EF4-FFF2-40B4-BE49-F238E27FC236}">
                  <a16:creationId xmlns:a16="http://schemas.microsoft.com/office/drawing/2014/main" id="{1184C17E-DA05-490B-BB5C-478F468B855C}"/>
                </a:ext>
              </a:extLst>
            </p:cNvPr>
            <p:cNvSpPr/>
            <p:nvPr/>
          </p:nvSpPr>
          <p:spPr>
            <a:xfrm>
              <a:off x="1004313" y="653355"/>
              <a:ext cx="222026" cy="209550"/>
            </a:xfrm>
            <a:custGeom>
              <a:avLst/>
              <a:gdLst/>
              <a:ahLst/>
              <a:cxnLst/>
              <a:rect l="0" t="0" r="0" b="0"/>
              <a:pathLst>
                <a:path w="222026" h="209550">
                  <a:moveTo>
                    <a:pt x="0" y="0"/>
                  </a:moveTo>
                  <a:lnTo>
                    <a:pt x="222026" y="0"/>
                  </a:lnTo>
                  <a:lnTo>
                    <a:pt x="222026" y="209550"/>
                  </a:lnTo>
                  <a:lnTo>
                    <a:pt x="0" y="209550"/>
                  </a:lnTo>
                  <a:lnTo>
                    <a:pt x="0" y="0"/>
                  </a:lnTo>
                </a:path>
              </a:pathLst>
            </a:custGeom>
            <a:ln w="0" cap="flat">
              <a:miter lim="127000"/>
            </a:ln>
          </p:spPr>
          <p:style>
            <a:lnRef idx="0">
              <a:srgbClr val="000000">
                <a:alpha val="0"/>
              </a:srgbClr>
            </a:lnRef>
            <a:fillRef idx="1">
              <a:srgbClr val="CCCCFF"/>
            </a:fillRef>
            <a:effectRef idx="0">
              <a:scrgbClr r="0" g="0" b="0"/>
            </a:effectRef>
            <a:fontRef idx="none"/>
          </p:style>
          <p:txBody>
            <a:bodyPr/>
            <a:lstStyle/>
            <a:p>
              <a:endParaRPr lang="en-IN"/>
            </a:p>
          </p:txBody>
        </p:sp>
        <p:sp>
          <p:nvSpPr>
            <p:cNvPr id="122" name="Rectangle 121">
              <a:extLst>
                <a:ext uri="{FF2B5EF4-FFF2-40B4-BE49-F238E27FC236}">
                  <a16:creationId xmlns:a16="http://schemas.microsoft.com/office/drawing/2014/main" id="{F7A27D25-45A1-408B-A545-16BD0B6B5D1A}"/>
                </a:ext>
              </a:extLst>
            </p:cNvPr>
            <p:cNvSpPr/>
            <p:nvPr/>
          </p:nvSpPr>
          <p:spPr>
            <a:xfrm>
              <a:off x="1058881" y="659598"/>
              <a:ext cx="168910" cy="317531"/>
            </a:xfrm>
            <a:prstGeom prst="rect">
              <a:avLst/>
            </a:prstGeom>
            <a:ln>
              <a:noFill/>
            </a:ln>
          </p:spPr>
          <p:txBody>
            <a:bodyPr vert="horz" lIns="0" tIns="0" rIns="0" bIns="0" rtlCol="0">
              <a:noAutofit/>
            </a:bodyPr>
            <a:lstStyle/>
            <a:p>
              <a:pPr>
                <a:lnSpc>
                  <a:spcPct val="107000"/>
                </a:lnSpc>
                <a:spcAft>
                  <a:spcPts val="800"/>
                </a:spcAft>
              </a:pPr>
              <a:r>
                <a:rPr lang="en-IN" sz="2000">
                  <a:solidFill>
                    <a:srgbClr val="000000"/>
                  </a:solidFill>
                  <a:effectLst/>
                  <a:latin typeface="Arial" panose="020B0604020202020204" pitchFamily="34" charset="0"/>
                  <a:ea typeface="Arial" panose="020B0604020202020204" pitchFamily="34" charset="0"/>
                </a:rPr>
                <a:t>v</a:t>
              </a:r>
              <a:endParaRPr lang="en-IN" sz="1100">
                <a:solidFill>
                  <a:srgbClr val="000000"/>
                </a:solidFill>
                <a:effectLst/>
                <a:latin typeface="Calibri" panose="020F0502020204030204" pitchFamily="34" charset="0"/>
                <a:ea typeface="Calibri" panose="020F0502020204030204" pitchFamily="34" charset="0"/>
              </a:endParaRPr>
            </a:p>
          </p:txBody>
        </p:sp>
        <p:sp>
          <p:nvSpPr>
            <p:cNvPr id="123" name="Shape 7394">
              <a:extLst>
                <a:ext uri="{FF2B5EF4-FFF2-40B4-BE49-F238E27FC236}">
                  <a16:creationId xmlns:a16="http://schemas.microsoft.com/office/drawing/2014/main" id="{373A8F03-41D0-4A17-996E-58E37F12CCE4}"/>
                </a:ext>
              </a:extLst>
            </p:cNvPr>
            <p:cNvSpPr/>
            <p:nvPr/>
          </p:nvSpPr>
          <p:spPr>
            <a:xfrm>
              <a:off x="3009654" y="1205804"/>
              <a:ext cx="224367" cy="209550"/>
            </a:xfrm>
            <a:custGeom>
              <a:avLst/>
              <a:gdLst/>
              <a:ahLst/>
              <a:cxnLst/>
              <a:rect l="0" t="0" r="0" b="0"/>
              <a:pathLst>
                <a:path w="224367" h="209550">
                  <a:moveTo>
                    <a:pt x="0" y="0"/>
                  </a:moveTo>
                  <a:lnTo>
                    <a:pt x="224367" y="0"/>
                  </a:lnTo>
                  <a:lnTo>
                    <a:pt x="224367" y="209550"/>
                  </a:lnTo>
                  <a:lnTo>
                    <a:pt x="0" y="209550"/>
                  </a:lnTo>
                  <a:lnTo>
                    <a:pt x="0" y="0"/>
                  </a:lnTo>
                </a:path>
              </a:pathLst>
            </a:custGeom>
            <a:ln w="0" cap="flat">
              <a:miter lim="127000"/>
            </a:ln>
          </p:spPr>
          <p:style>
            <a:lnRef idx="0">
              <a:srgbClr val="000000">
                <a:alpha val="0"/>
              </a:srgbClr>
            </a:lnRef>
            <a:fillRef idx="1">
              <a:srgbClr val="CCCCFF"/>
            </a:fillRef>
            <a:effectRef idx="0">
              <a:scrgbClr r="0" g="0" b="0"/>
            </a:effectRef>
            <a:fontRef idx="none"/>
          </p:style>
          <p:txBody>
            <a:bodyPr/>
            <a:lstStyle/>
            <a:p>
              <a:endParaRPr lang="en-IN"/>
            </a:p>
          </p:txBody>
        </p:sp>
        <p:sp>
          <p:nvSpPr>
            <p:cNvPr id="124" name="Rectangle 123">
              <a:extLst>
                <a:ext uri="{FF2B5EF4-FFF2-40B4-BE49-F238E27FC236}">
                  <a16:creationId xmlns:a16="http://schemas.microsoft.com/office/drawing/2014/main" id="{E0D33E47-4A2C-4C26-9674-62529B622A43}"/>
                </a:ext>
              </a:extLst>
            </p:cNvPr>
            <p:cNvSpPr/>
            <p:nvPr/>
          </p:nvSpPr>
          <p:spPr>
            <a:xfrm>
              <a:off x="3049606" y="1177165"/>
              <a:ext cx="202692" cy="381037"/>
            </a:xfrm>
            <a:prstGeom prst="rect">
              <a:avLst/>
            </a:prstGeom>
            <a:ln>
              <a:noFill/>
            </a:ln>
          </p:spPr>
          <p:txBody>
            <a:bodyPr vert="horz" lIns="0" tIns="0" rIns="0" bIns="0" rtlCol="0">
              <a:noAutofit/>
            </a:bodyPr>
            <a:lstStyle/>
            <a:p>
              <a:pPr>
                <a:lnSpc>
                  <a:spcPct val="107000"/>
                </a:lnSpc>
                <a:spcAft>
                  <a:spcPts val="800"/>
                </a:spcAft>
              </a:pPr>
              <a:r>
                <a:rPr lang="en-IN" sz="2400">
                  <a:solidFill>
                    <a:srgbClr val="000000"/>
                  </a:solidFill>
                  <a:effectLst/>
                  <a:latin typeface="Arial" panose="020B0604020202020204" pitchFamily="34" charset="0"/>
                  <a:ea typeface="Arial" panose="020B0604020202020204" pitchFamily="34" charset="0"/>
                </a:rPr>
                <a:t>z</a:t>
              </a:r>
              <a:endParaRPr lang="en-IN" sz="1100">
                <a:solidFill>
                  <a:srgbClr val="000000"/>
                </a:solidFill>
                <a:effectLst/>
                <a:latin typeface="Calibri" panose="020F0502020204030204" pitchFamily="34" charset="0"/>
                <a:ea typeface="Calibri" panose="020F0502020204030204" pitchFamily="34" charset="0"/>
              </a:endParaRPr>
            </a:p>
          </p:txBody>
        </p:sp>
        <p:sp>
          <p:nvSpPr>
            <p:cNvPr id="125" name="Rectangle 124">
              <a:extLst>
                <a:ext uri="{FF2B5EF4-FFF2-40B4-BE49-F238E27FC236}">
                  <a16:creationId xmlns:a16="http://schemas.microsoft.com/office/drawing/2014/main" id="{D061D5A0-6527-40F4-99EE-2E599858328C}"/>
                </a:ext>
              </a:extLst>
            </p:cNvPr>
            <p:cNvSpPr/>
            <p:nvPr/>
          </p:nvSpPr>
          <p:spPr>
            <a:xfrm>
              <a:off x="617488" y="859601"/>
              <a:ext cx="169045" cy="285778"/>
            </a:xfrm>
            <a:prstGeom prst="rect">
              <a:avLst/>
            </a:prstGeom>
            <a:ln>
              <a:noFill/>
            </a:ln>
          </p:spPr>
          <p:txBody>
            <a:bodyPr vert="horz" lIns="0" tIns="0" rIns="0" bIns="0" rtlCol="0">
              <a:noAutofit/>
            </a:bodyPr>
            <a:lstStyle/>
            <a:p>
              <a:pPr>
                <a:lnSpc>
                  <a:spcPct val="107000"/>
                </a:lnSpc>
                <a:spcAft>
                  <a:spcPts val="800"/>
                </a:spcAft>
              </a:pPr>
              <a:r>
                <a:rPr lang="en-IN" sz="1800">
                  <a:solidFill>
                    <a:srgbClr val="000000"/>
                  </a:solidFill>
                  <a:effectLst/>
                  <a:latin typeface="Arial" panose="020B0604020202020204" pitchFamily="34" charset="0"/>
                  <a:ea typeface="Arial" panose="020B0604020202020204" pitchFamily="34" charset="0"/>
                </a:rPr>
                <a:t>2</a:t>
              </a:r>
              <a:endParaRPr lang="en-IN" sz="1100">
                <a:solidFill>
                  <a:srgbClr val="000000"/>
                </a:solidFill>
                <a:effectLst/>
                <a:latin typeface="Calibri" panose="020F0502020204030204" pitchFamily="34" charset="0"/>
                <a:ea typeface="Calibri" panose="020F0502020204030204" pitchFamily="34" charset="0"/>
              </a:endParaRPr>
            </a:p>
          </p:txBody>
        </p:sp>
        <p:sp>
          <p:nvSpPr>
            <p:cNvPr id="126" name="Rectangle 125">
              <a:extLst>
                <a:ext uri="{FF2B5EF4-FFF2-40B4-BE49-F238E27FC236}">
                  <a16:creationId xmlns:a16="http://schemas.microsoft.com/office/drawing/2014/main" id="{5103D4F9-8C67-46B6-B286-5F685008BAA4}"/>
                </a:ext>
              </a:extLst>
            </p:cNvPr>
            <p:cNvSpPr/>
            <p:nvPr/>
          </p:nvSpPr>
          <p:spPr>
            <a:xfrm>
              <a:off x="1169937" y="1207264"/>
              <a:ext cx="169045" cy="285778"/>
            </a:xfrm>
            <a:prstGeom prst="rect">
              <a:avLst/>
            </a:prstGeom>
            <a:ln>
              <a:noFill/>
            </a:ln>
          </p:spPr>
          <p:txBody>
            <a:bodyPr vert="horz" lIns="0" tIns="0" rIns="0" bIns="0" rtlCol="0">
              <a:noAutofit/>
            </a:bodyPr>
            <a:lstStyle/>
            <a:p>
              <a:pPr>
                <a:lnSpc>
                  <a:spcPct val="107000"/>
                </a:lnSpc>
                <a:spcAft>
                  <a:spcPts val="800"/>
                </a:spcAft>
              </a:pPr>
              <a:r>
                <a:rPr lang="en-IN" sz="1800">
                  <a:solidFill>
                    <a:srgbClr val="000000"/>
                  </a:solidFill>
                  <a:effectLst/>
                  <a:latin typeface="Arial" panose="020B0604020202020204" pitchFamily="34" charset="0"/>
                  <a:ea typeface="Arial" panose="020B0604020202020204" pitchFamily="34" charset="0"/>
                </a:rPr>
                <a:t>2</a:t>
              </a:r>
              <a:endParaRPr lang="en-IN" sz="1100">
                <a:solidFill>
                  <a:srgbClr val="000000"/>
                </a:solidFill>
                <a:effectLst/>
                <a:latin typeface="Calibri" panose="020F0502020204030204" pitchFamily="34" charset="0"/>
                <a:ea typeface="Calibri" panose="020F0502020204030204" pitchFamily="34" charset="0"/>
              </a:endParaRPr>
            </a:p>
          </p:txBody>
        </p:sp>
        <p:sp>
          <p:nvSpPr>
            <p:cNvPr id="127" name="Rectangle 126">
              <a:extLst>
                <a:ext uri="{FF2B5EF4-FFF2-40B4-BE49-F238E27FC236}">
                  <a16:creationId xmlns:a16="http://schemas.microsoft.com/office/drawing/2014/main" id="{016787E7-5FD4-41C9-A914-EFD62FB22A5C}"/>
                </a:ext>
              </a:extLst>
            </p:cNvPr>
            <p:cNvSpPr/>
            <p:nvPr/>
          </p:nvSpPr>
          <p:spPr>
            <a:xfrm>
              <a:off x="479375" y="1545401"/>
              <a:ext cx="169045" cy="285778"/>
            </a:xfrm>
            <a:prstGeom prst="rect">
              <a:avLst/>
            </a:prstGeom>
            <a:ln>
              <a:noFill/>
            </a:ln>
          </p:spPr>
          <p:txBody>
            <a:bodyPr vert="horz" lIns="0" tIns="0" rIns="0" bIns="0" rtlCol="0">
              <a:noAutofit/>
            </a:bodyPr>
            <a:lstStyle/>
            <a:p>
              <a:pPr>
                <a:lnSpc>
                  <a:spcPct val="107000"/>
                </a:lnSpc>
                <a:spcAft>
                  <a:spcPts val="800"/>
                </a:spcAft>
              </a:pPr>
              <a:r>
                <a:rPr lang="en-IN" sz="1800">
                  <a:solidFill>
                    <a:srgbClr val="000000"/>
                  </a:solidFill>
                  <a:effectLst/>
                  <a:latin typeface="Arial" panose="020B0604020202020204" pitchFamily="34" charset="0"/>
                  <a:ea typeface="Arial" panose="020B0604020202020204" pitchFamily="34" charset="0"/>
                </a:rPr>
                <a:t>1</a:t>
              </a:r>
              <a:endParaRPr lang="en-IN" sz="1100">
                <a:solidFill>
                  <a:srgbClr val="000000"/>
                </a:solidFill>
                <a:effectLst/>
                <a:latin typeface="Calibri" panose="020F0502020204030204" pitchFamily="34" charset="0"/>
                <a:ea typeface="Calibri" panose="020F0502020204030204" pitchFamily="34" charset="0"/>
              </a:endParaRPr>
            </a:p>
          </p:txBody>
        </p:sp>
        <p:sp>
          <p:nvSpPr>
            <p:cNvPr id="128" name="Rectangle 127">
              <a:extLst>
                <a:ext uri="{FF2B5EF4-FFF2-40B4-BE49-F238E27FC236}">
                  <a16:creationId xmlns:a16="http://schemas.microsoft.com/office/drawing/2014/main" id="{521C15AB-33E7-4BD4-A2B8-B221578FF267}"/>
                </a:ext>
              </a:extLst>
            </p:cNvPr>
            <p:cNvSpPr/>
            <p:nvPr/>
          </p:nvSpPr>
          <p:spPr>
            <a:xfrm>
              <a:off x="1779537" y="1354900"/>
              <a:ext cx="169045" cy="285778"/>
            </a:xfrm>
            <a:prstGeom prst="rect">
              <a:avLst/>
            </a:prstGeom>
            <a:ln>
              <a:noFill/>
            </a:ln>
          </p:spPr>
          <p:txBody>
            <a:bodyPr vert="horz" lIns="0" tIns="0" rIns="0" bIns="0" rtlCol="0">
              <a:noAutofit/>
            </a:bodyPr>
            <a:lstStyle/>
            <a:p>
              <a:pPr>
                <a:lnSpc>
                  <a:spcPct val="107000"/>
                </a:lnSpc>
                <a:spcAft>
                  <a:spcPts val="800"/>
                </a:spcAft>
              </a:pPr>
              <a:r>
                <a:rPr lang="en-IN" sz="1800">
                  <a:solidFill>
                    <a:srgbClr val="000000"/>
                  </a:solidFill>
                  <a:effectLst/>
                  <a:latin typeface="Arial" panose="020B0604020202020204" pitchFamily="34" charset="0"/>
                  <a:ea typeface="Arial" panose="020B0604020202020204" pitchFamily="34" charset="0"/>
                </a:rPr>
                <a:t>3</a:t>
              </a:r>
              <a:endParaRPr lang="en-IN" sz="1100">
                <a:solidFill>
                  <a:srgbClr val="000000"/>
                </a:solidFill>
                <a:effectLst/>
                <a:latin typeface="Calibri" panose="020F0502020204030204" pitchFamily="34" charset="0"/>
                <a:ea typeface="Calibri" panose="020F0502020204030204" pitchFamily="34" charset="0"/>
              </a:endParaRPr>
            </a:p>
          </p:txBody>
        </p:sp>
        <p:sp>
          <p:nvSpPr>
            <p:cNvPr id="129" name="Rectangle 128">
              <a:extLst>
                <a:ext uri="{FF2B5EF4-FFF2-40B4-BE49-F238E27FC236}">
                  <a16:creationId xmlns:a16="http://schemas.microsoft.com/office/drawing/2014/main" id="{268BC7C7-368A-40D6-B89F-A718B0FCD87F}"/>
                </a:ext>
              </a:extLst>
            </p:cNvPr>
            <p:cNvSpPr/>
            <p:nvPr/>
          </p:nvSpPr>
          <p:spPr>
            <a:xfrm>
              <a:off x="1679525" y="1916875"/>
              <a:ext cx="169045" cy="285778"/>
            </a:xfrm>
            <a:prstGeom prst="rect">
              <a:avLst/>
            </a:prstGeom>
            <a:ln>
              <a:noFill/>
            </a:ln>
          </p:spPr>
          <p:txBody>
            <a:bodyPr vert="horz" lIns="0" tIns="0" rIns="0" bIns="0" rtlCol="0">
              <a:noAutofit/>
            </a:bodyPr>
            <a:lstStyle/>
            <a:p>
              <a:pPr>
                <a:lnSpc>
                  <a:spcPct val="107000"/>
                </a:lnSpc>
                <a:spcAft>
                  <a:spcPts val="800"/>
                </a:spcAft>
              </a:pPr>
              <a:r>
                <a:rPr lang="en-IN" sz="1800">
                  <a:solidFill>
                    <a:srgbClr val="000000"/>
                  </a:solidFill>
                  <a:effectLst/>
                  <a:latin typeface="Arial" panose="020B0604020202020204" pitchFamily="34" charset="0"/>
                  <a:ea typeface="Arial" panose="020B0604020202020204" pitchFamily="34" charset="0"/>
                </a:rPr>
                <a:t>1</a:t>
              </a:r>
              <a:endParaRPr lang="en-IN" sz="1100">
                <a:solidFill>
                  <a:srgbClr val="000000"/>
                </a:solidFill>
                <a:effectLst/>
                <a:latin typeface="Calibri" panose="020F0502020204030204" pitchFamily="34" charset="0"/>
                <a:ea typeface="Calibri" panose="020F0502020204030204" pitchFamily="34" charset="0"/>
              </a:endParaRPr>
            </a:p>
          </p:txBody>
        </p:sp>
        <p:sp>
          <p:nvSpPr>
            <p:cNvPr id="130" name="Rectangle 129">
              <a:extLst>
                <a:ext uri="{FF2B5EF4-FFF2-40B4-BE49-F238E27FC236}">
                  <a16:creationId xmlns:a16="http://schemas.microsoft.com/office/drawing/2014/main" id="{CB17DC59-8D05-47FB-9EEA-69483E4AC1B3}"/>
                </a:ext>
              </a:extLst>
            </p:cNvPr>
            <p:cNvSpPr/>
            <p:nvPr/>
          </p:nvSpPr>
          <p:spPr>
            <a:xfrm>
              <a:off x="2251025" y="1234250"/>
              <a:ext cx="169045" cy="285778"/>
            </a:xfrm>
            <a:prstGeom prst="rect">
              <a:avLst/>
            </a:prstGeom>
            <a:ln>
              <a:noFill/>
            </a:ln>
          </p:spPr>
          <p:txBody>
            <a:bodyPr vert="horz" lIns="0" tIns="0" rIns="0" bIns="0" rtlCol="0">
              <a:noAutofit/>
            </a:bodyPr>
            <a:lstStyle/>
            <a:p>
              <a:pPr>
                <a:lnSpc>
                  <a:spcPct val="107000"/>
                </a:lnSpc>
                <a:spcAft>
                  <a:spcPts val="800"/>
                </a:spcAft>
              </a:pPr>
              <a:r>
                <a:rPr lang="en-IN" sz="1800">
                  <a:solidFill>
                    <a:srgbClr val="000000"/>
                  </a:solidFill>
                  <a:effectLst/>
                  <a:latin typeface="Arial" panose="020B0604020202020204" pitchFamily="34" charset="0"/>
                  <a:ea typeface="Arial" panose="020B0604020202020204" pitchFamily="34" charset="0"/>
                </a:rPr>
                <a:t>1</a:t>
              </a:r>
              <a:endParaRPr lang="en-IN" sz="1100">
                <a:solidFill>
                  <a:srgbClr val="000000"/>
                </a:solidFill>
                <a:effectLst/>
                <a:latin typeface="Calibri" panose="020F0502020204030204" pitchFamily="34" charset="0"/>
                <a:ea typeface="Calibri" panose="020F0502020204030204" pitchFamily="34" charset="0"/>
              </a:endParaRPr>
            </a:p>
          </p:txBody>
        </p:sp>
        <p:sp>
          <p:nvSpPr>
            <p:cNvPr id="131" name="Rectangle 130">
              <a:extLst>
                <a:ext uri="{FF2B5EF4-FFF2-40B4-BE49-F238E27FC236}">
                  <a16:creationId xmlns:a16="http://schemas.microsoft.com/office/drawing/2014/main" id="{CABF6786-FD9C-4A62-B04D-B1F469AC7A71}"/>
                </a:ext>
              </a:extLst>
            </p:cNvPr>
            <p:cNvSpPr/>
            <p:nvPr/>
          </p:nvSpPr>
          <p:spPr>
            <a:xfrm>
              <a:off x="2822525" y="1654938"/>
              <a:ext cx="169045" cy="285778"/>
            </a:xfrm>
            <a:prstGeom prst="rect">
              <a:avLst/>
            </a:prstGeom>
            <a:ln>
              <a:noFill/>
            </a:ln>
          </p:spPr>
          <p:txBody>
            <a:bodyPr vert="horz" lIns="0" tIns="0" rIns="0" bIns="0" rtlCol="0">
              <a:noAutofit/>
            </a:bodyPr>
            <a:lstStyle/>
            <a:p>
              <a:pPr>
                <a:lnSpc>
                  <a:spcPct val="107000"/>
                </a:lnSpc>
                <a:spcAft>
                  <a:spcPts val="800"/>
                </a:spcAft>
              </a:pPr>
              <a:r>
                <a:rPr lang="en-IN" sz="1800">
                  <a:solidFill>
                    <a:srgbClr val="000000"/>
                  </a:solidFill>
                  <a:effectLst/>
                  <a:latin typeface="Arial" panose="020B0604020202020204" pitchFamily="34" charset="0"/>
                  <a:ea typeface="Arial" panose="020B0604020202020204" pitchFamily="34" charset="0"/>
                </a:rPr>
                <a:t>2</a:t>
              </a:r>
              <a:endParaRPr lang="en-IN" sz="1100">
                <a:solidFill>
                  <a:srgbClr val="000000"/>
                </a:solidFill>
                <a:effectLst/>
                <a:latin typeface="Calibri" panose="020F0502020204030204" pitchFamily="34" charset="0"/>
                <a:ea typeface="Calibri" panose="020F0502020204030204" pitchFamily="34" charset="0"/>
              </a:endParaRPr>
            </a:p>
          </p:txBody>
        </p:sp>
        <p:sp>
          <p:nvSpPr>
            <p:cNvPr id="132" name="Rectangle 131">
              <a:extLst>
                <a:ext uri="{FF2B5EF4-FFF2-40B4-BE49-F238E27FC236}">
                  <a16:creationId xmlns:a16="http://schemas.microsoft.com/office/drawing/2014/main" id="{7C672DA0-427D-49B2-8DAC-A9566AF08A4B}"/>
                </a:ext>
              </a:extLst>
            </p:cNvPr>
            <p:cNvSpPr/>
            <p:nvPr/>
          </p:nvSpPr>
          <p:spPr>
            <a:xfrm>
              <a:off x="2778075" y="802451"/>
              <a:ext cx="169045" cy="285778"/>
            </a:xfrm>
            <a:prstGeom prst="rect">
              <a:avLst/>
            </a:prstGeom>
            <a:ln>
              <a:noFill/>
            </a:ln>
          </p:spPr>
          <p:txBody>
            <a:bodyPr vert="horz" lIns="0" tIns="0" rIns="0" bIns="0" rtlCol="0">
              <a:noAutofit/>
            </a:bodyPr>
            <a:lstStyle/>
            <a:p>
              <a:pPr>
                <a:lnSpc>
                  <a:spcPct val="107000"/>
                </a:lnSpc>
                <a:spcAft>
                  <a:spcPts val="800"/>
                </a:spcAft>
              </a:pPr>
              <a:r>
                <a:rPr lang="en-IN" sz="1800">
                  <a:solidFill>
                    <a:srgbClr val="000000"/>
                  </a:solidFill>
                  <a:effectLst/>
                  <a:latin typeface="Arial" panose="020B0604020202020204" pitchFamily="34" charset="0"/>
                  <a:ea typeface="Arial" panose="020B0604020202020204" pitchFamily="34" charset="0"/>
                </a:rPr>
                <a:t>5</a:t>
              </a:r>
              <a:endParaRPr lang="en-IN" sz="1100">
                <a:solidFill>
                  <a:srgbClr val="000000"/>
                </a:solidFill>
                <a:effectLst/>
                <a:latin typeface="Calibri" panose="020F0502020204030204" pitchFamily="34" charset="0"/>
                <a:ea typeface="Calibri" panose="020F0502020204030204" pitchFamily="34" charset="0"/>
              </a:endParaRPr>
            </a:p>
          </p:txBody>
        </p:sp>
        <p:sp>
          <p:nvSpPr>
            <p:cNvPr id="133" name="Rectangle 132">
              <a:extLst>
                <a:ext uri="{FF2B5EF4-FFF2-40B4-BE49-F238E27FC236}">
                  <a16:creationId xmlns:a16="http://schemas.microsoft.com/office/drawing/2014/main" id="{52C7A74D-DF6F-499D-AD89-019ABADE7221}"/>
                </a:ext>
              </a:extLst>
            </p:cNvPr>
            <p:cNvSpPr/>
            <p:nvPr/>
          </p:nvSpPr>
          <p:spPr>
            <a:xfrm>
              <a:off x="1612850" y="564326"/>
              <a:ext cx="169045" cy="285778"/>
            </a:xfrm>
            <a:prstGeom prst="rect">
              <a:avLst/>
            </a:prstGeom>
            <a:ln>
              <a:noFill/>
            </a:ln>
          </p:spPr>
          <p:txBody>
            <a:bodyPr vert="horz" lIns="0" tIns="0" rIns="0" bIns="0" rtlCol="0">
              <a:noAutofit/>
            </a:bodyPr>
            <a:lstStyle/>
            <a:p>
              <a:pPr>
                <a:lnSpc>
                  <a:spcPct val="107000"/>
                </a:lnSpc>
                <a:spcAft>
                  <a:spcPts val="800"/>
                </a:spcAft>
              </a:pPr>
              <a:r>
                <a:rPr lang="en-IN" sz="1800">
                  <a:solidFill>
                    <a:srgbClr val="000000"/>
                  </a:solidFill>
                  <a:effectLst/>
                  <a:latin typeface="Arial" panose="020B0604020202020204" pitchFamily="34" charset="0"/>
                  <a:ea typeface="Arial" panose="020B0604020202020204" pitchFamily="34" charset="0"/>
                </a:rPr>
                <a:t>3</a:t>
              </a:r>
              <a:endParaRPr lang="en-IN" sz="1100">
                <a:solidFill>
                  <a:srgbClr val="000000"/>
                </a:solidFill>
                <a:effectLst/>
                <a:latin typeface="Calibri" panose="020F0502020204030204" pitchFamily="34" charset="0"/>
                <a:ea typeface="Calibri" panose="020F0502020204030204" pitchFamily="34" charset="0"/>
              </a:endParaRPr>
            </a:p>
          </p:txBody>
        </p:sp>
        <p:sp>
          <p:nvSpPr>
            <p:cNvPr id="134" name="Rectangle 133">
              <a:extLst>
                <a:ext uri="{FF2B5EF4-FFF2-40B4-BE49-F238E27FC236}">
                  <a16:creationId xmlns:a16="http://schemas.microsoft.com/office/drawing/2014/main" id="{C08EBEDE-171A-43D9-843B-FEF602629538}"/>
                </a:ext>
              </a:extLst>
            </p:cNvPr>
            <p:cNvSpPr/>
            <p:nvPr/>
          </p:nvSpPr>
          <p:spPr>
            <a:xfrm>
              <a:off x="1055637" y="140464"/>
              <a:ext cx="169045" cy="285778"/>
            </a:xfrm>
            <a:prstGeom prst="rect">
              <a:avLst/>
            </a:prstGeom>
            <a:ln>
              <a:noFill/>
            </a:ln>
          </p:spPr>
          <p:txBody>
            <a:bodyPr vert="horz" lIns="0" tIns="0" rIns="0" bIns="0" rtlCol="0">
              <a:noAutofit/>
            </a:bodyPr>
            <a:lstStyle/>
            <a:p>
              <a:pPr>
                <a:lnSpc>
                  <a:spcPct val="107000"/>
                </a:lnSpc>
                <a:spcAft>
                  <a:spcPts val="800"/>
                </a:spcAft>
              </a:pPr>
              <a:r>
                <a:rPr lang="en-IN" sz="1800">
                  <a:solidFill>
                    <a:srgbClr val="000000"/>
                  </a:solidFill>
                  <a:effectLst/>
                  <a:latin typeface="Arial" panose="020B0604020202020204" pitchFamily="34" charset="0"/>
                  <a:ea typeface="Arial" panose="020B0604020202020204" pitchFamily="34" charset="0"/>
                </a:rPr>
                <a:t>5</a:t>
              </a:r>
              <a:endParaRPr lang="en-IN" sz="1100">
                <a:solidFill>
                  <a:srgbClr val="000000"/>
                </a:solidFill>
                <a:effectLst/>
                <a:latin typeface="Calibri" panose="020F0502020204030204" pitchFamily="34" charset="0"/>
                <a:ea typeface="Calibri" panose="020F0502020204030204" pitchFamily="34" charset="0"/>
              </a:endParaRPr>
            </a:p>
          </p:txBody>
        </p:sp>
      </p:grpSp>
    </p:spTree>
    <p:extLst>
      <p:ext uri="{BB962C8B-B14F-4D97-AF65-F5344CB8AC3E}">
        <p14:creationId xmlns:p14="http://schemas.microsoft.com/office/powerpoint/2010/main" val="1223974549"/>
      </p:ext>
    </p:extLst>
  </p:cSld>
  <p:clrMapOvr>
    <a:masterClrMapping/>
  </p:clrMapOvr>
  <p:transition spd="med">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3A64CD-0B12-4F15-A203-7B314E1B182E}"/>
              </a:ext>
            </a:extLst>
          </p:cNvPr>
          <p:cNvSpPr>
            <a:spLocks noGrp="1"/>
          </p:cNvSpPr>
          <p:nvPr>
            <p:ph type="title"/>
          </p:nvPr>
        </p:nvSpPr>
        <p:spPr/>
        <p:txBody>
          <a:bodyPr/>
          <a:lstStyle/>
          <a:p>
            <a:r>
              <a:rPr lang="en-US" dirty="0"/>
              <a:t>Explanation</a:t>
            </a:r>
            <a:endParaRPr lang="en-IN" dirty="0"/>
          </a:p>
        </p:txBody>
      </p:sp>
      <p:sp>
        <p:nvSpPr>
          <p:cNvPr id="3" name="Text Placeholder 2">
            <a:extLst>
              <a:ext uri="{FF2B5EF4-FFF2-40B4-BE49-F238E27FC236}">
                <a16:creationId xmlns:a16="http://schemas.microsoft.com/office/drawing/2014/main" id="{0CD1DE19-56F4-4C18-9FB1-8179FC5C0641}"/>
              </a:ext>
            </a:extLst>
          </p:cNvPr>
          <p:cNvSpPr>
            <a:spLocks noGrp="1"/>
          </p:cNvSpPr>
          <p:nvPr>
            <p:ph type="body" idx="1"/>
          </p:nvPr>
        </p:nvSpPr>
        <p:spPr/>
        <p:txBody>
          <a:bodyPr/>
          <a:lstStyle/>
          <a:p>
            <a:pPr marL="630415" rtl="0">
              <a:spcBef>
                <a:spcPts val="0"/>
              </a:spcBef>
              <a:spcAft>
                <a:spcPts val="0"/>
              </a:spcAft>
            </a:pPr>
            <a:r>
              <a:rPr lang="en-IN" sz="2400" b="0" i="0" u="none" strike="noStrike" dirty="0">
                <a:solidFill>
                  <a:srgbClr val="0000A3"/>
                </a:solidFill>
                <a:effectLst/>
                <a:latin typeface="Calibri" panose="020F0502020204030204" pitchFamily="34" charset="0"/>
              </a:rPr>
              <a:t>Distance vector algorithm: </a:t>
            </a:r>
          </a:p>
          <a:p>
            <a:pPr marL="630415" rtl="0">
              <a:spcBef>
                <a:spcPts val="0"/>
              </a:spcBef>
              <a:spcAft>
                <a:spcPts val="0"/>
              </a:spcAft>
            </a:pPr>
            <a:r>
              <a:rPr lang="en-US" sz="1800" b="0" i="0" u="none" strike="noStrike" dirty="0">
                <a:solidFill>
                  <a:srgbClr val="000000"/>
                </a:solidFill>
                <a:effectLst/>
                <a:latin typeface="Calibri" panose="020F0502020204030204" pitchFamily="34" charset="0"/>
              </a:rPr>
              <a:t>Based on </a:t>
            </a:r>
            <a:r>
              <a:rPr lang="en-US" sz="1800" b="0" i="1" u="none" strike="noStrike" dirty="0">
                <a:solidFill>
                  <a:srgbClr val="0000A8"/>
                </a:solidFill>
                <a:effectLst/>
                <a:latin typeface="Calibri" panose="020F0502020204030204" pitchFamily="34" charset="0"/>
              </a:rPr>
              <a:t>Bellman-Ford </a:t>
            </a:r>
            <a:r>
              <a:rPr lang="en-US" sz="1800" b="0" i="0" u="none" strike="noStrike" dirty="0">
                <a:solidFill>
                  <a:srgbClr val="000000"/>
                </a:solidFill>
                <a:effectLst/>
                <a:latin typeface="Calibri" panose="020F0502020204030204" pitchFamily="34" charset="0"/>
              </a:rPr>
              <a:t>(BF) equation (dynamic programming): </a:t>
            </a:r>
          </a:p>
          <a:p>
            <a:pPr marL="630415" rtl="0">
              <a:spcBef>
                <a:spcPts val="0"/>
              </a:spcBef>
              <a:spcAft>
                <a:spcPts val="0"/>
              </a:spcAft>
            </a:pPr>
            <a:r>
              <a:rPr lang="en-IN" sz="1800" b="0" i="0" u="none" strike="noStrike" dirty="0">
                <a:solidFill>
                  <a:srgbClr val="C00000"/>
                </a:solidFill>
                <a:effectLst/>
                <a:latin typeface="Calibri" panose="020F0502020204030204" pitchFamily="34" charset="0"/>
              </a:rPr>
              <a:t>Bellman-Ford equation</a:t>
            </a:r>
            <a:r>
              <a:rPr lang="en-US" sz="1800" dirty="0">
                <a:solidFill>
                  <a:srgbClr val="000000"/>
                </a:solidFill>
                <a:latin typeface="Calibri" panose="020F0502020204030204" pitchFamily="34" charset="0"/>
              </a:rPr>
              <a:t>:</a:t>
            </a:r>
          </a:p>
          <a:p>
            <a:pPr marL="287515" indent="0" rtl="0">
              <a:spcBef>
                <a:spcPts val="0"/>
              </a:spcBef>
              <a:spcAft>
                <a:spcPts val="0"/>
              </a:spcAft>
              <a:buNone/>
            </a:pPr>
            <a:r>
              <a:rPr lang="en-US" sz="1800" dirty="0">
                <a:solidFill>
                  <a:srgbClr val="000000"/>
                </a:solidFill>
                <a:latin typeface="Calibri" panose="020F0502020204030204" pitchFamily="34" charset="0"/>
              </a:rPr>
              <a:t>           </a:t>
            </a:r>
            <a:r>
              <a:rPr lang="en-US" sz="1800" b="0" i="0" u="none" strike="noStrike" dirty="0">
                <a:solidFill>
                  <a:srgbClr val="000000"/>
                </a:solidFill>
                <a:effectLst/>
                <a:latin typeface="Arial" panose="020B0604020202020204" pitchFamily="34" charset="0"/>
              </a:rPr>
              <a:t>Let </a:t>
            </a:r>
            <a:r>
              <a:rPr lang="en-US" sz="1800" b="0" i="1" u="none" strike="noStrike" dirty="0">
                <a:solidFill>
                  <a:srgbClr val="000000"/>
                </a:solidFill>
                <a:effectLst/>
                <a:latin typeface="Arial" panose="020B0604020202020204" pitchFamily="34" charset="0"/>
              </a:rPr>
              <a:t>D</a:t>
            </a:r>
            <a:r>
              <a:rPr lang="en-US" sz="1800" b="0" i="1" u="none" strike="noStrike" baseline="-25000" dirty="0">
                <a:solidFill>
                  <a:srgbClr val="000000"/>
                </a:solidFill>
                <a:effectLst/>
                <a:latin typeface="Arial" panose="020B0604020202020204" pitchFamily="34" charset="0"/>
              </a:rPr>
              <a:t>x</a:t>
            </a:r>
            <a:r>
              <a:rPr lang="en-US" sz="1800" b="0" i="1" u="none" strike="noStrike" dirty="0">
                <a:solidFill>
                  <a:srgbClr val="000000"/>
                </a:solidFill>
                <a:effectLst/>
                <a:latin typeface="Arial" panose="020B0604020202020204" pitchFamily="34" charset="0"/>
              </a:rPr>
              <a:t>(y): </a:t>
            </a:r>
            <a:r>
              <a:rPr lang="en-US" sz="1800" b="0" i="0" u="none" strike="noStrike" dirty="0">
                <a:solidFill>
                  <a:srgbClr val="000000"/>
                </a:solidFill>
                <a:effectLst/>
                <a:latin typeface="Arial" panose="020B0604020202020204" pitchFamily="34" charset="0"/>
              </a:rPr>
              <a:t>cost of least-cost path from </a:t>
            </a:r>
            <a:r>
              <a:rPr lang="en-US" sz="1800" b="0" i="1" u="none" strike="noStrike" dirty="0">
                <a:solidFill>
                  <a:srgbClr val="000000"/>
                </a:solidFill>
                <a:effectLst/>
                <a:latin typeface="Arial" panose="020B0604020202020204" pitchFamily="34" charset="0"/>
              </a:rPr>
              <a:t>x </a:t>
            </a:r>
            <a:r>
              <a:rPr lang="en-US" sz="1800" b="0" i="0" u="none" strike="noStrike" dirty="0">
                <a:solidFill>
                  <a:srgbClr val="000000"/>
                </a:solidFill>
                <a:effectLst/>
                <a:latin typeface="Arial" panose="020B0604020202020204" pitchFamily="34" charset="0"/>
              </a:rPr>
              <a:t>to </a:t>
            </a:r>
            <a:r>
              <a:rPr lang="en-US" sz="1800" b="0" i="1" u="none" strike="noStrike" dirty="0">
                <a:solidFill>
                  <a:srgbClr val="000000"/>
                </a:solidFill>
                <a:effectLst/>
                <a:latin typeface="Arial" panose="020B0604020202020204" pitchFamily="34" charset="0"/>
              </a:rPr>
              <a:t>y</a:t>
            </a:r>
            <a:r>
              <a:rPr lang="en-US" sz="1800" b="0" i="0" u="none" strike="noStrike" dirty="0">
                <a:solidFill>
                  <a:srgbClr val="000000"/>
                </a:solidFill>
                <a:effectLst/>
                <a:latin typeface="Arial" panose="020B0604020202020204" pitchFamily="34" charset="0"/>
              </a:rPr>
              <a:t>. Then: </a:t>
            </a:r>
            <a:endParaRPr lang="en-US" dirty="0"/>
          </a:p>
          <a:p>
            <a:pPr marL="287515" indent="0" rtl="0">
              <a:spcBef>
                <a:spcPts val="0"/>
              </a:spcBef>
              <a:spcAft>
                <a:spcPts val="0"/>
              </a:spcAft>
              <a:buNone/>
            </a:pPr>
            <a:r>
              <a:rPr lang="en-US" sz="1800" b="0" i="1" u="none" strike="noStrike" dirty="0">
                <a:solidFill>
                  <a:srgbClr val="CC0000"/>
                </a:solidFill>
                <a:effectLst/>
                <a:latin typeface="Arial" panose="020B0604020202020204" pitchFamily="34" charset="0"/>
              </a:rPr>
              <a:t>            D</a:t>
            </a:r>
            <a:r>
              <a:rPr lang="en-US" sz="1800" b="0" i="1" u="none" strike="noStrike" baseline="-25000" dirty="0">
                <a:solidFill>
                  <a:srgbClr val="CC0000"/>
                </a:solidFill>
                <a:effectLst/>
                <a:latin typeface="Arial" panose="020B0604020202020204" pitchFamily="34" charset="0"/>
              </a:rPr>
              <a:t>x</a:t>
            </a:r>
            <a:r>
              <a:rPr lang="en-US" sz="1800" b="0" i="1" u="none" strike="noStrike" dirty="0">
                <a:solidFill>
                  <a:srgbClr val="CC0000"/>
                </a:solidFill>
                <a:effectLst/>
                <a:latin typeface="Arial" panose="020B0604020202020204" pitchFamily="34" charset="0"/>
              </a:rPr>
              <a:t>(y) = </a:t>
            </a:r>
            <a:r>
              <a:rPr lang="en-US" sz="1800" b="0" i="0" u="none" strike="noStrike" dirty="0" err="1">
                <a:solidFill>
                  <a:srgbClr val="CC0000"/>
                </a:solidFill>
                <a:effectLst/>
                <a:latin typeface="Arial" panose="020B0604020202020204" pitchFamily="34" charset="0"/>
              </a:rPr>
              <a:t>min</a:t>
            </a:r>
            <a:r>
              <a:rPr lang="en-US" sz="1800" b="0" i="1" u="none" strike="noStrike" baseline="-25000" dirty="0" err="1">
                <a:solidFill>
                  <a:srgbClr val="CC0000"/>
                </a:solidFill>
                <a:effectLst/>
                <a:latin typeface="Arial" panose="020B0604020202020204" pitchFamily="34" charset="0"/>
              </a:rPr>
              <a:t>v</a:t>
            </a:r>
            <a:r>
              <a:rPr lang="en-US" sz="1800" b="0" i="1" u="none" strike="noStrike" baseline="-25000" dirty="0">
                <a:solidFill>
                  <a:srgbClr val="CC0000"/>
                </a:solidFill>
                <a:effectLst/>
                <a:latin typeface="Arial" panose="020B0604020202020204" pitchFamily="34" charset="0"/>
              </a:rPr>
              <a:t> </a:t>
            </a:r>
            <a:r>
              <a:rPr lang="en-US" sz="1800" b="0" i="1" u="none" strike="noStrike" dirty="0">
                <a:solidFill>
                  <a:srgbClr val="CC0000"/>
                </a:solidFill>
                <a:effectLst/>
                <a:latin typeface="Arial" panose="020B0604020202020204" pitchFamily="34" charset="0"/>
              </a:rPr>
              <a:t>{ </a:t>
            </a:r>
            <a:r>
              <a:rPr lang="en-US" sz="1800" b="0" i="1" u="none" strike="noStrike" dirty="0" err="1">
                <a:solidFill>
                  <a:srgbClr val="CC0000"/>
                </a:solidFill>
                <a:effectLst/>
                <a:latin typeface="Arial" panose="020B0604020202020204" pitchFamily="34" charset="0"/>
              </a:rPr>
              <a:t>c</a:t>
            </a:r>
            <a:r>
              <a:rPr lang="en-US" sz="1800" b="0" i="1" u="none" strike="noStrike" baseline="-25000" dirty="0" err="1">
                <a:solidFill>
                  <a:srgbClr val="CC0000"/>
                </a:solidFill>
                <a:effectLst/>
                <a:latin typeface="Arial" panose="020B0604020202020204" pitchFamily="34" charset="0"/>
              </a:rPr>
              <a:t>x,v</a:t>
            </a:r>
            <a:r>
              <a:rPr lang="en-US" sz="1800" b="0" i="1" u="none" strike="noStrike" baseline="-25000" dirty="0">
                <a:solidFill>
                  <a:srgbClr val="CC0000"/>
                </a:solidFill>
                <a:effectLst/>
                <a:latin typeface="Arial" panose="020B0604020202020204" pitchFamily="34" charset="0"/>
              </a:rPr>
              <a:t> </a:t>
            </a:r>
            <a:r>
              <a:rPr lang="en-US" sz="1800" b="0" i="1" u="none" strike="noStrike" dirty="0">
                <a:solidFill>
                  <a:srgbClr val="CC0000"/>
                </a:solidFill>
                <a:effectLst/>
                <a:latin typeface="Arial" panose="020B0604020202020204" pitchFamily="34" charset="0"/>
              </a:rPr>
              <a:t>+ </a:t>
            </a:r>
            <a:r>
              <a:rPr lang="en-US" sz="1800" b="0" i="1" u="none" strike="noStrike" dirty="0" err="1">
                <a:solidFill>
                  <a:srgbClr val="CC0000"/>
                </a:solidFill>
                <a:effectLst/>
                <a:latin typeface="Arial" panose="020B0604020202020204" pitchFamily="34" charset="0"/>
              </a:rPr>
              <a:t>D</a:t>
            </a:r>
            <a:r>
              <a:rPr lang="en-US" sz="1800" b="0" i="1" u="none" strike="noStrike" baseline="-25000" dirty="0" err="1">
                <a:solidFill>
                  <a:srgbClr val="CC0000"/>
                </a:solidFill>
                <a:effectLst/>
                <a:latin typeface="Arial" panose="020B0604020202020204" pitchFamily="34" charset="0"/>
              </a:rPr>
              <a:t>v</a:t>
            </a:r>
            <a:r>
              <a:rPr lang="en-US" sz="1800" b="0" i="1" u="none" strike="noStrike" dirty="0">
                <a:solidFill>
                  <a:srgbClr val="CC0000"/>
                </a:solidFill>
                <a:effectLst/>
                <a:latin typeface="Arial" panose="020B0604020202020204" pitchFamily="34" charset="0"/>
              </a:rPr>
              <a:t>(y) }</a:t>
            </a:r>
          </a:p>
          <a:p>
            <a:pPr marL="287515" indent="0" rtl="0">
              <a:spcBef>
                <a:spcPts val="0"/>
              </a:spcBef>
              <a:spcAft>
                <a:spcPts val="0"/>
              </a:spcAft>
              <a:buNone/>
            </a:pPr>
            <a:endParaRPr lang="en-US" sz="1800" i="1" dirty="0">
              <a:solidFill>
                <a:srgbClr val="CC0000"/>
              </a:solidFill>
              <a:latin typeface="Arial" panose="020B0604020202020204" pitchFamily="34" charset="0"/>
            </a:endParaRPr>
          </a:p>
          <a:p>
            <a:pPr marL="287515" indent="0" rtl="0">
              <a:spcBef>
                <a:spcPts val="0"/>
              </a:spcBef>
              <a:spcAft>
                <a:spcPts val="0"/>
              </a:spcAft>
              <a:buNone/>
            </a:pPr>
            <a:r>
              <a:rPr lang="en-US" sz="1800" b="0" i="1" u="none" strike="noStrike" dirty="0">
                <a:solidFill>
                  <a:srgbClr val="CC0000"/>
                </a:solidFill>
                <a:effectLst/>
                <a:latin typeface="Arial" panose="020B0604020202020204" pitchFamily="34" charset="0"/>
              </a:rPr>
              <a:t>                                                                       </a:t>
            </a:r>
            <a:r>
              <a:rPr lang="en-US" sz="1800" b="0" i="1" u="none" strike="noStrike" dirty="0">
                <a:solidFill>
                  <a:srgbClr val="000000"/>
                </a:solidFill>
                <a:effectLst/>
                <a:latin typeface="Calibri" panose="020F0502020204030204" pitchFamily="34" charset="0"/>
              </a:rPr>
              <a:t>v</a:t>
            </a:r>
            <a:r>
              <a:rPr lang="en-US" sz="1800" b="0" i="0" u="none" strike="noStrike" dirty="0">
                <a:solidFill>
                  <a:srgbClr val="000000"/>
                </a:solidFill>
                <a:effectLst/>
                <a:latin typeface="Calibri" panose="020F0502020204030204" pitchFamily="34" charset="0"/>
              </a:rPr>
              <a:t>’s estimated least-cost-path cost to </a:t>
            </a:r>
            <a:r>
              <a:rPr lang="en-US" sz="1800" b="0" i="1" u="none" strike="noStrike" dirty="0">
                <a:solidFill>
                  <a:srgbClr val="000000"/>
                </a:solidFill>
                <a:effectLst/>
                <a:latin typeface="Calibri" panose="020F0502020204030204" pitchFamily="34" charset="0"/>
              </a:rPr>
              <a:t>y</a:t>
            </a:r>
          </a:p>
          <a:p>
            <a:pPr marL="287515" indent="0" rtl="0">
              <a:spcBef>
                <a:spcPts val="0"/>
              </a:spcBef>
              <a:spcAft>
                <a:spcPts val="0"/>
              </a:spcAft>
              <a:buNone/>
            </a:pPr>
            <a:r>
              <a:rPr lang="en-US" sz="1800" i="1" dirty="0">
                <a:solidFill>
                  <a:srgbClr val="000000"/>
                </a:solidFill>
                <a:latin typeface="Calibri" panose="020F0502020204030204" pitchFamily="34" charset="0"/>
              </a:rPr>
              <a:t>                                                         </a:t>
            </a:r>
            <a:r>
              <a:rPr lang="en-US" sz="1800" b="0" i="0" u="none" strike="noStrike" dirty="0">
                <a:solidFill>
                  <a:srgbClr val="000000"/>
                </a:solidFill>
                <a:effectLst/>
                <a:latin typeface="Calibri" panose="020F0502020204030204" pitchFamily="34" charset="0"/>
              </a:rPr>
              <a:t>direct cost of link from </a:t>
            </a:r>
            <a:r>
              <a:rPr lang="en-US" sz="1800" b="0" i="1" u="none" strike="noStrike" dirty="0">
                <a:solidFill>
                  <a:srgbClr val="000000"/>
                </a:solidFill>
                <a:effectLst/>
                <a:latin typeface="Calibri" panose="020F0502020204030204" pitchFamily="34" charset="0"/>
              </a:rPr>
              <a:t>x </a:t>
            </a:r>
            <a:r>
              <a:rPr lang="en-US" sz="1800" b="0" i="0" u="none" strike="noStrike" dirty="0">
                <a:solidFill>
                  <a:srgbClr val="000000"/>
                </a:solidFill>
                <a:effectLst/>
                <a:latin typeface="Calibri" panose="020F0502020204030204" pitchFamily="34" charset="0"/>
              </a:rPr>
              <a:t>to </a:t>
            </a:r>
            <a:r>
              <a:rPr lang="en-US" sz="1800" b="0" i="1" u="none" strike="noStrike" dirty="0">
                <a:solidFill>
                  <a:srgbClr val="000000"/>
                </a:solidFill>
                <a:effectLst/>
                <a:latin typeface="Calibri" panose="020F0502020204030204" pitchFamily="34" charset="0"/>
              </a:rPr>
              <a:t>v</a:t>
            </a:r>
            <a:endParaRPr lang="en-US" sz="1800" b="0" i="1" u="none" strike="noStrike" dirty="0">
              <a:solidFill>
                <a:srgbClr val="CC0000"/>
              </a:solidFill>
              <a:effectLst/>
              <a:latin typeface="Arial" panose="020B0604020202020204" pitchFamily="34" charset="0"/>
            </a:endParaRPr>
          </a:p>
          <a:p>
            <a:pPr marL="287515" indent="0" rtl="0">
              <a:spcBef>
                <a:spcPts val="0"/>
              </a:spcBef>
              <a:spcAft>
                <a:spcPts val="0"/>
              </a:spcAft>
              <a:buNone/>
            </a:pPr>
            <a:r>
              <a:rPr lang="en-US" sz="1800" b="0" i="1" u="none" strike="noStrike" dirty="0">
                <a:solidFill>
                  <a:srgbClr val="CC0000"/>
                </a:solidFill>
                <a:effectLst/>
                <a:latin typeface="Arial" panose="020B0604020202020204" pitchFamily="34" charset="0"/>
              </a:rPr>
              <a:t> </a:t>
            </a:r>
          </a:p>
          <a:p>
            <a:pPr marL="287515" indent="0" rtl="0">
              <a:spcBef>
                <a:spcPts val="0"/>
              </a:spcBef>
              <a:spcAft>
                <a:spcPts val="0"/>
              </a:spcAft>
              <a:buNone/>
            </a:pPr>
            <a:r>
              <a:rPr lang="en-US" sz="1800" b="0" i="1" u="none" strike="noStrike" dirty="0">
                <a:solidFill>
                  <a:srgbClr val="000000"/>
                </a:solidFill>
                <a:effectLst/>
                <a:latin typeface="Calibri" panose="020F0502020204030204" pitchFamily="34" charset="0"/>
              </a:rPr>
              <a:t>min </a:t>
            </a:r>
            <a:r>
              <a:rPr lang="en-US" sz="1800" b="0" i="0" u="none" strike="noStrike" dirty="0">
                <a:solidFill>
                  <a:srgbClr val="000000"/>
                </a:solidFill>
                <a:effectLst/>
                <a:latin typeface="Calibri" panose="020F0502020204030204" pitchFamily="34" charset="0"/>
              </a:rPr>
              <a:t>taken over all neighbors </a:t>
            </a:r>
            <a:r>
              <a:rPr lang="en-US" sz="1800" b="0" i="1" u="none" strike="noStrike" dirty="0">
                <a:solidFill>
                  <a:srgbClr val="000000"/>
                </a:solidFill>
                <a:effectLst/>
                <a:latin typeface="Calibri" panose="020F0502020204030204" pitchFamily="34" charset="0"/>
              </a:rPr>
              <a:t>v </a:t>
            </a:r>
            <a:r>
              <a:rPr lang="en-US" sz="1800" b="0" i="0" u="none" strike="noStrike" dirty="0">
                <a:solidFill>
                  <a:srgbClr val="000000"/>
                </a:solidFill>
                <a:effectLst/>
                <a:latin typeface="Calibri" panose="020F0502020204030204" pitchFamily="34" charset="0"/>
              </a:rPr>
              <a:t>of </a:t>
            </a:r>
            <a:r>
              <a:rPr lang="en-US" sz="1800" b="0" i="1" u="none" strike="noStrike" dirty="0">
                <a:solidFill>
                  <a:srgbClr val="000000"/>
                </a:solidFill>
                <a:effectLst/>
                <a:latin typeface="Calibri" panose="020F0502020204030204" pitchFamily="34" charset="0"/>
              </a:rPr>
              <a:t>x</a:t>
            </a:r>
          </a:p>
          <a:p>
            <a:pPr marL="744715" indent="-457200">
              <a:spcBef>
                <a:spcPts val="0"/>
              </a:spcBef>
            </a:pPr>
            <a:r>
              <a:rPr lang="en-IN" sz="1800" b="0" i="0" u="none" strike="noStrike" dirty="0">
                <a:solidFill>
                  <a:srgbClr val="CC0000"/>
                </a:solidFill>
                <a:effectLst/>
                <a:latin typeface="Calibri" panose="020F0502020204030204" pitchFamily="34" charset="0"/>
              </a:rPr>
              <a:t>key idea:</a:t>
            </a:r>
            <a:endParaRPr lang="en-IN" sz="1800" i="0" u="none" strike="noStrike" dirty="0">
              <a:solidFill>
                <a:srgbClr val="CC0000"/>
              </a:solidFill>
              <a:latin typeface="Calibri" panose="020F0502020204030204" pitchFamily="34" charset="0"/>
            </a:endParaRPr>
          </a:p>
          <a:p>
            <a:pPr marL="744715" indent="-457200">
              <a:spcBef>
                <a:spcPts val="0"/>
              </a:spcBef>
            </a:pPr>
            <a:r>
              <a:rPr lang="en-US" sz="1800" b="0" i="0" u="none" strike="noStrike" dirty="0">
                <a:solidFill>
                  <a:srgbClr val="000000"/>
                </a:solidFill>
                <a:effectLst/>
                <a:latin typeface="Calibri" panose="020F0502020204030204" pitchFamily="34" charset="0"/>
              </a:rPr>
              <a:t>from time-to-time, each node sends its own distance vector estimate to neighbors </a:t>
            </a:r>
            <a:endParaRPr lang="en-IN" sz="1800" b="0" dirty="0">
              <a:solidFill>
                <a:srgbClr val="CC0000"/>
              </a:solidFill>
              <a:effectLst/>
              <a:latin typeface="Calibri" panose="020F0502020204030204" pitchFamily="34" charset="0"/>
            </a:endParaRPr>
          </a:p>
          <a:p>
            <a:pPr marL="744715" indent="-457200">
              <a:spcBef>
                <a:spcPts val="0"/>
              </a:spcBef>
            </a:pPr>
            <a:r>
              <a:rPr lang="en-US" sz="1800" b="0" i="0" u="none" strike="noStrike" dirty="0">
                <a:solidFill>
                  <a:srgbClr val="000000"/>
                </a:solidFill>
                <a:effectLst/>
                <a:latin typeface="Calibri" panose="020F0502020204030204" pitchFamily="34" charset="0"/>
              </a:rPr>
              <a:t>when </a:t>
            </a:r>
            <a:r>
              <a:rPr lang="en-US" sz="1800" b="0" i="1" u="none" strike="noStrike" dirty="0">
                <a:solidFill>
                  <a:srgbClr val="000000"/>
                </a:solidFill>
                <a:effectLst/>
                <a:latin typeface="Calibri" panose="020F0502020204030204" pitchFamily="34" charset="0"/>
              </a:rPr>
              <a:t>x </a:t>
            </a:r>
            <a:r>
              <a:rPr lang="en-US" sz="1800" b="0" i="0" u="none" strike="noStrike" dirty="0">
                <a:solidFill>
                  <a:srgbClr val="000000"/>
                </a:solidFill>
                <a:effectLst/>
                <a:latin typeface="Calibri" panose="020F0502020204030204" pitchFamily="34" charset="0"/>
              </a:rPr>
              <a:t>receives new DV estimate from any neighbor, it updates its own DV using B-F equation:</a:t>
            </a:r>
            <a:endParaRPr lang="en-IN" sz="1800" i="0" u="none" strike="noStrike" dirty="0">
              <a:solidFill>
                <a:srgbClr val="CC0000"/>
              </a:solidFill>
              <a:latin typeface="Calibri" panose="020F0502020204030204" pitchFamily="34" charset="0"/>
            </a:endParaRPr>
          </a:p>
          <a:p>
            <a:pPr marL="744715" indent="-457200">
              <a:spcBef>
                <a:spcPts val="0"/>
              </a:spcBef>
            </a:pPr>
            <a:r>
              <a:rPr lang="en-IN" sz="1800" dirty="0">
                <a:solidFill>
                  <a:srgbClr val="CC0000"/>
                </a:solidFill>
                <a:latin typeface="Calibri" panose="020F0502020204030204" pitchFamily="34" charset="0"/>
              </a:rPr>
              <a:t>                          </a:t>
            </a:r>
            <a:r>
              <a:rPr lang="es-ES" sz="1800" b="0" i="1" u="none" strike="noStrike" dirty="0" err="1">
                <a:solidFill>
                  <a:srgbClr val="CC0000"/>
                </a:solidFill>
                <a:effectLst/>
                <a:latin typeface="Calibri" panose="020F0502020204030204" pitchFamily="34" charset="0"/>
              </a:rPr>
              <a:t>D</a:t>
            </a:r>
            <a:r>
              <a:rPr lang="es-ES" sz="1800" b="0" i="1" u="none" strike="noStrike" baseline="-25000" dirty="0" err="1">
                <a:solidFill>
                  <a:srgbClr val="CC0000"/>
                </a:solidFill>
                <a:effectLst/>
                <a:latin typeface="Calibri" panose="020F0502020204030204" pitchFamily="34" charset="0"/>
              </a:rPr>
              <a:t>x</a:t>
            </a:r>
            <a:r>
              <a:rPr lang="es-ES" sz="1800" b="0" i="1" u="none" strike="noStrike" dirty="0">
                <a:solidFill>
                  <a:srgbClr val="CC0000"/>
                </a:solidFill>
                <a:effectLst/>
                <a:latin typeface="Calibri" panose="020F0502020204030204" pitchFamily="34" charset="0"/>
              </a:rPr>
              <a:t>(y) ← </a:t>
            </a:r>
            <a:r>
              <a:rPr lang="es-ES" sz="1800" b="0" i="1" u="none" strike="noStrike" dirty="0" err="1">
                <a:solidFill>
                  <a:srgbClr val="CC0000"/>
                </a:solidFill>
                <a:effectLst/>
                <a:latin typeface="Calibri" panose="020F0502020204030204" pitchFamily="34" charset="0"/>
              </a:rPr>
              <a:t>min</a:t>
            </a:r>
            <a:r>
              <a:rPr lang="es-ES" sz="1800" b="0" i="1" u="none" strike="noStrike" baseline="-25000" dirty="0" err="1">
                <a:solidFill>
                  <a:srgbClr val="CC0000"/>
                </a:solidFill>
                <a:effectLst/>
                <a:latin typeface="Calibri" panose="020F0502020204030204" pitchFamily="34" charset="0"/>
              </a:rPr>
              <a:t>v</a:t>
            </a:r>
            <a:r>
              <a:rPr lang="es-ES" sz="1800" b="0" i="1" u="none" strike="noStrike" dirty="0">
                <a:solidFill>
                  <a:srgbClr val="CC0000"/>
                </a:solidFill>
                <a:effectLst/>
                <a:latin typeface="Calibri" panose="020F0502020204030204" pitchFamily="34" charset="0"/>
              </a:rPr>
              <a:t>{</a:t>
            </a:r>
            <a:r>
              <a:rPr lang="es-ES" sz="1800" b="0" i="1" u="none" strike="noStrike" dirty="0" err="1">
                <a:solidFill>
                  <a:srgbClr val="CC0000"/>
                </a:solidFill>
                <a:effectLst/>
                <a:latin typeface="Calibri" panose="020F0502020204030204" pitchFamily="34" charset="0"/>
              </a:rPr>
              <a:t>c</a:t>
            </a:r>
            <a:r>
              <a:rPr lang="es-ES" sz="1800" b="0" i="1" u="none" strike="noStrike" baseline="-25000" dirty="0" err="1">
                <a:solidFill>
                  <a:srgbClr val="CC0000"/>
                </a:solidFill>
                <a:effectLst/>
                <a:latin typeface="Calibri" panose="020F0502020204030204" pitchFamily="34" charset="0"/>
              </a:rPr>
              <a:t>x,v</a:t>
            </a:r>
            <a:r>
              <a:rPr lang="es-ES" sz="1800" b="0" i="1" u="none" strike="noStrike" baseline="-25000" dirty="0">
                <a:solidFill>
                  <a:srgbClr val="CC0000"/>
                </a:solidFill>
                <a:effectLst/>
                <a:latin typeface="Calibri" panose="020F0502020204030204" pitchFamily="34" charset="0"/>
              </a:rPr>
              <a:t> </a:t>
            </a:r>
            <a:r>
              <a:rPr lang="es-ES" sz="1800" b="0" i="1" u="none" strike="noStrike" dirty="0">
                <a:solidFill>
                  <a:srgbClr val="CC0000"/>
                </a:solidFill>
                <a:effectLst/>
                <a:latin typeface="Calibri" panose="020F0502020204030204" pitchFamily="34" charset="0"/>
              </a:rPr>
              <a:t>+ </a:t>
            </a:r>
            <a:r>
              <a:rPr lang="es-ES" sz="1800" b="0" i="1" u="none" strike="noStrike" dirty="0" err="1">
                <a:solidFill>
                  <a:srgbClr val="CC0000"/>
                </a:solidFill>
                <a:effectLst/>
                <a:latin typeface="Calibri" panose="020F0502020204030204" pitchFamily="34" charset="0"/>
              </a:rPr>
              <a:t>D</a:t>
            </a:r>
            <a:r>
              <a:rPr lang="es-ES" sz="1800" b="0" i="1" u="none" strike="noStrike" baseline="-25000" dirty="0" err="1">
                <a:solidFill>
                  <a:srgbClr val="CC0000"/>
                </a:solidFill>
                <a:effectLst/>
                <a:latin typeface="Calibri" panose="020F0502020204030204" pitchFamily="34" charset="0"/>
              </a:rPr>
              <a:t>v</a:t>
            </a:r>
            <a:r>
              <a:rPr lang="es-ES" sz="1800" b="0" i="1" u="none" strike="noStrike" dirty="0">
                <a:solidFill>
                  <a:srgbClr val="CC0000"/>
                </a:solidFill>
                <a:effectLst/>
                <a:latin typeface="Calibri" panose="020F0502020204030204" pitchFamily="34" charset="0"/>
              </a:rPr>
              <a:t>(y)} </a:t>
            </a:r>
            <a:r>
              <a:rPr lang="es-ES" sz="1800" b="0" i="0" u="none" strike="noStrike" dirty="0" err="1">
                <a:solidFill>
                  <a:srgbClr val="000000"/>
                </a:solidFill>
                <a:effectLst/>
                <a:latin typeface="Calibri" panose="020F0502020204030204" pitchFamily="34" charset="0"/>
              </a:rPr>
              <a:t>for</a:t>
            </a:r>
            <a:r>
              <a:rPr lang="es-ES" sz="1800" b="0" i="0" u="none" strike="noStrike" dirty="0">
                <a:solidFill>
                  <a:srgbClr val="000000"/>
                </a:solidFill>
                <a:effectLst/>
                <a:latin typeface="Calibri" panose="020F0502020204030204" pitchFamily="34" charset="0"/>
              </a:rPr>
              <a:t> </a:t>
            </a:r>
            <a:r>
              <a:rPr lang="es-ES" sz="1800" b="0" i="0" u="none" strike="noStrike" dirty="0" err="1">
                <a:solidFill>
                  <a:srgbClr val="000000"/>
                </a:solidFill>
                <a:effectLst/>
                <a:latin typeface="Calibri" panose="020F0502020204030204" pitchFamily="34" charset="0"/>
              </a:rPr>
              <a:t>each</a:t>
            </a:r>
            <a:r>
              <a:rPr lang="es-ES" sz="1800" b="0" i="0" u="none" strike="noStrike" dirty="0">
                <a:solidFill>
                  <a:srgbClr val="000000"/>
                </a:solidFill>
                <a:effectLst/>
                <a:latin typeface="Calibri" panose="020F0502020204030204" pitchFamily="34" charset="0"/>
              </a:rPr>
              <a:t> </a:t>
            </a:r>
            <a:r>
              <a:rPr lang="es-ES" sz="1800" b="0" i="0" u="none" strike="noStrike" dirty="0" err="1">
                <a:solidFill>
                  <a:srgbClr val="000000"/>
                </a:solidFill>
                <a:effectLst/>
                <a:latin typeface="Calibri" panose="020F0502020204030204" pitchFamily="34" charset="0"/>
              </a:rPr>
              <a:t>node</a:t>
            </a:r>
            <a:r>
              <a:rPr lang="es-ES" sz="1800" b="0" i="0" u="none" strike="noStrike" dirty="0">
                <a:solidFill>
                  <a:srgbClr val="000000"/>
                </a:solidFill>
                <a:effectLst/>
                <a:latin typeface="Calibri" panose="020F0502020204030204" pitchFamily="34" charset="0"/>
              </a:rPr>
              <a:t> </a:t>
            </a:r>
            <a:r>
              <a:rPr lang="es-ES" sz="1800" b="0" i="1" u="none" strike="noStrike" dirty="0">
                <a:solidFill>
                  <a:srgbClr val="000000"/>
                </a:solidFill>
                <a:effectLst/>
                <a:latin typeface="Calibri" panose="020F0502020204030204" pitchFamily="34" charset="0"/>
              </a:rPr>
              <a:t>y </a:t>
            </a:r>
            <a:r>
              <a:rPr lang="es-ES" sz="1800" b="0" i="0" u="none" strike="noStrike" dirty="0">
                <a:solidFill>
                  <a:srgbClr val="000000"/>
                </a:solidFill>
                <a:effectLst/>
                <a:latin typeface="Arial" panose="020B0604020202020204" pitchFamily="34" charset="0"/>
              </a:rPr>
              <a:t>∊ </a:t>
            </a:r>
            <a:r>
              <a:rPr lang="es-ES" sz="1800" b="0" i="1" u="none" strike="noStrike" dirty="0">
                <a:solidFill>
                  <a:srgbClr val="000000"/>
                </a:solidFill>
                <a:effectLst/>
                <a:latin typeface="Calibri" panose="020F0502020204030204" pitchFamily="34" charset="0"/>
              </a:rPr>
              <a:t>N</a:t>
            </a:r>
            <a:endParaRPr lang="en-IN" sz="1800" b="0" dirty="0">
              <a:solidFill>
                <a:srgbClr val="CC0000"/>
              </a:solidFill>
              <a:effectLst/>
              <a:latin typeface="Calibri" panose="020F0502020204030204" pitchFamily="34" charset="0"/>
            </a:endParaRPr>
          </a:p>
          <a:p>
            <a:pPr marL="744715" indent="-457200">
              <a:spcBef>
                <a:spcPts val="0"/>
              </a:spcBef>
            </a:pPr>
            <a:r>
              <a:rPr lang="en-US" sz="1800" b="0" i="0" u="none" strike="noStrike" dirty="0">
                <a:solidFill>
                  <a:srgbClr val="000000"/>
                </a:solidFill>
                <a:effectLst/>
                <a:latin typeface="Calibri" panose="020F0502020204030204" pitchFamily="34" charset="0"/>
              </a:rPr>
              <a:t>under minor, natural conditions, the estimate </a:t>
            </a:r>
            <a:r>
              <a:rPr lang="en-US" sz="1800" b="0" i="1" u="none" strike="noStrike" dirty="0">
                <a:solidFill>
                  <a:srgbClr val="000000"/>
                </a:solidFill>
                <a:effectLst/>
                <a:latin typeface="Calibri" panose="020F0502020204030204" pitchFamily="34" charset="0"/>
              </a:rPr>
              <a:t>D</a:t>
            </a:r>
            <a:r>
              <a:rPr lang="en-US" sz="1800" b="0" i="1" u="none" strike="noStrike" baseline="-25000" dirty="0">
                <a:solidFill>
                  <a:srgbClr val="000000"/>
                </a:solidFill>
                <a:effectLst/>
                <a:latin typeface="Calibri" panose="020F0502020204030204" pitchFamily="34" charset="0"/>
              </a:rPr>
              <a:t>x</a:t>
            </a:r>
            <a:r>
              <a:rPr lang="en-US" sz="1800" b="0" i="1" u="none" strike="noStrike" dirty="0">
                <a:solidFill>
                  <a:srgbClr val="000000"/>
                </a:solidFill>
                <a:effectLst/>
                <a:latin typeface="Calibri" panose="020F0502020204030204" pitchFamily="34" charset="0"/>
              </a:rPr>
              <a:t>(y) converge to the actual least cost </a:t>
            </a:r>
            <a:r>
              <a:rPr lang="en-US" sz="1800" b="0" i="0" u="none" strike="noStrike" dirty="0">
                <a:solidFill>
                  <a:srgbClr val="000000"/>
                </a:solidFill>
                <a:effectLst/>
                <a:latin typeface="Calibri" panose="020F0502020204030204" pitchFamily="34" charset="0"/>
              </a:rPr>
              <a:t>d</a:t>
            </a:r>
            <a:r>
              <a:rPr lang="en-US" sz="1800" b="0" i="0" u="none" strike="noStrike" baseline="-25000" dirty="0">
                <a:solidFill>
                  <a:srgbClr val="000000"/>
                </a:solidFill>
                <a:effectLst/>
                <a:latin typeface="Calibri" panose="020F0502020204030204" pitchFamily="34" charset="0"/>
              </a:rPr>
              <a:t>x</a:t>
            </a:r>
            <a:r>
              <a:rPr lang="en-US" sz="1800" b="0" i="0" u="none" strike="noStrike" dirty="0">
                <a:solidFill>
                  <a:srgbClr val="000000"/>
                </a:solidFill>
                <a:effectLst/>
                <a:latin typeface="Calibri" panose="020F0502020204030204" pitchFamily="34" charset="0"/>
              </a:rPr>
              <a:t>(y) </a:t>
            </a:r>
            <a:br>
              <a:rPr lang="en-IN" dirty="0"/>
            </a:br>
            <a:endParaRPr lang="en-IN" dirty="0"/>
          </a:p>
        </p:txBody>
      </p:sp>
      <p:cxnSp>
        <p:nvCxnSpPr>
          <p:cNvPr id="7" name="Straight Arrow Connector 6">
            <a:extLst>
              <a:ext uri="{FF2B5EF4-FFF2-40B4-BE49-F238E27FC236}">
                <a16:creationId xmlns:a16="http://schemas.microsoft.com/office/drawing/2014/main" id="{5AB79B47-9445-455D-85BB-F25C27F133A2}"/>
              </a:ext>
            </a:extLst>
          </p:cNvPr>
          <p:cNvCxnSpPr/>
          <p:nvPr/>
        </p:nvCxnSpPr>
        <p:spPr>
          <a:xfrm flipH="1">
            <a:off x="1828800" y="2422689"/>
            <a:ext cx="282804" cy="1093509"/>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9" name="Straight Arrow Connector 8">
            <a:extLst>
              <a:ext uri="{FF2B5EF4-FFF2-40B4-BE49-F238E27FC236}">
                <a16:creationId xmlns:a16="http://schemas.microsoft.com/office/drawing/2014/main" id="{B793AD17-37E7-42E9-8E10-7BEE06125E65}"/>
              </a:ext>
            </a:extLst>
          </p:cNvPr>
          <p:cNvCxnSpPr/>
          <p:nvPr/>
        </p:nvCxnSpPr>
        <p:spPr>
          <a:xfrm>
            <a:off x="2762054" y="2441542"/>
            <a:ext cx="772998" cy="518474"/>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1" name="Straight Arrow Connector 10">
            <a:extLst>
              <a:ext uri="{FF2B5EF4-FFF2-40B4-BE49-F238E27FC236}">
                <a16:creationId xmlns:a16="http://schemas.microsoft.com/office/drawing/2014/main" id="{CDCCBA28-AC15-4FA9-8471-25876CF20CDF}"/>
              </a:ext>
            </a:extLst>
          </p:cNvPr>
          <p:cNvCxnSpPr/>
          <p:nvPr/>
        </p:nvCxnSpPr>
        <p:spPr>
          <a:xfrm>
            <a:off x="3610466" y="2422689"/>
            <a:ext cx="1291472" cy="348791"/>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405224297"/>
      </p:ext>
    </p:extLst>
  </p:cSld>
  <p:clrMapOvr>
    <a:masterClrMapping/>
  </p:clrMapOvr>
  <p:transition spd="med">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3FD45E-5F87-4B5A-B369-EE51469CF17A}"/>
              </a:ext>
            </a:extLst>
          </p:cNvPr>
          <p:cNvSpPr>
            <a:spLocks noGrp="1"/>
          </p:cNvSpPr>
          <p:nvPr>
            <p:ph type="title"/>
          </p:nvPr>
        </p:nvSpPr>
        <p:spPr/>
        <p:txBody>
          <a:bodyPr/>
          <a:lstStyle/>
          <a:p>
            <a:r>
              <a:rPr lang="en-US" dirty="0"/>
              <a:t>Explanation</a:t>
            </a:r>
            <a:endParaRPr lang="en-IN" dirty="0"/>
          </a:p>
        </p:txBody>
      </p:sp>
      <p:sp>
        <p:nvSpPr>
          <p:cNvPr id="3" name="Text Placeholder 2">
            <a:extLst>
              <a:ext uri="{FF2B5EF4-FFF2-40B4-BE49-F238E27FC236}">
                <a16:creationId xmlns:a16="http://schemas.microsoft.com/office/drawing/2014/main" id="{855C52C5-94E1-4CCD-A8A9-88B6D47B851F}"/>
              </a:ext>
            </a:extLst>
          </p:cNvPr>
          <p:cNvSpPr>
            <a:spLocks noGrp="1"/>
          </p:cNvSpPr>
          <p:nvPr>
            <p:ph type="body" idx="1"/>
          </p:nvPr>
        </p:nvSpPr>
        <p:spPr>
          <a:xfrm>
            <a:off x="152400" y="990600"/>
            <a:ext cx="9186480" cy="5287340"/>
          </a:xfrm>
        </p:spPr>
        <p:txBody>
          <a:bodyPr/>
          <a:lstStyle/>
          <a:p>
            <a:r>
              <a:rPr lang="en-IN" sz="1800" dirty="0">
                <a:solidFill>
                  <a:srgbClr val="CC0000"/>
                </a:solidFill>
                <a:effectLst/>
                <a:latin typeface="Calibri" panose="020F0502020204030204" pitchFamily="34" charset="0"/>
                <a:ea typeface="Calibri" panose="020F0502020204030204" pitchFamily="34" charset="0"/>
              </a:rPr>
              <a:t>each node:</a:t>
            </a:r>
            <a:endParaRPr lang="en-IN" sz="1800" dirty="0">
              <a:solidFill>
                <a:srgbClr val="000000"/>
              </a:solidFill>
              <a:effectLst/>
              <a:latin typeface="Calibri" panose="020F0502020204030204" pitchFamily="34" charset="0"/>
              <a:ea typeface="Calibri" panose="020F0502020204030204" pitchFamily="34" charset="0"/>
            </a:endParaRPr>
          </a:p>
          <a:p>
            <a:endParaRPr lang="en-IN" dirty="0"/>
          </a:p>
          <a:p>
            <a:r>
              <a:rPr lang="en-US" sz="1800" b="0" i="1" u="none" strike="noStrike" dirty="0">
                <a:solidFill>
                  <a:srgbClr val="000099"/>
                </a:solidFill>
                <a:effectLst/>
                <a:latin typeface="Calibri" panose="020F0502020204030204" pitchFamily="34" charset="0"/>
              </a:rPr>
              <a:t>wait </a:t>
            </a:r>
            <a:r>
              <a:rPr lang="en-US" sz="1800" b="0" i="0" u="none" strike="noStrike" dirty="0">
                <a:solidFill>
                  <a:srgbClr val="000000"/>
                </a:solidFill>
                <a:effectLst/>
                <a:latin typeface="Calibri" panose="020F0502020204030204" pitchFamily="34" charset="0"/>
              </a:rPr>
              <a:t>for (change in local link cost or msg from neighbor) </a:t>
            </a:r>
          </a:p>
          <a:p>
            <a:endParaRPr lang="en-US" sz="1800" b="0" i="0" u="none" strike="noStrike" dirty="0">
              <a:solidFill>
                <a:srgbClr val="000000"/>
              </a:solidFill>
              <a:effectLst/>
              <a:latin typeface="Calibri" panose="020F0502020204030204" pitchFamily="34" charset="0"/>
            </a:endParaRPr>
          </a:p>
          <a:p>
            <a:r>
              <a:rPr lang="en-US" sz="1800" b="0" i="1" u="none" strike="noStrike" dirty="0">
                <a:solidFill>
                  <a:srgbClr val="000099"/>
                </a:solidFill>
                <a:effectLst/>
                <a:latin typeface="Calibri" panose="020F0502020204030204" pitchFamily="34" charset="0"/>
              </a:rPr>
              <a:t>recompute </a:t>
            </a:r>
            <a:r>
              <a:rPr lang="en-US" sz="1800" b="0" i="0" u="none" strike="noStrike" dirty="0">
                <a:solidFill>
                  <a:srgbClr val="000000"/>
                </a:solidFill>
                <a:effectLst/>
                <a:latin typeface="Calibri" panose="020F0502020204030204" pitchFamily="34" charset="0"/>
              </a:rPr>
              <a:t>DV estimates using DV received from neighbor </a:t>
            </a:r>
          </a:p>
          <a:p>
            <a:endParaRPr lang="en-US" sz="1800" i="0" u="none" strike="noStrike" dirty="0">
              <a:solidFill>
                <a:srgbClr val="000000"/>
              </a:solidFill>
              <a:latin typeface="Calibri" panose="020F0502020204030204" pitchFamily="34" charset="0"/>
            </a:endParaRPr>
          </a:p>
          <a:p>
            <a:r>
              <a:rPr lang="en-US" sz="1800" b="0" i="0" u="none" strike="noStrike" dirty="0">
                <a:solidFill>
                  <a:srgbClr val="000000"/>
                </a:solidFill>
                <a:effectLst/>
                <a:latin typeface="Calibri" panose="020F0502020204030204" pitchFamily="34" charset="0"/>
              </a:rPr>
              <a:t>if DV to any destination has changed, </a:t>
            </a:r>
            <a:r>
              <a:rPr lang="en-US" sz="1800" b="0" i="1" u="none" strike="noStrike" dirty="0">
                <a:solidFill>
                  <a:srgbClr val="000099"/>
                </a:solidFill>
                <a:effectLst/>
                <a:latin typeface="Calibri" panose="020F0502020204030204" pitchFamily="34" charset="0"/>
              </a:rPr>
              <a:t>notify </a:t>
            </a:r>
            <a:r>
              <a:rPr lang="en-US" sz="1800" b="0" i="0" u="none" strike="noStrike" dirty="0">
                <a:solidFill>
                  <a:srgbClr val="000000"/>
                </a:solidFill>
                <a:effectLst/>
                <a:latin typeface="Calibri" panose="020F0502020204030204" pitchFamily="34" charset="0"/>
              </a:rPr>
              <a:t>neighbors</a:t>
            </a:r>
            <a:endParaRPr lang="en-IN" dirty="0"/>
          </a:p>
        </p:txBody>
      </p:sp>
      <p:grpSp>
        <p:nvGrpSpPr>
          <p:cNvPr id="24" name="Group 23">
            <a:extLst>
              <a:ext uri="{FF2B5EF4-FFF2-40B4-BE49-F238E27FC236}">
                <a16:creationId xmlns:a16="http://schemas.microsoft.com/office/drawing/2014/main" id="{B028F318-69B1-47AC-8600-582C4203D0FA}"/>
              </a:ext>
            </a:extLst>
          </p:cNvPr>
          <p:cNvGrpSpPr/>
          <p:nvPr/>
        </p:nvGrpSpPr>
        <p:grpSpPr>
          <a:xfrm>
            <a:off x="538686" y="1576418"/>
            <a:ext cx="1290114" cy="2159840"/>
            <a:chOff x="0" y="0"/>
            <a:chExt cx="2348859" cy="4005198"/>
          </a:xfrm>
        </p:grpSpPr>
        <p:sp>
          <p:nvSpPr>
            <p:cNvPr id="25" name="Shape 441">
              <a:extLst>
                <a:ext uri="{FF2B5EF4-FFF2-40B4-BE49-F238E27FC236}">
                  <a16:creationId xmlns:a16="http://schemas.microsoft.com/office/drawing/2014/main" id="{913FA409-7D75-40CE-809E-36D2B42E4503}"/>
                </a:ext>
              </a:extLst>
            </p:cNvPr>
            <p:cNvSpPr/>
            <p:nvPr/>
          </p:nvSpPr>
          <p:spPr>
            <a:xfrm>
              <a:off x="2329841" y="3551129"/>
              <a:ext cx="0" cy="454068"/>
            </a:xfrm>
            <a:custGeom>
              <a:avLst/>
              <a:gdLst/>
              <a:ahLst/>
              <a:cxnLst/>
              <a:rect l="0" t="0" r="0" b="0"/>
              <a:pathLst>
                <a:path h="454068">
                  <a:moveTo>
                    <a:pt x="0" y="454068"/>
                  </a:moveTo>
                  <a:lnTo>
                    <a:pt x="0" y="0"/>
                  </a:lnTo>
                </a:path>
              </a:pathLst>
            </a:custGeom>
            <a:ln w="19050" cap="flat">
              <a:round/>
            </a:ln>
          </p:spPr>
          <p:style>
            <a:lnRef idx="1">
              <a:srgbClr val="0000A8"/>
            </a:lnRef>
            <a:fillRef idx="0">
              <a:srgbClr val="000000">
                <a:alpha val="0"/>
              </a:srgbClr>
            </a:fillRef>
            <a:effectRef idx="0">
              <a:scrgbClr r="0" g="0" b="0"/>
            </a:effectRef>
            <a:fontRef idx="none"/>
          </p:style>
          <p:txBody>
            <a:bodyPr/>
            <a:lstStyle/>
            <a:p>
              <a:endParaRPr lang="en-IN"/>
            </a:p>
          </p:txBody>
        </p:sp>
        <p:sp>
          <p:nvSpPr>
            <p:cNvPr id="26" name="Shape 442">
              <a:extLst>
                <a:ext uri="{FF2B5EF4-FFF2-40B4-BE49-F238E27FC236}">
                  <a16:creationId xmlns:a16="http://schemas.microsoft.com/office/drawing/2014/main" id="{513FE37C-636B-4817-A58F-81F812A1ED3F}"/>
                </a:ext>
              </a:extLst>
            </p:cNvPr>
            <p:cNvSpPr/>
            <p:nvPr/>
          </p:nvSpPr>
          <p:spPr>
            <a:xfrm>
              <a:off x="2313140" y="12526"/>
              <a:ext cx="0" cy="338203"/>
            </a:xfrm>
            <a:custGeom>
              <a:avLst/>
              <a:gdLst/>
              <a:ahLst/>
              <a:cxnLst/>
              <a:rect l="0" t="0" r="0" b="0"/>
              <a:pathLst>
                <a:path h="338203">
                  <a:moveTo>
                    <a:pt x="0" y="0"/>
                  </a:moveTo>
                  <a:lnTo>
                    <a:pt x="0" y="338203"/>
                  </a:lnTo>
                </a:path>
              </a:pathLst>
            </a:custGeom>
            <a:ln w="19050" cap="flat">
              <a:round/>
            </a:ln>
          </p:spPr>
          <p:style>
            <a:lnRef idx="1">
              <a:srgbClr val="4472C4"/>
            </a:lnRef>
            <a:fillRef idx="0">
              <a:srgbClr val="000000">
                <a:alpha val="0"/>
              </a:srgbClr>
            </a:fillRef>
            <a:effectRef idx="0">
              <a:scrgbClr r="0" g="0" b="0"/>
            </a:effectRef>
            <a:fontRef idx="none"/>
          </p:style>
          <p:txBody>
            <a:bodyPr/>
            <a:lstStyle/>
            <a:p>
              <a:endParaRPr lang="en-IN"/>
            </a:p>
          </p:txBody>
        </p:sp>
        <p:sp>
          <p:nvSpPr>
            <p:cNvPr id="27" name="Shape 443">
              <a:extLst>
                <a:ext uri="{FF2B5EF4-FFF2-40B4-BE49-F238E27FC236}">
                  <a16:creationId xmlns:a16="http://schemas.microsoft.com/office/drawing/2014/main" id="{26E945E1-A694-4625-BB8F-81A6C08C67B1}"/>
                </a:ext>
              </a:extLst>
            </p:cNvPr>
            <p:cNvSpPr/>
            <p:nvPr/>
          </p:nvSpPr>
          <p:spPr>
            <a:xfrm>
              <a:off x="2277422" y="279291"/>
              <a:ext cx="71437" cy="71438"/>
            </a:xfrm>
            <a:custGeom>
              <a:avLst/>
              <a:gdLst/>
              <a:ahLst/>
              <a:cxnLst/>
              <a:rect l="0" t="0" r="0" b="0"/>
              <a:pathLst>
                <a:path w="71437" h="71438">
                  <a:moveTo>
                    <a:pt x="0" y="0"/>
                  </a:moveTo>
                  <a:lnTo>
                    <a:pt x="71437" y="0"/>
                  </a:lnTo>
                  <a:lnTo>
                    <a:pt x="35718" y="71438"/>
                  </a:lnTo>
                  <a:lnTo>
                    <a:pt x="0" y="0"/>
                  </a:lnTo>
                  <a:close/>
                </a:path>
              </a:pathLst>
            </a:custGeom>
            <a:ln w="0" cap="flat">
              <a:miter lim="127000"/>
            </a:ln>
          </p:spPr>
          <p:style>
            <a:lnRef idx="0">
              <a:srgbClr val="000000">
                <a:alpha val="0"/>
              </a:srgbClr>
            </a:lnRef>
            <a:fillRef idx="1">
              <a:srgbClr val="4472C4"/>
            </a:fillRef>
            <a:effectRef idx="0">
              <a:scrgbClr r="0" g="0" b="0"/>
            </a:effectRef>
            <a:fontRef idx="none"/>
          </p:style>
          <p:txBody>
            <a:bodyPr/>
            <a:lstStyle/>
            <a:p>
              <a:endParaRPr lang="en-IN"/>
            </a:p>
          </p:txBody>
        </p:sp>
        <p:sp>
          <p:nvSpPr>
            <p:cNvPr id="28" name="Shape 444">
              <a:extLst>
                <a:ext uri="{FF2B5EF4-FFF2-40B4-BE49-F238E27FC236}">
                  <a16:creationId xmlns:a16="http://schemas.microsoft.com/office/drawing/2014/main" id="{EF7D2CD6-D0C9-4E8C-AAC9-4DD924350A08}"/>
                </a:ext>
              </a:extLst>
            </p:cNvPr>
            <p:cNvSpPr/>
            <p:nvPr/>
          </p:nvSpPr>
          <p:spPr>
            <a:xfrm>
              <a:off x="2277422" y="279291"/>
              <a:ext cx="71437" cy="71438"/>
            </a:xfrm>
            <a:custGeom>
              <a:avLst/>
              <a:gdLst/>
              <a:ahLst/>
              <a:cxnLst/>
              <a:rect l="0" t="0" r="0" b="0"/>
              <a:pathLst>
                <a:path w="71437" h="71438">
                  <a:moveTo>
                    <a:pt x="0" y="0"/>
                  </a:moveTo>
                  <a:lnTo>
                    <a:pt x="35718" y="71438"/>
                  </a:lnTo>
                  <a:lnTo>
                    <a:pt x="71437" y="0"/>
                  </a:lnTo>
                  <a:close/>
                </a:path>
              </a:pathLst>
            </a:custGeom>
            <a:ln w="19050" cap="flat">
              <a:round/>
            </a:ln>
          </p:spPr>
          <p:style>
            <a:lnRef idx="1">
              <a:srgbClr val="4472C4"/>
            </a:lnRef>
            <a:fillRef idx="0">
              <a:srgbClr val="000000">
                <a:alpha val="0"/>
              </a:srgbClr>
            </a:fillRef>
            <a:effectRef idx="0">
              <a:scrgbClr r="0" g="0" b="0"/>
            </a:effectRef>
            <a:fontRef idx="none"/>
          </p:style>
          <p:txBody>
            <a:bodyPr/>
            <a:lstStyle/>
            <a:p>
              <a:endParaRPr lang="en-IN"/>
            </a:p>
          </p:txBody>
        </p:sp>
        <p:sp>
          <p:nvSpPr>
            <p:cNvPr id="29" name="Shape 445">
              <a:extLst>
                <a:ext uri="{FF2B5EF4-FFF2-40B4-BE49-F238E27FC236}">
                  <a16:creationId xmlns:a16="http://schemas.microsoft.com/office/drawing/2014/main" id="{5DE7325C-5FCC-474F-AB04-29EA9EB313F5}"/>
                </a:ext>
              </a:extLst>
            </p:cNvPr>
            <p:cNvSpPr/>
            <p:nvPr/>
          </p:nvSpPr>
          <p:spPr>
            <a:xfrm>
              <a:off x="12526" y="4005198"/>
              <a:ext cx="2300614" cy="0"/>
            </a:xfrm>
            <a:custGeom>
              <a:avLst/>
              <a:gdLst/>
              <a:ahLst/>
              <a:cxnLst/>
              <a:rect l="0" t="0" r="0" b="0"/>
              <a:pathLst>
                <a:path w="2300614">
                  <a:moveTo>
                    <a:pt x="0" y="0"/>
                  </a:moveTo>
                  <a:lnTo>
                    <a:pt x="2300614" y="0"/>
                  </a:lnTo>
                </a:path>
              </a:pathLst>
            </a:custGeom>
            <a:ln w="19050" cap="flat">
              <a:round/>
            </a:ln>
          </p:spPr>
          <p:style>
            <a:lnRef idx="1">
              <a:srgbClr val="4472C4"/>
            </a:lnRef>
            <a:fillRef idx="0">
              <a:srgbClr val="000000">
                <a:alpha val="0"/>
              </a:srgbClr>
            </a:fillRef>
            <a:effectRef idx="0">
              <a:scrgbClr r="0" g="0" b="0"/>
            </a:effectRef>
            <a:fontRef idx="none"/>
          </p:style>
          <p:txBody>
            <a:bodyPr/>
            <a:lstStyle/>
            <a:p>
              <a:endParaRPr lang="en-IN"/>
            </a:p>
          </p:txBody>
        </p:sp>
        <p:sp>
          <p:nvSpPr>
            <p:cNvPr id="30" name="Shape 446">
              <a:extLst>
                <a:ext uri="{FF2B5EF4-FFF2-40B4-BE49-F238E27FC236}">
                  <a16:creationId xmlns:a16="http://schemas.microsoft.com/office/drawing/2014/main" id="{096D8F22-719E-4351-A29C-5205A0C0E07F}"/>
                </a:ext>
              </a:extLst>
            </p:cNvPr>
            <p:cNvSpPr/>
            <p:nvPr/>
          </p:nvSpPr>
          <p:spPr>
            <a:xfrm>
              <a:off x="12526" y="11482"/>
              <a:ext cx="2300614" cy="0"/>
            </a:xfrm>
            <a:custGeom>
              <a:avLst/>
              <a:gdLst/>
              <a:ahLst/>
              <a:cxnLst/>
              <a:rect l="0" t="0" r="0" b="0"/>
              <a:pathLst>
                <a:path w="2300614">
                  <a:moveTo>
                    <a:pt x="0" y="0"/>
                  </a:moveTo>
                  <a:lnTo>
                    <a:pt x="2300614" y="0"/>
                  </a:lnTo>
                </a:path>
              </a:pathLst>
            </a:custGeom>
            <a:ln w="19050" cap="flat">
              <a:round/>
            </a:ln>
          </p:spPr>
          <p:style>
            <a:lnRef idx="1">
              <a:srgbClr val="4472C4"/>
            </a:lnRef>
            <a:fillRef idx="0">
              <a:srgbClr val="000000">
                <a:alpha val="0"/>
              </a:srgbClr>
            </a:fillRef>
            <a:effectRef idx="0">
              <a:scrgbClr r="0" g="0" b="0"/>
            </a:effectRef>
            <a:fontRef idx="none"/>
          </p:style>
          <p:txBody>
            <a:bodyPr/>
            <a:lstStyle/>
            <a:p>
              <a:endParaRPr lang="en-IN"/>
            </a:p>
          </p:txBody>
        </p:sp>
        <p:sp>
          <p:nvSpPr>
            <p:cNvPr id="31" name="Shape 447">
              <a:extLst>
                <a:ext uri="{FF2B5EF4-FFF2-40B4-BE49-F238E27FC236}">
                  <a16:creationId xmlns:a16="http://schemas.microsoft.com/office/drawing/2014/main" id="{5C25C072-0933-4CA1-A899-95DDCA9B02EE}"/>
                </a:ext>
              </a:extLst>
            </p:cNvPr>
            <p:cNvSpPr/>
            <p:nvPr/>
          </p:nvSpPr>
          <p:spPr>
            <a:xfrm>
              <a:off x="0" y="0"/>
              <a:ext cx="0" cy="4005197"/>
            </a:xfrm>
            <a:custGeom>
              <a:avLst/>
              <a:gdLst/>
              <a:ahLst/>
              <a:cxnLst/>
              <a:rect l="0" t="0" r="0" b="0"/>
              <a:pathLst>
                <a:path h="4005197">
                  <a:moveTo>
                    <a:pt x="0" y="0"/>
                  </a:moveTo>
                  <a:lnTo>
                    <a:pt x="0" y="4005197"/>
                  </a:lnTo>
                </a:path>
              </a:pathLst>
            </a:custGeom>
            <a:ln w="19050" cap="flat">
              <a:round/>
            </a:ln>
          </p:spPr>
          <p:style>
            <a:lnRef idx="1">
              <a:srgbClr val="4472C4"/>
            </a:lnRef>
            <a:fillRef idx="0">
              <a:srgbClr val="000000">
                <a:alpha val="0"/>
              </a:srgbClr>
            </a:fillRef>
            <a:effectRef idx="0">
              <a:scrgbClr r="0" g="0" b="0"/>
            </a:effectRef>
            <a:fontRef idx="none"/>
          </p:style>
          <p:txBody>
            <a:bodyPr/>
            <a:lstStyle/>
            <a:p>
              <a:endParaRPr lang="en-IN"/>
            </a:p>
          </p:txBody>
        </p:sp>
      </p:grpSp>
      <p:grpSp>
        <p:nvGrpSpPr>
          <p:cNvPr id="32" name="Group 31">
            <a:extLst>
              <a:ext uri="{FF2B5EF4-FFF2-40B4-BE49-F238E27FC236}">
                <a16:creationId xmlns:a16="http://schemas.microsoft.com/office/drawing/2014/main" id="{812A1942-B747-45DA-82AA-1D8F56172855}"/>
              </a:ext>
            </a:extLst>
          </p:cNvPr>
          <p:cNvGrpSpPr/>
          <p:nvPr/>
        </p:nvGrpSpPr>
        <p:grpSpPr>
          <a:xfrm>
            <a:off x="-1" y="0"/>
            <a:ext cx="73915" cy="421592"/>
            <a:chOff x="0" y="0"/>
            <a:chExt cx="71437" cy="422581"/>
          </a:xfrm>
        </p:grpSpPr>
        <p:sp>
          <p:nvSpPr>
            <p:cNvPr id="33" name="Shape 428">
              <a:extLst>
                <a:ext uri="{FF2B5EF4-FFF2-40B4-BE49-F238E27FC236}">
                  <a16:creationId xmlns:a16="http://schemas.microsoft.com/office/drawing/2014/main" id="{C9DE708A-10EB-4BBE-A2CD-AF07829D77C4}"/>
                </a:ext>
              </a:extLst>
            </p:cNvPr>
            <p:cNvSpPr/>
            <p:nvPr/>
          </p:nvSpPr>
          <p:spPr>
            <a:xfrm>
              <a:off x="35718" y="0"/>
              <a:ext cx="0" cy="422581"/>
            </a:xfrm>
            <a:custGeom>
              <a:avLst/>
              <a:gdLst/>
              <a:ahLst/>
              <a:cxnLst/>
              <a:rect l="0" t="0" r="0" b="0"/>
              <a:pathLst>
                <a:path h="422581">
                  <a:moveTo>
                    <a:pt x="0" y="0"/>
                  </a:moveTo>
                  <a:lnTo>
                    <a:pt x="0" y="422581"/>
                  </a:lnTo>
                </a:path>
              </a:pathLst>
            </a:custGeom>
            <a:ln w="19050" cap="flat">
              <a:round/>
            </a:ln>
          </p:spPr>
          <p:style>
            <a:lnRef idx="1">
              <a:srgbClr val="000099"/>
            </a:lnRef>
            <a:fillRef idx="0">
              <a:srgbClr val="000000">
                <a:alpha val="0"/>
              </a:srgbClr>
            </a:fillRef>
            <a:effectRef idx="0">
              <a:scrgbClr r="0" g="0" b="0"/>
            </a:effectRef>
            <a:fontRef idx="none"/>
          </p:style>
          <p:txBody>
            <a:bodyPr/>
            <a:lstStyle/>
            <a:p>
              <a:endParaRPr lang="en-IN"/>
            </a:p>
          </p:txBody>
        </p:sp>
        <p:sp>
          <p:nvSpPr>
            <p:cNvPr id="34" name="Shape 429">
              <a:extLst>
                <a:ext uri="{FF2B5EF4-FFF2-40B4-BE49-F238E27FC236}">
                  <a16:creationId xmlns:a16="http://schemas.microsoft.com/office/drawing/2014/main" id="{60CD4E55-3F29-42A0-8669-0354C37ED844}"/>
                </a:ext>
              </a:extLst>
            </p:cNvPr>
            <p:cNvSpPr/>
            <p:nvPr/>
          </p:nvSpPr>
          <p:spPr>
            <a:xfrm>
              <a:off x="0" y="351144"/>
              <a:ext cx="71437" cy="71437"/>
            </a:xfrm>
            <a:custGeom>
              <a:avLst/>
              <a:gdLst/>
              <a:ahLst/>
              <a:cxnLst/>
              <a:rect l="0" t="0" r="0" b="0"/>
              <a:pathLst>
                <a:path w="71437" h="71437">
                  <a:moveTo>
                    <a:pt x="0" y="0"/>
                  </a:moveTo>
                  <a:lnTo>
                    <a:pt x="71437" y="0"/>
                  </a:lnTo>
                  <a:lnTo>
                    <a:pt x="35718" y="71437"/>
                  </a:lnTo>
                  <a:lnTo>
                    <a:pt x="0" y="0"/>
                  </a:lnTo>
                  <a:close/>
                </a:path>
              </a:pathLst>
            </a:custGeom>
            <a:ln w="0" cap="flat">
              <a:miter lim="127000"/>
            </a:ln>
          </p:spPr>
          <p:style>
            <a:lnRef idx="0">
              <a:srgbClr val="000000">
                <a:alpha val="0"/>
              </a:srgbClr>
            </a:lnRef>
            <a:fillRef idx="1">
              <a:srgbClr val="000099"/>
            </a:fillRef>
            <a:effectRef idx="0">
              <a:scrgbClr r="0" g="0" b="0"/>
            </a:effectRef>
            <a:fontRef idx="none"/>
          </p:style>
          <p:txBody>
            <a:bodyPr/>
            <a:lstStyle/>
            <a:p>
              <a:endParaRPr lang="en-IN"/>
            </a:p>
          </p:txBody>
        </p:sp>
        <p:sp>
          <p:nvSpPr>
            <p:cNvPr id="35" name="Shape 430">
              <a:extLst>
                <a:ext uri="{FF2B5EF4-FFF2-40B4-BE49-F238E27FC236}">
                  <a16:creationId xmlns:a16="http://schemas.microsoft.com/office/drawing/2014/main" id="{8444EA63-661B-4BD0-B200-AE934D915D8D}"/>
                </a:ext>
              </a:extLst>
            </p:cNvPr>
            <p:cNvSpPr/>
            <p:nvPr/>
          </p:nvSpPr>
          <p:spPr>
            <a:xfrm>
              <a:off x="0" y="351144"/>
              <a:ext cx="71437" cy="71437"/>
            </a:xfrm>
            <a:custGeom>
              <a:avLst/>
              <a:gdLst/>
              <a:ahLst/>
              <a:cxnLst/>
              <a:rect l="0" t="0" r="0" b="0"/>
              <a:pathLst>
                <a:path w="71437" h="71437">
                  <a:moveTo>
                    <a:pt x="0" y="0"/>
                  </a:moveTo>
                  <a:lnTo>
                    <a:pt x="35718" y="71437"/>
                  </a:lnTo>
                  <a:lnTo>
                    <a:pt x="71437" y="0"/>
                  </a:lnTo>
                  <a:close/>
                </a:path>
              </a:pathLst>
            </a:custGeom>
            <a:ln w="19050" cap="flat">
              <a:round/>
            </a:ln>
          </p:spPr>
          <p:style>
            <a:lnRef idx="1">
              <a:srgbClr val="000099"/>
            </a:lnRef>
            <a:fillRef idx="0">
              <a:srgbClr val="000000">
                <a:alpha val="0"/>
              </a:srgbClr>
            </a:fillRef>
            <a:effectRef idx="0">
              <a:scrgbClr r="0" g="0" b="0"/>
            </a:effectRef>
            <a:fontRef idx="none"/>
          </p:style>
          <p:txBody>
            <a:bodyPr/>
            <a:lstStyle/>
            <a:p>
              <a:endParaRPr lang="en-IN"/>
            </a:p>
          </p:txBody>
        </p:sp>
      </p:grpSp>
      <p:sp>
        <p:nvSpPr>
          <p:cNvPr id="36" name="Rectangle 33">
            <a:extLst>
              <a:ext uri="{FF2B5EF4-FFF2-40B4-BE49-F238E27FC236}">
                <a16:creationId xmlns:a16="http://schemas.microsoft.com/office/drawing/2014/main" id="{C2B920F3-A5E3-493F-BAAA-212199FEED05}"/>
              </a:ext>
            </a:extLst>
          </p:cNvPr>
          <p:cNvSpPr>
            <a:spLocks noChangeArrowheads="1"/>
          </p:cNvSpPr>
          <p:nvPr/>
        </p:nvSpPr>
        <p:spPr bwMode="auto">
          <a:xfrm>
            <a:off x="-1" y="0"/>
            <a:ext cx="9503255" cy="4564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grpSp>
        <p:nvGrpSpPr>
          <p:cNvPr id="37" name="Group 36">
            <a:extLst>
              <a:ext uri="{FF2B5EF4-FFF2-40B4-BE49-F238E27FC236}">
                <a16:creationId xmlns:a16="http://schemas.microsoft.com/office/drawing/2014/main" id="{E6A822DF-139F-4B4F-8179-9C56A7C20064}"/>
              </a:ext>
            </a:extLst>
          </p:cNvPr>
          <p:cNvGrpSpPr/>
          <p:nvPr/>
        </p:nvGrpSpPr>
        <p:grpSpPr>
          <a:xfrm>
            <a:off x="1793220" y="2148285"/>
            <a:ext cx="45719" cy="278882"/>
            <a:chOff x="0" y="0"/>
            <a:chExt cx="71437" cy="422581"/>
          </a:xfrm>
        </p:grpSpPr>
        <p:sp>
          <p:nvSpPr>
            <p:cNvPr id="38" name="Shape 428">
              <a:extLst>
                <a:ext uri="{FF2B5EF4-FFF2-40B4-BE49-F238E27FC236}">
                  <a16:creationId xmlns:a16="http://schemas.microsoft.com/office/drawing/2014/main" id="{E0A72883-7D6A-422D-B288-7AA3CF4A53FB}"/>
                </a:ext>
              </a:extLst>
            </p:cNvPr>
            <p:cNvSpPr/>
            <p:nvPr/>
          </p:nvSpPr>
          <p:spPr>
            <a:xfrm>
              <a:off x="35718" y="0"/>
              <a:ext cx="0" cy="422581"/>
            </a:xfrm>
            <a:custGeom>
              <a:avLst/>
              <a:gdLst/>
              <a:ahLst/>
              <a:cxnLst/>
              <a:rect l="0" t="0" r="0" b="0"/>
              <a:pathLst>
                <a:path h="422581">
                  <a:moveTo>
                    <a:pt x="0" y="0"/>
                  </a:moveTo>
                  <a:lnTo>
                    <a:pt x="0" y="422581"/>
                  </a:lnTo>
                </a:path>
              </a:pathLst>
            </a:custGeom>
            <a:ln w="19050" cap="flat">
              <a:round/>
            </a:ln>
          </p:spPr>
          <p:style>
            <a:lnRef idx="1">
              <a:srgbClr val="000099"/>
            </a:lnRef>
            <a:fillRef idx="0">
              <a:srgbClr val="000000">
                <a:alpha val="0"/>
              </a:srgbClr>
            </a:fillRef>
            <a:effectRef idx="0">
              <a:scrgbClr r="0" g="0" b="0"/>
            </a:effectRef>
            <a:fontRef idx="none"/>
          </p:style>
          <p:txBody>
            <a:bodyPr/>
            <a:lstStyle/>
            <a:p>
              <a:endParaRPr lang="en-IN"/>
            </a:p>
          </p:txBody>
        </p:sp>
        <p:sp>
          <p:nvSpPr>
            <p:cNvPr id="39" name="Shape 429">
              <a:extLst>
                <a:ext uri="{FF2B5EF4-FFF2-40B4-BE49-F238E27FC236}">
                  <a16:creationId xmlns:a16="http://schemas.microsoft.com/office/drawing/2014/main" id="{251E9925-CD48-40DC-811E-F8B071045078}"/>
                </a:ext>
              </a:extLst>
            </p:cNvPr>
            <p:cNvSpPr/>
            <p:nvPr/>
          </p:nvSpPr>
          <p:spPr>
            <a:xfrm>
              <a:off x="0" y="351144"/>
              <a:ext cx="71437" cy="71437"/>
            </a:xfrm>
            <a:custGeom>
              <a:avLst/>
              <a:gdLst/>
              <a:ahLst/>
              <a:cxnLst/>
              <a:rect l="0" t="0" r="0" b="0"/>
              <a:pathLst>
                <a:path w="71437" h="71437">
                  <a:moveTo>
                    <a:pt x="0" y="0"/>
                  </a:moveTo>
                  <a:lnTo>
                    <a:pt x="71437" y="0"/>
                  </a:lnTo>
                  <a:lnTo>
                    <a:pt x="35718" y="71437"/>
                  </a:lnTo>
                  <a:lnTo>
                    <a:pt x="0" y="0"/>
                  </a:lnTo>
                  <a:close/>
                </a:path>
              </a:pathLst>
            </a:custGeom>
            <a:ln w="0" cap="flat">
              <a:miter lim="127000"/>
            </a:ln>
          </p:spPr>
          <p:style>
            <a:lnRef idx="0">
              <a:srgbClr val="000000">
                <a:alpha val="0"/>
              </a:srgbClr>
            </a:lnRef>
            <a:fillRef idx="1">
              <a:srgbClr val="000099"/>
            </a:fillRef>
            <a:effectRef idx="0">
              <a:scrgbClr r="0" g="0" b="0"/>
            </a:effectRef>
            <a:fontRef idx="none"/>
          </p:style>
          <p:txBody>
            <a:bodyPr/>
            <a:lstStyle/>
            <a:p>
              <a:endParaRPr lang="en-IN"/>
            </a:p>
          </p:txBody>
        </p:sp>
        <p:sp>
          <p:nvSpPr>
            <p:cNvPr id="40" name="Shape 430">
              <a:extLst>
                <a:ext uri="{FF2B5EF4-FFF2-40B4-BE49-F238E27FC236}">
                  <a16:creationId xmlns:a16="http://schemas.microsoft.com/office/drawing/2014/main" id="{D466B8D5-5F43-448F-8014-BD21072AE5D8}"/>
                </a:ext>
              </a:extLst>
            </p:cNvPr>
            <p:cNvSpPr/>
            <p:nvPr/>
          </p:nvSpPr>
          <p:spPr>
            <a:xfrm>
              <a:off x="0" y="351144"/>
              <a:ext cx="71437" cy="71437"/>
            </a:xfrm>
            <a:custGeom>
              <a:avLst/>
              <a:gdLst/>
              <a:ahLst/>
              <a:cxnLst/>
              <a:rect l="0" t="0" r="0" b="0"/>
              <a:pathLst>
                <a:path w="71437" h="71437">
                  <a:moveTo>
                    <a:pt x="0" y="0"/>
                  </a:moveTo>
                  <a:lnTo>
                    <a:pt x="35718" y="71437"/>
                  </a:lnTo>
                  <a:lnTo>
                    <a:pt x="71437" y="0"/>
                  </a:lnTo>
                  <a:close/>
                </a:path>
              </a:pathLst>
            </a:custGeom>
            <a:ln w="19050" cap="flat">
              <a:round/>
            </a:ln>
          </p:spPr>
          <p:style>
            <a:lnRef idx="1">
              <a:srgbClr val="000099"/>
            </a:lnRef>
            <a:fillRef idx="0">
              <a:srgbClr val="000000">
                <a:alpha val="0"/>
              </a:srgbClr>
            </a:fillRef>
            <a:effectRef idx="0">
              <a:scrgbClr r="0" g="0" b="0"/>
            </a:effectRef>
            <a:fontRef idx="none"/>
          </p:style>
          <p:txBody>
            <a:bodyPr/>
            <a:lstStyle/>
            <a:p>
              <a:endParaRPr lang="en-IN"/>
            </a:p>
          </p:txBody>
        </p:sp>
      </p:grpSp>
      <p:grpSp>
        <p:nvGrpSpPr>
          <p:cNvPr id="41" name="Group 40">
            <a:extLst>
              <a:ext uri="{FF2B5EF4-FFF2-40B4-BE49-F238E27FC236}">
                <a16:creationId xmlns:a16="http://schemas.microsoft.com/office/drawing/2014/main" id="{104E17D4-F5F5-4055-B5FA-06F0355B0959}"/>
              </a:ext>
            </a:extLst>
          </p:cNvPr>
          <p:cNvGrpSpPr/>
          <p:nvPr/>
        </p:nvGrpSpPr>
        <p:grpSpPr>
          <a:xfrm>
            <a:off x="1793220" y="2869441"/>
            <a:ext cx="45719" cy="313748"/>
            <a:chOff x="0" y="0"/>
            <a:chExt cx="71437" cy="422581"/>
          </a:xfrm>
        </p:grpSpPr>
        <p:sp>
          <p:nvSpPr>
            <p:cNvPr id="42" name="Shape 428">
              <a:extLst>
                <a:ext uri="{FF2B5EF4-FFF2-40B4-BE49-F238E27FC236}">
                  <a16:creationId xmlns:a16="http://schemas.microsoft.com/office/drawing/2014/main" id="{AC1E0CBD-D487-4086-AD80-03E279724B9F}"/>
                </a:ext>
              </a:extLst>
            </p:cNvPr>
            <p:cNvSpPr/>
            <p:nvPr/>
          </p:nvSpPr>
          <p:spPr>
            <a:xfrm>
              <a:off x="35718" y="0"/>
              <a:ext cx="0" cy="422581"/>
            </a:xfrm>
            <a:custGeom>
              <a:avLst/>
              <a:gdLst/>
              <a:ahLst/>
              <a:cxnLst/>
              <a:rect l="0" t="0" r="0" b="0"/>
              <a:pathLst>
                <a:path h="422581">
                  <a:moveTo>
                    <a:pt x="0" y="0"/>
                  </a:moveTo>
                  <a:lnTo>
                    <a:pt x="0" y="422581"/>
                  </a:lnTo>
                </a:path>
              </a:pathLst>
            </a:custGeom>
            <a:ln w="19050" cap="flat">
              <a:round/>
            </a:ln>
          </p:spPr>
          <p:style>
            <a:lnRef idx="1">
              <a:srgbClr val="000099"/>
            </a:lnRef>
            <a:fillRef idx="0">
              <a:srgbClr val="000000">
                <a:alpha val="0"/>
              </a:srgbClr>
            </a:fillRef>
            <a:effectRef idx="0">
              <a:scrgbClr r="0" g="0" b="0"/>
            </a:effectRef>
            <a:fontRef idx="none"/>
          </p:style>
          <p:txBody>
            <a:bodyPr/>
            <a:lstStyle/>
            <a:p>
              <a:endParaRPr lang="en-IN"/>
            </a:p>
          </p:txBody>
        </p:sp>
        <p:sp>
          <p:nvSpPr>
            <p:cNvPr id="43" name="Shape 429">
              <a:extLst>
                <a:ext uri="{FF2B5EF4-FFF2-40B4-BE49-F238E27FC236}">
                  <a16:creationId xmlns:a16="http://schemas.microsoft.com/office/drawing/2014/main" id="{DAA68D31-C406-42AB-9D72-B29F736295AD}"/>
                </a:ext>
              </a:extLst>
            </p:cNvPr>
            <p:cNvSpPr/>
            <p:nvPr/>
          </p:nvSpPr>
          <p:spPr>
            <a:xfrm>
              <a:off x="0" y="351144"/>
              <a:ext cx="71437" cy="71437"/>
            </a:xfrm>
            <a:custGeom>
              <a:avLst/>
              <a:gdLst/>
              <a:ahLst/>
              <a:cxnLst/>
              <a:rect l="0" t="0" r="0" b="0"/>
              <a:pathLst>
                <a:path w="71437" h="71437">
                  <a:moveTo>
                    <a:pt x="0" y="0"/>
                  </a:moveTo>
                  <a:lnTo>
                    <a:pt x="71437" y="0"/>
                  </a:lnTo>
                  <a:lnTo>
                    <a:pt x="35718" y="71437"/>
                  </a:lnTo>
                  <a:lnTo>
                    <a:pt x="0" y="0"/>
                  </a:lnTo>
                  <a:close/>
                </a:path>
              </a:pathLst>
            </a:custGeom>
            <a:ln w="0" cap="flat">
              <a:miter lim="127000"/>
            </a:ln>
          </p:spPr>
          <p:style>
            <a:lnRef idx="0">
              <a:srgbClr val="000000">
                <a:alpha val="0"/>
              </a:srgbClr>
            </a:lnRef>
            <a:fillRef idx="1">
              <a:srgbClr val="000099"/>
            </a:fillRef>
            <a:effectRef idx="0">
              <a:scrgbClr r="0" g="0" b="0"/>
            </a:effectRef>
            <a:fontRef idx="none"/>
          </p:style>
          <p:txBody>
            <a:bodyPr/>
            <a:lstStyle/>
            <a:p>
              <a:endParaRPr lang="en-IN"/>
            </a:p>
          </p:txBody>
        </p:sp>
        <p:sp>
          <p:nvSpPr>
            <p:cNvPr id="44" name="Shape 430">
              <a:extLst>
                <a:ext uri="{FF2B5EF4-FFF2-40B4-BE49-F238E27FC236}">
                  <a16:creationId xmlns:a16="http://schemas.microsoft.com/office/drawing/2014/main" id="{FB662649-7C7C-4A62-B404-86F91FBD8EC1}"/>
                </a:ext>
              </a:extLst>
            </p:cNvPr>
            <p:cNvSpPr/>
            <p:nvPr/>
          </p:nvSpPr>
          <p:spPr>
            <a:xfrm>
              <a:off x="0" y="351144"/>
              <a:ext cx="71437" cy="71437"/>
            </a:xfrm>
            <a:custGeom>
              <a:avLst/>
              <a:gdLst/>
              <a:ahLst/>
              <a:cxnLst/>
              <a:rect l="0" t="0" r="0" b="0"/>
              <a:pathLst>
                <a:path w="71437" h="71437">
                  <a:moveTo>
                    <a:pt x="0" y="0"/>
                  </a:moveTo>
                  <a:lnTo>
                    <a:pt x="35718" y="71437"/>
                  </a:lnTo>
                  <a:lnTo>
                    <a:pt x="71437" y="0"/>
                  </a:lnTo>
                  <a:close/>
                </a:path>
              </a:pathLst>
            </a:custGeom>
            <a:ln w="19050" cap="flat">
              <a:round/>
            </a:ln>
          </p:spPr>
          <p:style>
            <a:lnRef idx="1">
              <a:srgbClr val="000099"/>
            </a:lnRef>
            <a:fillRef idx="0">
              <a:srgbClr val="000000">
                <a:alpha val="0"/>
              </a:srgbClr>
            </a:fillRef>
            <a:effectRef idx="0">
              <a:scrgbClr r="0" g="0" b="0"/>
            </a:effectRef>
            <a:fontRef idx="none"/>
          </p:style>
          <p:txBody>
            <a:bodyPr/>
            <a:lstStyle/>
            <a:p>
              <a:endParaRPr lang="en-IN"/>
            </a:p>
          </p:txBody>
        </p:sp>
      </p:grpSp>
    </p:spTree>
    <p:extLst>
      <p:ext uri="{BB962C8B-B14F-4D97-AF65-F5344CB8AC3E}">
        <p14:creationId xmlns:p14="http://schemas.microsoft.com/office/powerpoint/2010/main" val="1002628868"/>
      </p:ext>
    </p:extLst>
  </p:cSld>
  <p:clrMapOvr>
    <a:masterClrMapping/>
  </p:clrMapOvr>
  <p:transition spd="med">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2DC784-8813-45EF-A553-37852F97642B}"/>
              </a:ext>
            </a:extLst>
          </p:cNvPr>
          <p:cNvSpPr>
            <a:spLocks noGrp="1"/>
          </p:cNvSpPr>
          <p:nvPr>
            <p:ph type="title"/>
          </p:nvPr>
        </p:nvSpPr>
        <p:spPr/>
        <p:txBody>
          <a:bodyPr/>
          <a:lstStyle/>
          <a:p>
            <a:r>
              <a:rPr lang="en-US" dirty="0"/>
              <a:t>Explanation</a:t>
            </a:r>
            <a:endParaRPr lang="en-IN" dirty="0"/>
          </a:p>
        </p:txBody>
      </p:sp>
      <p:sp>
        <p:nvSpPr>
          <p:cNvPr id="3" name="Text Placeholder 2">
            <a:extLst>
              <a:ext uri="{FF2B5EF4-FFF2-40B4-BE49-F238E27FC236}">
                <a16:creationId xmlns:a16="http://schemas.microsoft.com/office/drawing/2014/main" id="{99072E1F-7EBA-4AAF-B3E2-C9AC38676D73}"/>
              </a:ext>
            </a:extLst>
          </p:cNvPr>
          <p:cNvSpPr>
            <a:spLocks noGrp="1"/>
          </p:cNvSpPr>
          <p:nvPr>
            <p:ph type="body" idx="1"/>
          </p:nvPr>
        </p:nvSpPr>
        <p:spPr/>
        <p:txBody>
          <a:bodyPr/>
          <a:lstStyle/>
          <a:p>
            <a:endParaRPr lang="en-US" dirty="0"/>
          </a:p>
          <a:p>
            <a:endParaRPr lang="en-IN" dirty="0"/>
          </a:p>
          <a:p>
            <a:endParaRPr lang="en-IN" dirty="0"/>
          </a:p>
          <a:p>
            <a:endParaRPr lang="en-IN" dirty="0"/>
          </a:p>
          <a:p>
            <a:r>
              <a:rPr lang="en-IN" dirty="0"/>
              <a:t>                                                     </a:t>
            </a:r>
            <a:r>
              <a:rPr lang="en-IN" sz="1800" dirty="0">
                <a:solidFill>
                  <a:srgbClr val="000000"/>
                </a:solidFill>
                <a:effectLst/>
                <a:latin typeface="Arial" panose="020B0604020202020204" pitchFamily="34" charset="0"/>
                <a:ea typeface="Arial" panose="020B0604020202020204" pitchFamily="34" charset="0"/>
              </a:rPr>
              <a:t>+ </a:t>
            </a:r>
            <a:r>
              <a:rPr lang="en-IN" sz="1800" dirty="0" err="1">
                <a:solidFill>
                  <a:srgbClr val="000000"/>
                </a:solidFill>
                <a:effectLst/>
                <a:latin typeface="Arial" panose="020B0604020202020204" pitchFamily="34" charset="0"/>
                <a:ea typeface="Arial" panose="020B0604020202020204" pitchFamily="34" charset="0"/>
              </a:rPr>
              <a:t>D</a:t>
            </a:r>
            <a:r>
              <a:rPr lang="en-IN" sz="1800" baseline="-25000" dirty="0" err="1">
                <a:solidFill>
                  <a:srgbClr val="000000"/>
                </a:solidFill>
                <a:effectLst/>
                <a:latin typeface="Arial" panose="020B0604020202020204" pitchFamily="34" charset="0"/>
                <a:ea typeface="Arial" panose="020B0604020202020204" pitchFamily="34" charset="0"/>
              </a:rPr>
              <a:t>z</a:t>
            </a:r>
            <a:r>
              <a:rPr lang="en-IN" sz="1800" dirty="0">
                <a:solidFill>
                  <a:srgbClr val="000000"/>
                </a:solidFill>
                <a:effectLst/>
                <a:latin typeface="Arial" panose="020B0604020202020204" pitchFamily="34" charset="0"/>
                <a:ea typeface="Arial" panose="020B0604020202020204" pitchFamily="34" charset="0"/>
              </a:rPr>
              <a:t>(y)}</a:t>
            </a:r>
            <a:endParaRPr lang="en-IN" sz="1800" dirty="0">
              <a:solidFill>
                <a:srgbClr val="000000"/>
              </a:solidFill>
              <a:effectLst/>
              <a:latin typeface="Calibri" panose="020F0502020204030204" pitchFamily="34" charset="0"/>
              <a:ea typeface="Calibri" panose="020F0502020204030204" pitchFamily="34" charset="0"/>
            </a:endParaRPr>
          </a:p>
          <a:p>
            <a:endParaRPr lang="en-IN" dirty="0"/>
          </a:p>
          <a:p>
            <a:endParaRPr lang="en-IN" dirty="0"/>
          </a:p>
          <a:p>
            <a:endParaRPr lang="en-IN" dirty="0"/>
          </a:p>
          <a:p>
            <a:endParaRPr lang="en-IN" dirty="0"/>
          </a:p>
          <a:p>
            <a:r>
              <a:rPr lang="en-IN" dirty="0"/>
              <a:t>                                                       </a:t>
            </a:r>
            <a:r>
              <a:rPr lang="en-IN" sz="1800" i="1" dirty="0">
                <a:solidFill>
                  <a:srgbClr val="000000"/>
                </a:solidFill>
                <a:effectLst/>
                <a:latin typeface="Calibri" panose="020F0502020204030204" pitchFamily="34" charset="0"/>
                <a:ea typeface="Calibri" panose="020F0502020204030204" pitchFamily="34" charset="0"/>
              </a:rPr>
              <a:t>time</a:t>
            </a:r>
            <a:endParaRPr lang="en-IN" sz="1800" dirty="0">
              <a:solidFill>
                <a:srgbClr val="000000"/>
              </a:solidFill>
              <a:effectLst/>
              <a:latin typeface="Calibri" panose="020F0502020204030204" pitchFamily="34" charset="0"/>
              <a:ea typeface="Calibri" panose="020F0502020204030204" pitchFamily="34" charset="0"/>
            </a:endParaRPr>
          </a:p>
          <a:p>
            <a:endParaRPr lang="en-IN" dirty="0"/>
          </a:p>
        </p:txBody>
      </p:sp>
      <p:grpSp>
        <p:nvGrpSpPr>
          <p:cNvPr id="4" name="Group 3">
            <a:extLst>
              <a:ext uri="{FF2B5EF4-FFF2-40B4-BE49-F238E27FC236}">
                <a16:creationId xmlns:a16="http://schemas.microsoft.com/office/drawing/2014/main" id="{E774997A-24F4-4A7B-B9CF-4E2382C0F6EB}"/>
              </a:ext>
            </a:extLst>
          </p:cNvPr>
          <p:cNvGrpSpPr/>
          <p:nvPr/>
        </p:nvGrpSpPr>
        <p:grpSpPr>
          <a:xfrm>
            <a:off x="363943" y="1151504"/>
            <a:ext cx="8416113" cy="4715896"/>
            <a:chOff x="0" y="0"/>
            <a:chExt cx="9648596" cy="5147641"/>
          </a:xfrm>
        </p:grpSpPr>
        <p:sp>
          <p:nvSpPr>
            <p:cNvPr id="5" name="Shape 3885">
              <a:extLst>
                <a:ext uri="{FF2B5EF4-FFF2-40B4-BE49-F238E27FC236}">
                  <a16:creationId xmlns:a16="http://schemas.microsoft.com/office/drawing/2014/main" id="{FB451BCF-92D6-4EDB-8A94-1E72908E0FDA}"/>
                </a:ext>
              </a:extLst>
            </p:cNvPr>
            <p:cNvSpPr/>
            <p:nvPr/>
          </p:nvSpPr>
          <p:spPr>
            <a:xfrm>
              <a:off x="622854" y="214484"/>
              <a:ext cx="0" cy="1219200"/>
            </a:xfrm>
            <a:custGeom>
              <a:avLst/>
              <a:gdLst/>
              <a:ahLst/>
              <a:cxnLst/>
              <a:rect l="0" t="0" r="0" b="0"/>
              <a:pathLst>
                <a:path h="1219200">
                  <a:moveTo>
                    <a:pt x="0" y="0"/>
                  </a:moveTo>
                  <a:lnTo>
                    <a:pt x="0" y="1219200"/>
                  </a:lnTo>
                </a:path>
              </a:pathLst>
            </a:custGeom>
            <a:ln w="9525" cap="flat">
              <a:round/>
            </a:ln>
          </p:spPr>
          <p:style>
            <a:lnRef idx="1">
              <a:srgbClr val="000000"/>
            </a:lnRef>
            <a:fillRef idx="0">
              <a:srgbClr val="000000">
                <a:alpha val="0"/>
              </a:srgbClr>
            </a:fillRef>
            <a:effectRef idx="0">
              <a:scrgbClr r="0" g="0" b="0"/>
            </a:effectRef>
            <a:fontRef idx="none"/>
          </p:style>
          <p:txBody>
            <a:bodyPr/>
            <a:lstStyle/>
            <a:p>
              <a:endParaRPr lang="en-IN"/>
            </a:p>
          </p:txBody>
        </p:sp>
        <p:sp>
          <p:nvSpPr>
            <p:cNvPr id="6" name="Shape 3886">
              <a:extLst>
                <a:ext uri="{FF2B5EF4-FFF2-40B4-BE49-F238E27FC236}">
                  <a16:creationId xmlns:a16="http://schemas.microsoft.com/office/drawing/2014/main" id="{56422217-0282-40BF-A71B-395E5C04100C}"/>
                </a:ext>
              </a:extLst>
            </p:cNvPr>
            <p:cNvSpPr/>
            <p:nvPr/>
          </p:nvSpPr>
          <p:spPr>
            <a:xfrm>
              <a:off x="318054" y="443084"/>
              <a:ext cx="1371600" cy="0"/>
            </a:xfrm>
            <a:custGeom>
              <a:avLst/>
              <a:gdLst/>
              <a:ahLst/>
              <a:cxnLst/>
              <a:rect l="0" t="0" r="0" b="0"/>
              <a:pathLst>
                <a:path w="1371600">
                  <a:moveTo>
                    <a:pt x="0" y="0"/>
                  </a:moveTo>
                  <a:lnTo>
                    <a:pt x="1371600" y="0"/>
                  </a:lnTo>
                </a:path>
              </a:pathLst>
            </a:custGeom>
            <a:ln w="9525" cap="flat">
              <a:round/>
            </a:ln>
          </p:spPr>
          <p:style>
            <a:lnRef idx="1">
              <a:srgbClr val="000000"/>
            </a:lnRef>
            <a:fillRef idx="0">
              <a:srgbClr val="000000">
                <a:alpha val="0"/>
              </a:srgbClr>
            </a:fillRef>
            <a:effectRef idx="0">
              <a:scrgbClr r="0" g="0" b="0"/>
            </a:effectRef>
            <a:fontRef idx="none"/>
          </p:style>
          <p:txBody>
            <a:bodyPr/>
            <a:lstStyle/>
            <a:p>
              <a:endParaRPr lang="en-IN"/>
            </a:p>
          </p:txBody>
        </p:sp>
        <p:sp>
          <p:nvSpPr>
            <p:cNvPr id="7" name="Rectangle 6">
              <a:extLst>
                <a:ext uri="{FF2B5EF4-FFF2-40B4-BE49-F238E27FC236}">
                  <a16:creationId xmlns:a16="http://schemas.microsoft.com/office/drawing/2014/main" id="{1130B02F-46A9-4C46-B96E-CF51FC2C9678}"/>
                </a:ext>
              </a:extLst>
            </p:cNvPr>
            <p:cNvSpPr/>
            <p:nvPr/>
          </p:nvSpPr>
          <p:spPr>
            <a:xfrm>
              <a:off x="1323965" y="160380"/>
              <a:ext cx="152019" cy="285778"/>
            </a:xfrm>
            <a:prstGeom prst="rect">
              <a:avLst/>
            </a:prstGeom>
            <a:ln>
              <a:noFill/>
            </a:ln>
          </p:spPr>
          <p:txBody>
            <a:bodyPr vert="horz" lIns="0" tIns="0" rIns="0" bIns="0" rtlCol="0">
              <a:noAutofit/>
            </a:bodyPr>
            <a:lstStyle/>
            <a:p>
              <a:pPr>
                <a:lnSpc>
                  <a:spcPct val="107000"/>
                </a:lnSpc>
                <a:spcAft>
                  <a:spcPts val="800"/>
                </a:spcAft>
              </a:pPr>
              <a:r>
                <a:rPr lang="en-IN" sz="1800">
                  <a:solidFill>
                    <a:srgbClr val="000000"/>
                  </a:solidFill>
                  <a:effectLst/>
                  <a:latin typeface="Arial" panose="020B0604020202020204" pitchFamily="34" charset="0"/>
                  <a:ea typeface="Arial" panose="020B0604020202020204" pitchFamily="34" charset="0"/>
                </a:rPr>
                <a:t>z</a:t>
              </a:r>
              <a:endParaRPr lang="en-IN" sz="1100">
                <a:solidFill>
                  <a:srgbClr val="000000"/>
                </a:solidFill>
                <a:effectLst/>
                <a:latin typeface="Calibri" panose="020F0502020204030204" pitchFamily="34" charset="0"/>
                <a:ea typeface="Calibri" panose="020F0502020204030204" pitchFamily="34" charset="0"/>
              </a:endParaRPr>
            </a:p>
          </p:txBody>
        </p:sp>
        <p:sp>
          <p:nvSpPr>
            <p:cNvPr id="8" name="Rectangle 7">
              <a:extLst>
                <a:ext uri="{FF2B5EF4-FFF2-40B4-BE49-F238E27FC236}">
                  <a16:creationId xmlns:a16="http://schemas.microsoft.com/office/drawing/2014/main" id="{3AF4BA7C-8C67-47B5-BB05-573280B502A6}"/>
                </a:ext>
              </a:extLst>
            </p:cNvPr>
            <p:cNvSpPr/>
            <p:nvPr/>
          </p:nvSpPr>
          <p:spPr>
            <a:xfrm>
              <a:off x="1019129" y="160380"/>
              <a:ext cx="152019" cy="285778"/>
            </a:xfrm>
            <a:prstGeom prst="rect">
              <a:avLst/>
            </a:prstGeom>
            <a:ln>
              <a:noFill/>
            </a:ln>
          </p:spPr>
          <p:txBody>
            <a:bodyPr vert="horz" lIns="0" tIns="0" rIns="0" bIns="0" rtlCol="0">
              <a:noAutofit/>
            </a:bodyPr>
            <a:lstStyle/>
            <a:p>
              <a:pPr>
                <a:lnSpc>
                  <a:spcPct val="107000"/>
                </a:lnSpc>
                <a:spcAft>
                  <a:spcPts val="800"/>
                </a:spcAft>
              </a:pPr>
              <a:r>
                <a:rPr lang="en-IN" sz="1800">
                  <a:solidFill>
                    <a:srgbClr val="000000"/>
                  </a:solidFill>
                  <a:effectLst/>
                  <a:latin typeface="Arial" panose="020B0604020202020204" pitchFamily="34" charset="0"/>
                  <a:ea typeface="Arial" panose="020B0604020202020204" pitchFamily="34" charset="0"/>
                </a:rPr>
                <a:t>y</a:t>
              </a:r>
              <a:endParaRPr lang="en-IN" sz="1100">
                <a:solidFill>
                  <a:srgbClr val="000000"/>
                </a:solidFill>
                <a:effectLst/>
                <a:latin typeface="Calibri" panose="020F0502020204030204" pitchFamily="34" charset="0"/>
                <a:ea typeface="Calibri" panose="020F0502020204030204" pitchFamily="34" charset="0"/>
              </a:endParaRPr>
            </a:p>
          </p:txBody>
        </p:sp>
        <p:sp>
          <p:nvSpPr>
            <p:cNvPr id="9" name="Rectangle 8">
              <a:extLst>
                <a:ext uri="{FF2B5EF4-FFF2-40B4-BE49-F238E27FC236}">
                  <a16:creationId xmlns:a16="http://schemas.microsoft.com/office/drawing/2014/main" id="{367A8E4D-B1F6-40A3-BAD8-56387EA50E8F}"/>
                </a:ext>
              </a:extLst>
            </p:cNvPr>
            <p:cNvSpPr/>
            <p:nvPr/>
          </p:nvSpPr>
          <p:spPr>
            <a:xfrm>
              <a:off x="714294" y="160380"/>
              <a:ext cx="152019" cy="285778"/>
            </a:xfrm>
            <a:prstGeom prst="rect">
              <a:avLst/>
            </a:prstGeom>
            <a:ln>
              <a:noFill/>
            </a:ln>
          </p:spPr>
          <p:txBody>
            <a:bodyPr vert="horz" lIns="0" tIns="0" rIns="0" bIns="0" rtlCol="0">
              <a:noAutofit/>
            </a:bodyPr>
            <a:lstStyle/>
            <a:p>
              <a:pPr>
                <a:lnSpc>
                  <a:spcPct val="107000"/>
                </a:lnSpc>
                <a:spcAft>
                  <a:spcPts val="800"/>
                </a:spcAft>
              </a:pPr>
              <a:r>
                <a:rPr lang="en-IN" sz="1800">
                  <a:solidFill>
                    <a:srgbClr val="000000"/>
                  </a:solidFill>
                  <a:effectLst/>
                  <a:latin typeface="Arial" panose="020B0604020202020204" pitchFamily="34" charset="0"/>
                  <a:ea typeface="Arial" panose="020B0604020202020204" pitchFamily="34" charset="0"/>
                </a:rPr>
                <a:t>x</a:t>
              </a:r>
              <a:endParaRPr lang="en-IN" sz="1100">
                <a:solidFill>
                  <a:srgbClr val="000000"/>
                </a:solidFill>
                <a:effectLst/>
                <a:latin typeface="Calibri" panose="020F0502020204030204" pitchFamily="34" charset="0"/>
                <a:ea typeface="Calibri" panose="020F0502020204030204" pitchFamily="34" charset="0"/>
              </a:endParaRPr>
            </a:p>
          </p:txBody>
        </p:sp>
        <p:sp>
          <p:nvSpPr>
            <p:cNvPr id="10" name="Rectangle 9">
              <a:extLst>
                <a:ext uri="{FF2B5EF4-FFF2-40B4-BE49-F238E27FC236}">
                  <a16:creationId xmlns:a16="http://schemas.microsoft.com/office/drawing/2014/main" id="{32601ACE-E9B8-4966-A317-5BDEAF271697}"/>
                </a:ext>
              </a:extLst>
            </p:cNvPr>
            <p:cNvSpPr/>
            <p:nvPr/>
          </p:nvSpPr>
          <p:spPr>
            <a:xfrm>
              <a:off x="409494" y="541379"/>
              <a:ext cx="152019" cy="285778"/>
            </a:xfrm>
            <a:prstGeom prst="rect">
              <a:avLst/>
            </a:prstGeom>
            <a:ln>
              <a:noFill/>
            </a:ln>
          </p:spPr>
          <p:txBody>
            <a:bodyPr vert="horz" lIns="0" tIns="0" rIns="0" bIns="0" rtlCol="0">
              <a:noAutofit/>
            </a:bodyPr>
            <a:lstStyle/>
            <a:p>
              <a:pPr>
                <a:lnSpc>
                  <a:spcPct val="107000"/>
                </a:lnSpc>
                <a:spcAft>
                  <a:spcPts val="800"/>
                </a:spcAft>
              </a:pPr>
              <a:r>
                <a:rPr lang="en-IN" sz="1800">
                  <a:solidFill>
                    <a:srgbClr val="000000"/>
                  </a:solidFill>
                  <a:effectLst/>
                  <a:latin typeface="Arial" panose="020B0604020202020204" pitchFamily="34" charset="0"/>
                  <a:ea typeface="Arial" panose="020B0604020202020204" pitchFamily="34" charset="0"/>
                </a:rPr>
                <a:t>x</a:t>
              </a:r>
              <a:endParaRPr lang="en-IN" sz="1100">
                <a:solidFill>
                  <a:srgbClr val="000000"/>
                </a:solidFill>
                <a:effectLst/>
                <a:latin typeface="Calibri" panose="020F0502020204030204" pitchFamily="34" charset="0"/>
                <a:ea typeface="Calibri" panose="020F0502020204030204" pitchFamily="34" charset="0"/>
              </a:endParaRPr>
            </a:p>
          </p:txBody>
        </p:sp>
        <p:sp>
          <p:nvSpPr>
            <p:cNvPr id="11" name="Rectangle 10">
              <a:extLst>
                <a:ext uri="{FF2B5EF4-FFF2-40B4-BE49-F238E27FC236}">
                  <a16:creationId xmlns:a16="http://schemas.microsoft.com/office/drawing/2014/main" id="{CEEE8F1B-AADD-47BC-9F53-0B58DEAA3BD9}"/>
                </a:ext>
              </a:extLst>
            </p:cNvPr>
            <p:cNvSpPr/>
            <p:nvPr/>
          </p:nvSpPr>
          <p:spPr>
            <a:xfrm>
              <a:off x="409494" y="846179"/>
              <a:ext cx="152019" cy="285778"/>
            </a:xfrm>
            <a:prstGeom prst="rect">
              <a:avLst/>
            </a:prstGeom>
            <a:ln>
              <a:noFill/>
            </a:ln>
          </p:spPr>
          <p:txBody>
            <a:bodyPr vert="horz" lIns="0" tIns="0" rIns="0" bIns="0" rtlCol="0">
              <a:noAutofit/>
            </a:bodyPr>
            <a:lstStyle/>
            <a:p>
              <a:pPr>
                <a:lnSpc>
                  <a:spcPct val="107000"/>
                </a:lnSpc>
                <a:spcAft>
                  <a:spcPts val="800"/>
                </a:spcAft>
              </a:pPr>
              <a:r>
                <a:rPr lang="en-IN" sz="1800">
                  <a:solidFill>
                    <a:srgbClr val="000000"/>
                  </a:solidFill>
                  <a:effectLst/>
                  <a:latin typeface="Arial" panose="020B0604020202020204" pitchFamily="34" charset="0"/>
                  <a:ea typeface="Arial" panose="020B0604020202020204" pitchFamily="34" charset="0"/>
                </a:rPr>
                <a:t>y</a:t>
              </a:r>
              <a:endParaRPr lang="en-IN" sz="1100">
                <a:solidFill>
                  <a:srgbClr val="000000"/>
                </a:solidFill>
                <a:effectLst/>
                <a:latin typeface="Calibri" panose="020F0502020204030204" pitchFamily="34" charset="0"/>
                <a:ea typeface="Calibri" panose="020F0502020204030204" pitchFamily="34" charset="0"/>
              </a:endParaRPr>
            </a:p>
          </p:txBody>
        </p:sp>
        <p:sp>
          <p:nvSpPr>
            <p:cNvPr id="12" name="Rectangle 11">
              <a:extLst>
                <a:ext uri="{FF2B5EF4-FFF2-40B4-BE49-F238E27FC236}">
                  <a16:creationId xmlns:a16="http://schemas.microsoft.com/office/drawing/2014/main" id="{6B1D430A-FEAB-46E9-9B14-C7DADEEC1B09}"/>
                </a:ext>
              </a:extLst>
            </p:cNvPr>
            <p:cNvSpPr/>
            <p:nvPr/>
          </p:nvSpPr>
          <p:spPr>
            <a:xfrm>
              <a:off x="409494" y="1150980"/>
              <a:ext cx="152019" cy="285778"/>
            </a:xfrm>
            <a:prstGeom prst="rect">
              <a:avLst/>
            </a:prstGeom>
            <a:ln>
              <a:noFill/>
            </a:ln>
          </p:spPr>
          <p:txBody>
            <a:bodyPr vert="horz" lIns="0" tIns="0" rIns="0" bIns="0" rtlCol="0">
              <a:noAutofit/>
            </a:bodyPr>
            <a:lstStyle/>
            <a:p>
              <a:pPr>
                <a:lnSpc>
                  <a:spcPct val="107000"/>
                </a:lnSpc>
                <a:spcAft>
                  <a:spcPts val="800"/>
                </a:spcAft>
              </a:pPr>
              <a:r>
                <a:rPr lang="en-IN" sz="1800">
                  <a:solidFill>
                    <a:srgbClr val="000000"/>
                  </a:solidFill>
                  <a:effectLst/>
                  <a:latin typeface="Arial" panose="020B0604020202020204" pitchFamily="34" charset="0"/>
                  <a:ea typeface="Arial" panose="020B0604020202020204" pitchFamily="34" charset="0"/>
                </a:rPr>
                <a:t>z</a:t>
              </a:r>
              <a:endParaRPr lang="en-IN" sz="1100">
                <a:solidFill>
                  <a:srgbClr val="000000"/>
                </a:solidFill>
                <a:effectLst/>
                <a:latin typeface="Calibri" panose="020F0502020204030204" pitchFamily="34" charset="0"/>
                <a:ea typeface="Calibri" panose="020F0502020204030204" pitchFamily="34" charset="0"/>
              </a:endParaRPr>
            </a:p>
          </p:txBody>
        </p:sp>
        <p:sp>
          <p:nvSpPr>
            <p:cNvPr id="13" name="Rectangle 12">
              <a:extLst>
                <a:ext uri="{FF2B5EF4-FFF2-40B4-BE49-F238E27FC236}">
                  <a16:creationId xmlns:a16="http://schemas.microsoft.com/office/drawing/2014/main" id="{D5D42505-6E99-4155-8850-122820572A17}"/>
                </a:ext>
              </a:extLst>
            </p:cNvPr>
            <p:cNvSpPr/>
            <p:nvPr/>
          </p:nvSpPr>
          <p:spPr>
            <a:xfrm>
              <a:off x="714294" y="541379"/>
              <a:ext cx="507077" cy="285778"/>
            </a:xfrm>
            <a:prstGeom prst="rect">
              <a:avLst/>
            </a:prstGeom>
            <a:ln>
              <a:noFill/>
            </a:ln>
          </p:spPr>
          <p:txBody>
            <a:bodyPr vert="horz" lIns="0" tIns="0" rIns="0" bIns="0" rtlCol="0">
              <a:noAutofit/>
            </a:bodyPr>
            <a:lstStyle/>
            <a:p>
              <a:pPr>
                <a:lnSpc>
                  <a:spcPct val="107000"/>
                </a:lnSpc>
                <a:spcAft>
                  <a:spcPts val="800"/>
                </a:spcAft>
              </a:pPr>
              <a:r>
                <a:rPr lang="en-IN" sz="1800">
                  <a:solidFill>
                    <a:srgbClr val="000000"/>
                  </a:solidFill>
                  <a:effectLst/>
                  <a:latin typeface="Arial" panose="020B0604020202020204" pitchFamily="34" charset="0"/>
                  <a:ea typeface="Arial" panose="020B0604020202020204" pitchFamily="34" charset="0"/>
                </a:rPr>
                <a:t>02</a:t>
              </a:r>
              <a:endParaRPr lang="en-IN" sz="1100">
                <a:solidFill>
                  <a:srgbClr val="000000"/>
                </a:solidFill>
                <a:effectLst/>
                <a:latin typeface="Calibri" panose="020F0502020204030204" pitchFamily="34" charset="0"/>
                <a:ea typeface="Calibri" panose="020F0502020204030204" pitchFamily="34" charset="0"/>
              </a:endParaRPr>
            </a:p>
          </p:txBody>
        </p:sp>
        <p:sp>
          <p:nvSpPr>
            <p:cNvPr id="14" name="Rectangle 13">
              <a:extLst>
                <a:ext uri="{FF2B5EF4-FFF2-40B4-BE49-F238E27FC236}">
                  <a16:creationId xmlns:a16="http://schemas.microsoft.com/office/drawing/2014/main" id="{92B5D1FD-6ECE-4EA6-A6CD-BA00EB2A4B56}"/>
                </a:ext>
              </a:extLst>
            </p:cNvPr>
            <p:cNvSpPr/>
            <p:nvPr/>
          </p:nvSpPr>
          <p:spPr>
            <a:xfrm>
              <a:off x="1286126" y="541379"/>
              <a:ext cx="169045" cy="285778"/>
            </a:xfrm>
            <a:prstGeom prst="rect">
              <a:avLst/>
            </a:prstGeom>
            <a:ln>
              <a:noFill/>
            </a:ln>
          </p:spPr>
          <p:txBody>
            <a:bodyPr vert="horz" lIns="0" tIns="0" rIns="0" bIns="0" rtlCol="0">
              <a:noAutofit/>
            </a:bodyPr>
            <a:lstStyle/>
            <a:p>
              <a:pPr>
                <a:lnSpc>
                  <a:spcPct val="107000"/>
                </a:lnSpc>
                <a:spcAft>
                  <a:spcPts val="800"/>
                </a:spcAft>
              </a:pPr>
              <a:r>
                <a:rPr lang="en-IN" sz="1800">
                  <a:solidFill>
                    <a:srgbClr val="000000"/>
                  </a:solidFill>
                  <a:effectLst/>
                  <a:latin typeface="Arial" panose="020B0604020202020204" pitchFamily="34" charset="0"/>
                  <a:ea typeface="Arial" panose="020B0604020202020204" pitchFamily="34" charset="0"/>
                </a:rPr>
                <a:t>7</a:t>
              </a:r>
              <a:endParaRPr lang="en-IN" sz="1100">
                <a:solidFill>
                  <a:srgbClr val="000000"/>
                </a:solidFill>
                <a:effectLst/>
                <a:latin typeface="Calibri" panose="020F0502020204030204" pitchFamily="34" charset="0"/>
                <a:ea typeface="Calibri" panose="020F0502020204030204" pitchFamily="34" charset="0"/>
              </a:endParaRPr>
            </a:p>
          </p:txBody>
        </p:sp>
        <p:sp>
          <p:nvSpPr>
            <p:cNvPr id="15" name="Rectangle 14">
              <a:extLst>
                <a:ext uri="{FF2B5EF4-FFF2-40B4-BE49-F238E27FC236}">
                  <a16:creationId xmlns:a16="http://schemas.microsoft.com/office/drawing/2014/main" id="{BA641D1A-A3AF-40F6-A82C-01C8D908C43D}"/>
                </a:ext>
              </a:extLst>
            </p:cNvPr>
            <p:cNvSpPr/>
            <p:nvPr/>
          </p:nvSpPr>
          <p:spPr>
            <a:xfrm>
              <a:off x="714294" y="922380"/>
              <a:ext cx="216475" cy="285778"/>
            </a:xfrm>
            <a:prstGeom prst="rect">
              <a:avLst/>
            </a:prstGeom>
            <a:ln>
              <a:noFill/>
            </a:ln>
          </p:spPr>
          <p:txBody>
            <a:bodyPr vert="horz" lIns="0" tIns="0" rIns="0" bIns="0" rtlCol="0">
              <a:noAutofit/>
            </a:bodyPr>
            <a:lstStyle/>
            <a:p>
              <a:pPr>
                <a:lnSpc>
                  <a:spcPct val="107000"/>
                </a:lnSpc>
                <a:spcAft>
                  <a:spcPts val="800"/>
                </a:spcAft>
              </a:pPr>
              <a:r>
                <a:rPr lang="en-IN" sz="1800">
                  <a:solidFill>
                    <a:srgbClr val="000000"/>
                  </a:solidFill>
                  <a:effectLst/>
                  <a:latin typeface="Arial" panose="020B0604020202020204" pitchFamily="34" charset="0"/>
                  <a:ea typeface="Arial" panose="020B0604020202020204" pitchFamily="34" charset="0"/>
                </a:rPr>
                <a:t>∞</a:t>
              </a:r>
              <a:endParaRPr lang="en-IN" sz="1100">
                <a:solidFill>
                  <a:srgbClr val="000000"/>
                </a:solidFill>
                <a:effectLst/>
                <a:latin typeface="Calibri" panose="020F0502020204030204" pitchFamily="34" charset="0"/>
                <a:ea typeface="Calibri" panose="020F0502020204030204" pitchFamily="34" charset="0"/>
              </a:endParaRPr>
            </a:p>
          </p:txBody>
        </p:sp>
        <p:sp>
          <p:nvSpPr>
            <p:cNvPr id="16" name="Rectangle 15">
              <a:extLst>
                <a:ext uri="{FF2B5EF4-FFF2-40B4-BE49-F238E27FC236}">
                  <a16:creationId xmlns:a16="http://schemas.microsoft.com/office/drawing/2014/main" id="{70BBD097-CD0F-4FD3-B37C-938728DA82CD}"/>
                </a:ext>
              </a:extLst>
            </p:cNvPr>
            <p:cNvSpPr/>
            <p:nvPr/>
          </p:nvSpPr>
          <p:spPr>
            <a:xfrm>
              <a:off x="942894" y="922380"/>
              <a:ext cx="216475" cy="285778"/>
            </a:xfrm>
            <a:prstGeom prst="rect">
              <a:avLst/>
            </a:prstGeom>
            <a:ln>
              <a:noFill/>
            </a:ln>
          </p:spPr>
          <p:txBody>
            <a:bodyPr vert="horz" lIns="0" tIns="0" rIns="0" bIns="0" rtlCol="0">
              <a:noAutofit/>
            </a:bodyPr>
            <a:lstStyle/>
            <a:p>
              <a:pPr>
                <a:lnSpc>
                  <a:spcPct val="107000"/>
                </a:lnSpc>
                <a:spcAft>
                  <a:spcPts val="800"/>
                </a:spcAft>
              </a:pPr>
              <a:r>
                <a:rPr lang="en-IN" sz="1800">
                  <a:solidFill>
                    <a:srgbClr val="000000"/>
                  </a:solidFill>
                  <a:effectLst/>
                  <a:latin typeface="Arial" panose="020B0604020202020204" pitchFamily="34" charset="0"/>
                  <a:ea typeface="Arial" panose="020B0604020202020204" pitchFamily="34" charset="0"/>
                </a:rPr>
                <a:t>∞</a:t>
              </a:r>
              <a:endParaRPr lang="en-IN" sz="1100">
                <a:solidFill>
                  <a:srgbClr val="000000"/>
                </a:solidFill>
                <a:effectLst/>
                <a:latin typeface="Calibri" panose="020F0502020204030204" pitchFamily="34" charset="0"/>
                <a:ea typeface="Calibri" panose="020F0502020204030204" pitchFamily="34" charset="0"/>
              </a:endParaRPr>
            </a:p>
          </p:txBody>
        </p:sp>
        <p:sp>
          <p:nvSpPr>
            <p:cNvPr id="17" name="Rectangle 16">
              <a:extLst>
                <a:ext uri="{FF2B5EF4-FFF2-40B4-BE49-F238E27FC236}">
                  <a16:creationId xmlns:a16="http://schemas.microsoft.com/office/drawing/2014/main" id="{83B026E7-2D91-424E-A01A-5ABF84F50EC0}"/>
                </a:ext>
              </a:extLst>
            </p:cNvPr>
            <p:cNvSpPr/>
            <p:nvPr/>
          </p:nvSpPr>
          <p:spPr>
            <a:xfrm>
              <a:off x="1323894" y="922380"/>
              <a:ext cx="216475" cy="285778"/>
            </a:xfrm>
            <a:prstGeom prst="rect">
              <a:avLst/>
            </a:prstGeom>
            <a:ln>
              <a:noFill/>
            </a:ln>
          </p:spPr>
          <p:txBody>
            <a:bodyPr vert="horz" lIns="0" tIns="0" rIns="0" bIns="0" rtlCol="0">
              <a:noAutofit/>
            </a:bodyPr>
            <a:lstStyle/>
            <a:p>
              <a:pPr>
                <a:lnSpc>
                  <a:spcPct val="107000"/>
                </a:lnSpc>
                <a:spcAft>
                  <a:spcPts val="800"/>
                </a:spcAft>
              </a:pPr>
              <a:r>
                <a:rPr lang="en-IN" sz="1800">
                  <a:solidFill>
                    <a:srgbClr val="000000"/>
                  </a:solidFill>
                  <a:effectLst/>
                  <a:latin typeface="Arial" panose="020B0604020202020204" pitchFamily="34" charset="0"/>
                  <a:ea typeface="Arial" panose="020B0604020202020204" pitchFamily="34" charset="0"/>
                </a:rPr>
                <a:t>∞</a:t>
              </a:r>
              <a:endParaRPr lang="en-IN" sz="1100">
                <a:solidFill>
                  <a:srgbClr val="000000"/>
                </a:solidFill>
                <a:effectLst/>
                <a:latin typeface="Calibri" panose="020F0502020204030204" pitchFamily="34" charset="0"/>
                <a:ea typeface="Calibri" panose="020F0502020204030204" pitchFamily="34" charset="0"/>
              </a:endParaRPr>
            </a:p>
          </p:txBody>
        </p:sp>
        <p:sp>
          <p:nvSpPr>
            <p:cNvPr id="18" name="Rectangle 17">
              <a:extLst>
                <a:ext uri="{FF2B5EF4-FFF2-40B4-BE49-F238E27FC236}">
                  <a16:creationId xmlns:a16="http://schemas.microsoft.com/office/drawing/2014/main" id="{FDA1F07A-F9D0-49AB-B2BB-C4A3D37651B6}"/>
                </a:ext>
              </a:extLst>
            </p:cNvPr>
            <p:cNvSpPr/>
            <p:nvPr/>
          </p:nvSpPr>
          <p:spPr>
            <a:xfrm>
              <a:off x="714294" y="1227179"/>
              <a:ext cx="216475" cy="285778"/>
            </a:xfrm>
            <a:prstGeom prst="rect">
              <a:avLst/>
            </a:prstGeom>
            <a:ln>
              <a:noFill/>
            </a:ln>
          </p:spPr>
          <p:txBody>
            <a:bodyPr vert="horz" lIns="0" tIns="0" rIns="0" bIns="0" rtlCol="0">
              <a:noAutofit/>
            </a:bodyPr>
            <a:lstStyle/>
            <a:p>
              <a:pPr>
                <a:lnSpc>
                  <a:spcPct val="107000"/>
                </a:lnSpc>
                <a:spcAft>
                  <a:spcPts val="800"/>
                </a:spcAft>
              </a:pPr>
              <a:r>
                <a:rPr lang="en-IN" sz="1800">
                  <a:solidFill>
                    <a:srgbClr val="000000"/>
                  </a:solidFill>
                  <a:effectLst/>
                  <a:latin typeface="Arial" panose="020B0604020202020204" pitchFamily="34" charset="0"/>
                  <a:ea typeface="Arial" panose="020B0604020202020204" pitchFamily="34" charset="0"/>
                </a:rPr>
                <a:t>∞</a:t>
              </a:r>
              <a:endParaRPr lang="en-IN" sz="1100">
                <a:solidFill>
                  <a:srgbClr val="000000"/>
                </a:solidFill>
                <a:effectLst/>
                <a:latin typeface="Calibri" panose="020F0502020204030204" pitchFamily="34" charset="0"/>
                <a:ea typeface="Calibri" panose="020F0502020204030204" pitchFamily="34" charset="0"/>
              </a:endParaRPr>
            </a:p>
          </p:txBody>
        </p:sp>
        <p:sp>
          <p:nvSpPr>
            <p:cNvPr id="19" name="Rectangle 18">
              <a:extLst>
                <a:ext uri="{FF2B5EF4-FFF2-40B4-BE49-F238E27FC236}">
                  <a16:creationId xmlns:a16="http://schemas.microsoft.com/office/drawing/2014/main" id="{F4BA3B54-4AF6-45AE-ACCF-1D31432AE10C}"/>
                </a:ext>
              </a:extLst>
            </p:cNvPr>
            <p:cNvSpPr/>
            <p:nvPr/>
          </p:nvSpPr>
          <p:spPr>
            <a:xfrm>
              <a:off x="942894" y="1227179"/>
              <a:ext cx="216475" cy="285778"/>
            </a:xfrm>
            <a:prstGeom prst="rect">
              <a:avLst/>
            </a:prstGeom>
            <a:ln>
              <a:noFill/>
            </a:ln>
          </p:spPr>
          <p:txBody>
            <a:bodyPr vert="horz" lIns="0" tIns="0" rIns="0" bIns="0" rtlCol="0">
              <a:noAutofit/>
            </a:bodyPr>
            <a:lstStyle/>
            <a:p>
              <a:pPr>
                <a:lnSpc>
                  <a:spcPct val="107000"/>
                </a:lnSpc>
                <a:spcAft>
                  <a:spcPts val="800"/>
                </a:spcAft>
              </a:pPr>
              <a:r>
                <a:rPr lang="en-IN" sz="1800">
                  <a:solidFill>
                    <a:srgbClr val="000000"/>
                  </a:solidFill>
                  <a:effectLst/>
                  <a:latin typeface="Arial" panose="020B0604020202020204" pitchFamily="34" charset="0"/>
                  <a:ea typeface="Arial" panose="020B0604020202020204" pitchFamily="34" charset="0"/>
                </a:rPr>
                <a:t>∞</a:t>
              </a:r>
              <a:endParaRPr lang="en-IN" sz="1100">
                <a:solidFill>
                  <a:srgbClr val="000000"/>
                </a:solidFill>
                <a:effectLst/>
                <a:latin typeface="Calibri" panose="020F0502020204030204" pitchFamily="34" charset="0"/>
                <a:ea typeface="Calibri" panose="020F0502020204030204" pitchFamily="34" charset="0"/>
              </a:endParaRPr>
            </a:p>
          </p:txBody>
        </p:sp>
        <p:sp>
          <p:nvSpPr>
            <p:cNvPr id="20" name="Rectangle 19">
              <a:extLst>
                <a:ext uri="{FF2B5EF4-FFF2-40B4-BE49-F238E27FC236}">
                  <a16:creationId xmlns:a16="http://schemas.microsoft.com/office/drawing/2014/main" id="{D124C899-BD30-4E56-83BF-76C1CC888850}"/>
                </a:ext>
              </a:extLst>
            </p:cNvPr>
            <p:cNvSpPr/>
            <p:nvPr/>
          </p:nvSpPr>
          <p:spPr>
            <a:xfrm>
              <a:off x="1323894" y="1227179"/>
              <a:ext cx="216475" cy="285778"/>
            </a:xfrm>
            <a:prstGeom prst="rect">
              <a:avLst/>
            </a:prstGeom>
            <a:ln>
              <a:noFill/>
            </a:ln>
          </p:spPr>
          <p:txBody>
            <a:bodyPr vert="horz" lIns="0" tIns="0" rIns="0" bIns="0" rtlCol="0">
              <a:noAutofit/>
            </a:bodyPr>
            <a:lstStyle/>
            <a:p>
              <a:pPr>
                <a:lnSpc>
                  <a:spcPct val="107000"/>
                </a:lnSpc>
                <a:spcAft>
                  <a:spcPts val="800"/>
                </a:spcAft>
              </a:pPr>
              <a:r>
                <a:rPr lang="en-IN" sz="1800">
                  <a:solidFill>
                    <a:srgbClr val="000000"/>
                  </a:solidFill>
                  <a:effectLst/>
                  <a:latin typeface="Arial" panose="020B0604020202020204" pitchFamily="34" charset="0"/>
                  <a:ea typeface="Arial" panose="020B0604020202020204" pitchFamily="34" charset="0"/>
                </a:rPr>
                <a:t>∞</a:t>
              </a:r>
              <a:endParaRPr lang="en-IN" sz="1100">
                <a:solidFill>
                  <a:srgbClr val="000000"/>
                </a:solidFill>
                <a:effectLst/>
                <a:latin typeface="Calibri" panose="020F0502020204030204" pitchFamily="34" charset="0"/>
                <a:ea typeface="Calibri" panose="020F0502020204030204" pitchFamily="34" charset="0"/>
              </a:endParaRPr>
            </a:p>
          </p:txBody>
        </p:sp>
        <p:sp>
          <p:nvSpPr>
            <p:cNvPr id="21" name="Rectangle 20">
              <a:extLst>
                <a:ext uri="{FF2B5EF4-FFF2-40B4-BE49-F238E27FC236}">
                  <a16:creationId xmlns:a16="http://schemas.microsoft.com/office/drawing/2014/main" id="{F921F3FE-AB12-4085-8F91-D40FF433E74C}"/>
                </a:ext>
              </a:extLst>
            </p:cNvPr>
            <p:cNvSpPr/>
            <p:nvPr/>
          </p:nvSpPr>
          <p:spPr>
            <a:xfrm rot="-5399999">
              <a:off x="2135666" y="775580"/>
              <a:ext cx="472906" cy="222272"/>
            </a:xfrm>
            <a:prstGeom prst="rect">
              <a:avLst/>
            </a:prstGeom>
            <a:ln>
              <a:noFill/>
            </a:ln>
          </p:spPr>
          <p:txBody>
            <a:bodyPr vert="horz" lIns="0" tIns="0" rIns="0" bIns="0" rtlCol="0">
              <a:noAutofit/>
            </a:bodyPr>
            <a:lstStyle/>
            <a:p>
              <a:pPr>
                <a:lnSpc>
                  <a:spcPct val="107000"/>
                </a:lnSpc>
                <a:spcAft>
                  <a:spcPts val="800"/>
                </a:spcAft>
              </a:pPr>
              <a:r>
                <a:rPr lang="en-IN" sz="1400" i="1">
                  <a:solidFill>
                    <a:srgbClr val="000000"/>
                  </a:solidFill>
                  <a:effectLst/>
                  <a:latin typeface="Arial" panose="020B0604020202020204" pitchFamily="34" charset="0"/>
                  <a:ea typeface="Arial" panose="020B0604020202020204" pitchFamily="34" charset="0"/>
                </a:rPr>
                <a:t>from</a:t>
              </a:r>
              <a:endParaRPr lang="en-IN" sz="1100">
                <a:solidFill>
                  <a:srgbClr val="000000"/>
                </a:solidFill>
                <a:effectLst/>
                <a:latin typeface="Calibri" panose="020F0502020204030204" pitchFamily="34" charset="0"/>
                <a:ea typeface="Calibri" panose="020F0502020204030204" pitchFamily="34" charset="0"/>
              </a:endParaRPr>
            </a:p>
          </p:txBody>
        </p:sp>
        <p:sp>
          <p:nvSpPr>
            <p:cNvPr id="22" name="Rectangle 21">
              <a:extLst>
                <a:ext uri="{FF2B5EF4-FFF2-40B4-BE49-F238E27FC236}">
                  <a16:creationId xmlns:a16="http://schemas.microsoft.com/office/drawing/2014/main" id="{7121C7D9-6E3F-4575-AD96-B766F845194C}"/>
                </a:ext>
              </a:extLst>
            </p:cNvPr>
            <p:cNvSpPr/>
            <p:nvPr/>
          </p:nvSpPr>
          <p:spPr>
            <a:xfrm>
              <a:off x="847644" y="15875"/>
              <a:ext cx="696526" cy="222272"/>
            </a:xfrm>
            <a:prstGeom prst="rect">
              <a:avLst/>
            </a:prstGeom>
            <a:ln>
              <a:noFill/>
            </a:ln>
          </p:spPr>
          <p:txBody>
            <a:bodyPr vert="horz" lIns="0" tIns="0" rIns="0" bIns="0" rtlCol="0">
              <a:noAutofit/>
            </a:bodyPr>
            <a:lstStyle/>
            <a:p>
              <a:pPr>
                <a:lnSpc>
                  <a:spcPct val="107000"/>
                </a:lnSpc>
                <a:spcAft>
                  <a:spcPts val="800"/>
                </a:spcAft>
              </a:pPr>
              <a:r>
                <a:rPr lang="en-IN" sz="1400" i="1">
                  <a:solidFill>
                    <a:srgbClr val="000000"/>
                  </a:solidFill>
                  <a:effectLst/>
                  <a:latin typeface="Arial" panose="020B0604020202020204" pitchFamily="34" charset="0"/>
                  <a:ea typeface="Arial" panose="020B0604020202020204" pitchFamily="34" charset="0"/>
                </a:rPr>
                <a:t>costto</a:t>
              </a:r>
              <a:endParaRPr lang="en-IN" sz="1100">
                <a:solidFill>
                  <a:srgbClr val="000000"/>
                </a:solidFill>
                <a:effectLst/>
                <a:latin typeface="Calibri" panose="020F0502020204030204" pitchFamily="34" charset="0"/>
                <a:ea typeface="Calibri" panose="020F0502020204030204" pitchFamily="34" charset="0"/>
              </a:endParaRPr>
            </a:p>
          </p:txBody>
        </p:sp>
        <p:sp>
          <p:nvSpPr>
            <p:cNvPr id="23" name="Rectangle 22">
              <a:extLst>
                <a:ext uri="{FF2B5EF4-FFF2-40B4-BE49-F238E27FC236}">
                  <a16:creationId xmlns:a16="http://schemas.microsoft.com/office/drawing/2014/main" id="{3FFD7A96-AC82-48BA-A907-21A4CDFF5C70}"/>
                </a:ext>
              </a:extLst>
            </p:cNvPr>
            <p:cNvSpPr/>
            <p:nvPr/>
          </p:nvSpPr>
          <p:spPr>
            <a:xfrm rot="-5399999">
              <a:off x="3654" y="2559930"/>
              <a:ext cx="472906" cy="222272"/>
            </a:xfrm>
            <a:prstGeom prst="rect">
              <a:avLst/>
            </a:prstGeom>
            <a:ln>
              <a:noFill/>
            </a:ln>
          </p:spPr>
          <p:txBody>
            <a:bodyPr vert="horz" lIns="0" tIns="0" rIns="0" bIns="0" rtlCol="0">
              <a:noAutofit/>
            </a:bodyPr>
            <a:lstStyle/>
            <a:p>
              <a:pPr>
                <a:lnSpc>
                  <a:spcPct val="107000"/>
                </a:lnSpc>
                <a:spcAft>
                  <a:spcPts val="800"/>
                </a:spcAft>
              </a:pPr>
              <a:r>
                <a:rPr lang="en-IN" sz="1400">
                  <a:solidFill>
                    <a:srgbClr val="000000"/>
                  </a:solidFill>
                  <a:effectLst/>
                  <a:latin typeface="Arial" panose="020B0604020202020204" pitchFamily="34" charset="0"/>
                  <a:ea typeface="Arial" panose="020B0604020202020204" pitchFamily="34" charset="0"/>
                </a:rPr>
                <a:t>from</a:t>
              </a:r>
              <a:endParaRPr lang="en-IN" sz="1100">
                <a:solidFill>
                  <a:srgbClr val="000000"/>
                </a:solidFill>
                <a:effectLst/>
                <a:latin typeface="Calibri" panose="020F0502020204030204" pitchFamily="34" charset="0"/>
                <a:ea typeface="Calibri" panose="020F0502020204030204" pitchFamily="34" charset="0"/>
              </a:endParaRPr>
            </a:p>
          </p:txBody>
        </p:sp>
        <p:sp>
          <p:nvSpPr>
            <p:cNvPr id="24" name="Rectangle 23">
              <a:extLst>
                <a:ext uri="{FF2B5EF4-FFF2-40B4-BE49-F238E27FC236}">
                  <a16:creationId xmlns:a16="http://schemas.microsoft.com/office/drawing/2014/main" id="{EDAA05CA-191E-486D-B76C-C9FE057A52FF}"/>
                </a:ext>
              </a:extLst>
            </p:cNvPr>
            <p:cNvSpPr/>
            <p:nvPr/>
          </p:nvSpPr>
          <p:spPr>
            <a:xfrm rot="-5399999">
              <a:off x="3652" y="4368094"/>
              <a:ext cx="472906" cy="222272"/>
            </a:xfrm>
            <a:prstGeom prst="rect">
              <a:avLst/>
            </a:prstGeom>
            <a:ln>
              <a:noFill/>
            </a:ln>
          </p:spPr>
          <p:txBody>
            <a:bodyPr vert="horz" lIns="0" tIns="0" rIns="0" bIns="0" rtlCol="0">
              <a:noAutofit/>
            </a:bodyPr>
            <a:lstStyle/>
            <a:p>
              <a:pPr>
                <a:lnSpc>
                  <a:spcPct val="107000"/>
                </a:lnSpc>
                <a:spcAft>
                  <a:spcPts val="800"/>
                </a:spcAft>
              </a:pPr>
              <a:r>
                <a:rPr lang="en-IN" sz="1400" i="1">
                  <a:solidFill>
                    <a:srgbClr val="000000"/>
                  </a:solidFill>
                  <a:effectLst/>
                  <a:latin typeface="Arial" panose="020B0604020202020204" pitchFamily="34" charset="0"/>
                  <a:ea typeface="Arial" panose="020B0604020202020204" pitchFamily="34" charset="0"/>
                </a:rPr>
                <a:t>from</a:t>
              </a:r>
              <a:endParaRPr lang="en-IN" sz="1100">
                <a:solidFill>
                  <a:srgbClr val="000000"/>
                </a:solidFill>
                <a:effectLst/>
                <a:latin typeface="Calibri" panose="020F0502020204030204" pitchFamily="34" charset="0"/>
                <a:ea typeface="Calibri" panose="020F0502020204030204" pitchFamily="34" charset="0"/>
              </a:endParaRPr>
            </a:p>
          </p:txBody>
        </p:sp>
        <p:sp>
          <p:nvSpPr>
            <p:cNvPr id="25" name="Shape 3902">
              <a:extLst>
                <a:ext uri="{FF2B5EF4-FFF2-40B4-BE49-F238E27FC236}">
                  <a16:creationId xmlns:a16="http://schemas.microsoft.com/office/drawing/2014/main" id="{6BCA591A-1DDE-4E53-834C-0D4B286AF241}"/>
                </a:ext>
              </a:extLst>
            </p:cNvPr>
            <p:cNvSpPr/>
            <p:nvPr/>
          </p:nvSpPr>
          <p:spPr>
            <a:xfrm>
              <a:off x="2680254" y="214484"/>
              <a:ext cx="0" cy="1219200"/>
            </a:xfrm>
            <a:custGeom>
              <a:avLst/>
              <a:gdLst/>
              <a:ahLst/>
              <a:cxnLst/>
              <a:rect l="0" t="0" r="0" b="0"/>
              <a:pathLst>
                <a:path h="1219200">
                  <a:moveTo>
                    <a:pt x="0" y="0"/>
                  </a:moveTo>
                  <a:lnTo>
                    <a:pt x="0" y="1219200"/>
                  </a:lnTo>
                </a:path>
              </a:pathLst>
            </a:custGeom>
            <a:ln w="9525" cap="flat">
              <a:round/>
            </a:ln>
          </p:spPr>
          <p:style>
            <a:lnRef idx="1">
              <a:srgbClr val="000000"/>
            </a:lnRef>
            <a:fillRef idx="0">
              <a:srgbClr val="000000">
                <a:alpha val="0"/>
              </a:srgbClr>
            </a:fillRef>
            <a:effectRef idx="0">
              <a:scrgbClr r="0" g="0" b="0"/>
            </a:effectRef>
            <a:fontRef idx="none"/>
          </p:style>
          <p:txBody>
            <a:bodyPr/>
            <a:lstStyle/>
            <a:p>
              <a:endParaRPr lang="en-IN"/>
            </a:p>
          </p:txBody>
        </p:sp>
        <p:sp>
          <p:nvSpPr>
            <p:cNvPr id="26" name="Shape 3903">
              <a:extLst>
                <a:ext uri="{FF2B5EF4-FFF2-40B4-BE49-F238E27FC236}">
                  <a16:creationId xmlns:a16="http://schemas.microsoft.com/office/drawing/2014/main" id="{1A481E42-B827-492F-BABF-30A67FD137DA}"/>
                </a:ext>
              </a:extLst>
            </p:cNvPr>
            <p:cNvSpPr/>
            <p:nvPr/>
          </p:nvSpPr>
          <p:spPr>
            <a:xfrm>
              <a:off x="2375454" y="443084"/>
              <a:ext cx="1371600" cy="0"/>
            </a:xfrm>
            <a:custGeom>
              <a:avLst/>
              <a:gdLst/>
              <a:ahLst/>
              <a:cxnLst/>
              <a:rect l="0" t="0" r="0" b="0"/>
              <a:pathLst>
                <a:path w="1371600">
                  <a:moveTo>
                    <a:pt x="0" y="0"/>
                  </a:moveTo>
                  <a:lnTo>
                    <a:pt x="1371600" y="0"/>
                  </a:lnTo>
                </a:path>
              </a:pathLst>
            </a:custGeom>
            <a:ln w="9525" cap="flat">
              <a:round/>
            </a:ln>
          </p:spPr>
          <p:style>
            <a:lnRef idx="1">
              <a:srgbClr val="000000"/>
            </a:lnRef>
            <a:fillRef idx="0">
              <a:srgbClr val="000000">
                <a:alpha val="0"/>
              </a:srgbClr>
            </a:fillRef>
            <a:effectRef idx="0">
              <a:scrgbClr r="0" g="0" b="0"/>
            </a:effectRef>
            <a:fontRef idx="none"/>
          </p:style>
          <p:txBody>
            <a:bodyPr/>
            <a:lstStyle/>
            <a:p>
              <a:endParaRPr lang="en-IN"/>
            </a:p>
          </p:txBody>
        </p:sp>
        <p:sp>
          <p:nvSpPr>
            <p:cNvPr id="27" name="Rectangle 26">
              <a:extLst>
                <a:ext uri="{FF2B5EF4-FFF2-40B4-BE49-F238E27FC236}">
                  <a16:creationId xmlns:a16="http://schemas.microsoft.com/office/drawing/2014/main" id="{72328EFB-559B-432C-A516-519F5EF1EF1A}"/>
                </a:ext>
              </a:extLst>
            </p:cNvPr>
            <p:cNvSpPr/>
            <p:nvPr/>
          </p:nvSpPr>
          <p:spPr>
            <a:xfrm>
              <a:off x="3381365" y="160380"/>
              <a:ext cx="152019" cy="285778"/>
            </a:xfrm>
            <a:prstGeom prst="rect">
              <a:avLst/>
            </a:prstGeom>
            <a:ln>
              <a:noFill/>
            </a:ln>
          </p:spPr>
          <p:txBody>
            <a:bodyPr vert="horz" lIns="0" tIns="0" rIns="0" bIns="0" rtlCol="0">
              <a:noAutofit/>
            </a:bodyPr>
            <a:lstStyle/>
            <a:p>
              <a:pPr>
                <a:lnSpc>
                  <a:spcPct val="107000"/>
                </a:lnSpc>
                <a:spcAft>
                  <a:spcPts val="800"/>
                </a:spcAft>
              </a:pPr>
              <a:r>
                <a:rPr lang="en-IN" sz="1800">
                  <a:solidFill>
                    <a:srgbClr val="000000"/>
                  </a:solidFill>
                  <a:effectLst/>
                  <a:latin typeface="Arial" panose="020B0604020202020204" pitchFamily="34" charset="0"/>
                  <a:ea typeface="Arial" panose="020B0604020202020204" pitchFamily="34" charset="0"/>
                </a:rPr>
                <a:t>z</a:t>
              </a:r>
              <a:endParaRPr lang="en-IN" sz="1100">
                <a:solidFill>
                  <a:srgbClr val="000000"/>
                </a:solidFill>
                <a:effectLst/>
                <a:latin typeface="Calibri" panose="020F0502020204030204" pitchFamily="34" charset="0"/>
                <a:ea typeface="Calibri" panose="020F0502020204030204" pitchFamily="34" charset="0"/>
              </a:endParaRPr>
            </a:p>
          </p:txBody>
        </p:sp>
        <p:sp>
          <p:nvSpPr>
            <p:cNvPr id="28" name="Rectangle 27">
              <a:extLst>
                <a:ext uri="{FF2B5EF4-FFF2-40B4-BE49-F238E27FC236}">
                  <a16:creationId xmlns:a16="http://schemas.microsoft.com/office/drawing/2014/main" id="{8969EA9F-A16E-4EF4-82D8-F012A4B3F234}"/>
                </a:ext>
              </a:extLst>
            </p:cNvPr>
            <p:cNvSpPr/>
            <p:nvPr/>
          </p:nvSpPr>
          <p:spPr>
            <a:xfrm>
              <a:off x="3076529" y="160380"/>
              <a:ext cx="152019" cy="285778"/>
            </a:xfrm>
            <a:prstGeom prst="rect">
              <a:avLst/>
            </a:prstGeom>
            <a:ln>
              <a:noFill/>
            </a:ln>
          </p:spPr>
          <p:txBody>
            <a:bodyPr vert="horz" lIns="0" tIns="0" rIns="0" bIns="0" rtlCol="0">
              <a:noAutofit/>
            </a:bodyPr>
            <a:lstStyle/>
            <a:p>
              <a:pPr>
                <a:lnSpc>
                  <a:spcPct val="107000"/>
                </a:lnSpc>
                <a:spcAft>
                  <a:spcPts val="800"/>
                </a:spcAft>
              </a:pPr>
              <a:r>
                <a:rPr lang="en-IN" sz="1800">
                  <a:solidFill>
                    <a:srgbClr val="000000"/>
                  </a:solidFill>
                  <a:effectLst/>
                  <a:latin typeface="Arial" panose="020B0604020202020204" pitchFamily="34" charset="0"/>
                  <a:ea typeface="Arial" panose="020B0604020202020204" pitchFamily="34" charset="0"/>
                </a:rPr>
                <a:t>y</a:t>
              </a:r>
              <a:endParaRPr lang="en-IN" sz="1100">
                <a:solidFill>
                  <a:srgbClr val="000000"/>
                </a:solidFill>
                <a:effectLst/>
                <a:latin typeface="Calibri" panose="020F0502020204030204" pitchFamily="34" charset="0"/>
                <a:ea typeface="Calibri" panose="020F0502020204030204" pitchFamily="34" charset="0"/>
              </a:endParaRPr>
            </a:p>
          </p:txBody>
        </p:sp>
        <p:sp>
          <p:nvSpPr>
            <p:cNvPr id="29" name="Rectangle 28">
              <a:extLst>
                <a:ext uri="{FF2B5EF4-FFF2-40B4-BE49-F238E27FC236}">
                  <a16:creationId xmlns:a16="http://schemas.microsoft.com/office/drawing/2014/main" id="{C6F384FB-F7EF-4744-A88E-C08D4DC5E53E}"/>
                </a:ext>
              </a:extLst>
            </p:cNvPr>
            <p:cNvSpPr/>
            <p:nvPr/>
          </p:nvSpPr>
          <p:spPr>
            <a:xfrm>
              <a:off x="2771694" y="160380"/>
              <a:ext cx="152019" cy="285778"/>
            </a:xfrm>
            <a:prstGeom prst="rect">
              <a:avLst/>
            </a:prstGeom>
            <a:ln>
              <a:noFill/>
            </a:ln>
          </p:spPr>
          <p:txBody>
            <a:bodyPr vert="horz" lIns="0" tIns="0" rIns="0" bIns="0" rtlCol="0">
              <a:noAutofit/>
            </a:bodyPr>
            <a:lstStyle/>
            <a:p>
              <a:pPr>
                <a:lnSpc>
                  <a:spcPct val="107000"/>
                </a:lnSpc>
                <a:spcAft>
                  <a:spcPts val="800"/>
                </a:spcAft>
              </a:pPr>
              <a:r>
                <a:rPr lang="en-IN" sz="1800">
                  <a:solidFill>
                    <a:srgbClr val="000000"/>
                  </a:solidFill>
                  <a:effectLst/>
                  <a:latin typeface="Arial" panose="020B0604020202020204" pitchFamily="34" charset="0"/>
                  <a:ea typeface="Arial" panose="020B0604020202020204" pitchFamily="34" charset="0"/>
                </a:rPr>
                <a:t>x</a:t>
              </a:r>
              <a:endParaRPr lang="en-IN" sz="1100">
                <a:solidFill>
                  <a:srgbClr val="000000"/>
                </a:solidFill>
                <a:effectLst/>
                <a:latin typeface="Calibri" panose="020F0502020204030204" pitchFamily="34" charset="0"/>
                <a:ea typeface="Calibri" panose="020F0502020204030204" pitchFamily="34" charset="0"/>
              </a:endParaRPr>
            </a:p>
          </p:txBody>
        </p:sp>
        <p:sp>
          <p:nvSpPr>
            <p:cNvPr id="30" name="Rectangle 29">
              <a:extLst>
                <a:ext uri="{FF2B5EF4-FFF2-40B4-BE49-F238E27FC236}">
                  <a16:creationId xmlns:a16="http://schemas.microsoft.com/office/drawing/2014/main" id="{986C08D8-1C6C-42AD-AD4E-4C594E0933F2}"/>
                </a:ext>
              </a:extLst>
            </p:cNvPr>
            <p:cNvSpPr/>
            <p:nvPr/>
          </p:nvSpPr>
          <p:spPr>
            <a:xfrm>
              <a:off x="2466895" y="541379"/>
              <a:ext cx="152019" cy="285778"/>
            </a:xfrm>
            <a:prstGeom prst="rect">
              <a:avLst/>
            </a:prstGeom>
            <a:ln>
              <a:noFill/>
            </a:ln>
          </p:spPr>
          <p:txBody>
            <a:bodyPr vert="horz" lIns="0" tIns="0" rIns="0" bIns="0" rtlCol="0">
              <a:noAutofit/>
            </a:bodyPr>
            <a:lstStyle/>
            <a:p>
              <a:pPr>
                <a:lnSpc>
                  <a:spcPct val="107000"/>
                </a:lnSpc>
                <a:spcAft>
                  <a:spcPts val="800"/>
                </a:spcAft>
              </a:pPr>
              <a:r>
                <a:rPr lang="en-IN" sz="1800">
                  <a:solidFill>
                    <a:srgbClr val="000000"/>
                  </a:solidFill>
                  <a:effectLst/>
                  <a:latin typeface="Arial" panose="020B0604020202020204" pitchFamily="34" charset="0"/>
                  <a:ea typeface="Arial" panose="020B0604020202020204" pitchFamily="34" charset="0"/>
                </a:rPr>
                <a:t>x</a:t>
              </a:r>
              <a:endParaRPr lang="en-IN" sz="1100">
                <a:solidFill>
                  <a:srgbClr val="000000"/>
                </a:solidFill>
                <a:effectLst/>
                <a:latin typeface="Calibri" panose="020F0502020204030204" pitchFamily="34" charset="0"/>
                <a:ea typeface="Calibri" panose="020F0502020204030204" pitchFamily="34" charset="0"/>
              </a:endParaRPr>
            </a:p>
          </p:txBody>
        </p:sp>
        <p:sp>
          <p:nvSpPr>
            <p:cNvPr id="31" name="Rectangle 30">
              <a:extLst>
                <a:ext uri="{FF2B5EF4-FFF2-40B4-BE49-F238E27FC236}">
                  <a16:creationId xmlns:a16="http://schemas.microsoft.com/office/drawing/2014/main" id="{F01CFA25-61D3-4138-81D5-B47FF645847E}"/>
                </a:ext>
              </a:extLst>
            </p:cNvPr>
            <p:cNvSpPr/>
            <p:nvPr/>
          </p:nvSpPr>
          <p:spPr>
            <a:xfrm>
              <a:off x="2466895" y="846179"/>
              <a:ext cx="152019" cy="285778"/>
            </a:xfrm>
            <a:prstGeom prst="rect">
              <a:avLst/>
            </a:prstGeom>
            <a:ln>
              <a:noFill/>
            </a:ln>
          </p:spPr>
          <p:txBody>
            <a:bodyPr vert="horz" lIns="0" tIns="0" rIns="0" bIns="0" rtlCol="0">
              <a:noAutofit/>
            </a:bodyPr>
            <a:lstStyle/>
            <a:p>
              <a:pPr>
                <a:lnSpc>
                  <a:spcPct val="107000"/>
                </a:lnSpc>
                <a:spcAft>
                  <a:spcPts val="800"/>
                </a:spcAft>
              </a:pPr>
              <a:r>
                <a:rPr lang="en-IN" sz="1800">
                  <a:solidFill>
                    <a:srgbClr val="000000"/>
                  </a:solidFill>
                  <a:effectLst/>
                  <a:latin typeface="Arial" panose="020B0604020202020204" pitchFamily="34" charset="0"/>
                  <a:ea typeface="Arial" panose="020B0604020202020204" pitchFamily="34" charset="0"/>
                </a:rPr>
                <a:t>y</a:t>
              </a:r>
              <a:endParaRPr lang="en-IN" sz="1100">
                <a:solidFill>
                  <a:srgbClr val="000000"/>
                </a:solidFill>
                <a:effectLst/>
                <a:latin typeface="Calibri" panose="020F0502020204030204" pitchFamily="34" charset="0"/>
                <a:ea typeface="Calibri" panose="020F0502020204030204" pitchFamily="34" charset="0"/>
              </a:endParaRPr>
            </a:p>
          </p:txBody>
        </p:sp>
        <p:sp>
          <p:nvSpPr>
            <p:cNvPr id="32" name="Rectangle 31">
              <a:extLst>
                <a:ext uri="{FF2B5EF4-FFF2-40B4-BE49-F238E27FC236}">
                  <a16:creationId xmlns:a16="http://schemas.microsoft.com/office/drawing/2014/main" id="{CA253B58-BAEC-465F-85FF-F8C09A814C4A}"/>
                </a:ext>
              </a:extLst>
            </p:cNvPr>
            <p:cNvSpPr/>
            <p:nvPr/>
          </p:nvSpPr>
          <p:spPr>
            <a:xfrm>
              <a:off x="2466895" y="1150980"/>
              <a:ext cx="152019" cy="285778"/>
            </a:xfrm>
            <a:prstGeom prst="rect">
              <a:avLst/>
            </a:prstGeom>
            <a:ln>
              <a:noFill/>
            </a:ln>
          </p:spPr>
          <p:txBody>
            <a:bodyPr vert="horz" lIns="0" tIns="0" rIns="0" bIns="0" rtlCol="0">
              <a:noAutofit/>
            </a:bodyPr>
            <a:lstStyle/>
            <a:p>
              <a:pPr>
                <a:lnSpc>
                  <a:spcPct val="107000"/>
                </a:lnSpc>
                <a:spcAft>
                  <a:spcPts val="800"/>
                </a:spcAft>
              </a:pPr>
              <a:r>
                <a:rPr lang="en-IN" sz="1800">
                  <a:solidFill>
                    <a:srgbClr val="000000"/>
                  </a:solidFill>
                  <a:effectLst/>
                  <a:latin typeface="Arial" panose="020B0604020202020204" pitchFamily="34" charset="0"/>
                  <a:ea typeface="Arial" panose="020B0604020202020204" pitchFamily="34" charset="0"/>
                </a:rPr>
                <a:t>z</a:t>
              </a:r>
              <a:endParaRPr lang="en-IN" sz="1100">
                <a:solidFill>
                  <a:srgbClr val="000000"/>
                </a:solidFill>
                <a:effectLst/>
                <a:latin typeface="Calibri" panose="020F0502020204030204" pitchFamily="34" charset="0"/>
                <a:ea typeface="Calibri" panose="020F0502020204030204" pitchFamily="34" charset="0"/>
              </a:endParaRPr>
            </a:p>
          </p:txBody>
        </p:sp>
        <p:sp>
          <p:nvSpPr>
            <p:cNvPr id="33" name="Rectangle 32">
              <a:extLst>
                <a:ext uri="{FF2B5EF4-FFF2-40B4-BE49-F238E27FC236}">
                  <a16:creationId xmlns:a16="http://schemas.microsoft.com/office/drawing/2014/main" id="{220302CF-4F9D-4C26-8205-2AF613BEC625}"/>
                </a:ext>
              </a:extLst>
            </p:cNvPr>
            <p:cNvSpPr/>
            <p:nvPr/>
          </p:nvSpPr>
          <p:spPr>
            <a:xfrm>
              <a:off x="2792332" y="541379"/>
              <a:ext cx="169045" cy="285778"/>
            </a:xfrm>
            <a:prstGeom prst="rect">
              <a:avLst/>
            </a:prstGeom>
            <a:ln>
              <a:noFill/>
            </a:ln>
          </p:spPr>
          <p:txBody>
            <a:bodyPr vert="horz" lIns="0" tIns="0" rIns="0" bIns="0" rtlCol="0">
              <a:noAutofit/>
            </a:bodyPr>
            <a:lstStyle/>
            <a:p>
              <a:pPr>
                <a:lnSpc>
                  <a:spcPct val="107000"/>
                </a:lnSpc>
                <a:spcAft>
                  <a:spcPts val="800"/>
                </a:spcAft>
              </a:pPr>
              <a:r>
                <a:rPr lang="en-IN" sz="1800">
                  <a:solidFill>
                    <a:srgbClr val="000000"/>
                  </a:solidFill>
                  <a:effectLst/>
                  <a:latin typeface="Arial" panose="020B0604020202020204" pitchFamily="34" charset="0"/>
                  <a:ea typeface="Arial" panose="020B0604020202020204" pitchFamily="34" charset="0"/>
                </a:rPr>
                <a:t>0</a:t>
              </a:r>
              <a:endParaRPr lang="en-IN" sz="1100">
                <a:solidFill>
                  <a:srgbClr val="000000"/>
                </a:solidFill>
                <a:effectLst/>
                <a:latin typeface="Calibri" panose="020F0502020204030204" pitchFamily="34" charset="0"/>
                <a:ea typeface="Calibri" panose="020F0502020204030204" pitchFamily="34" charset="0"/>
              </a:endParaRPr>
            </a:p>
          </p:txBody>
        </p:sp>
        <p:sp>
          <p:nvSpPr>
            <p:cNvPr id="34" name="Shape 3909">
              <a:extLst>
                <a:ext uri="{FF2B5EF4-FFF2-40B4-BE49-F238E27FC236}">
                  <a16:creationId xmlns:a16="http://schemas.microsoft.com/office/drawing/2014/main" id="{89905670-2EC9-433B-BB25-E45AC2B8A232}"/>
                </a:ext>
              </a:extLst>
            </p:cNvPr>
            <p:cNvSpPr/>
            <p:nvPr/>
          </p:nvSpPr>
          <p:spPr>
            <a:xfrm>
              <a:off x="622854" y="1967084"/>
              <a:ext cx="0" cy="1219200"/>
            </a:xfrm>
            <a:custGeom>
              <a:avLst/>
              <a:gdLst/>
              <a:ahLst/>
              <a:cxnLst/>
              <a:rect l="0" t="0" r="0" b="0"/>
              <a:pathLst>
                <a:path h="1219200">
                  <a:moveTo>
                    <a:pt x="0" y="0"/>
                  </a:moveTo>
                  <a:lnTo>
                    <a:pt x="0" y="1219200"/>
                  </a:lnTo>
                </a:path>
              </a:pathLst>
            </a:custGeom>
            <a:ln w="9525" cap="flat">
              <a:round/>
            </a:ln>
          </p:spPr>
          <p:style>
            <a:lnRef idx="1">
              <a:srgbClr val="000000"/>
            </a:lnRef>
            <a:fillRef idx="0">
              <a:srgbClr val="000000">
                <a:alpha val="0"/>
              </a:srgbClr>
            </a:fillRef>
            <a:effectRef idx="0">
              <a:scrgbClr r="0" g="0" b="0"/>
            </a:effectRef>
            <a:fontRef idx="none"/>
          </p:style>
          <p:txBody>
            <a:bodyPr/>
            <a:lstStyle/>
            <a:p>
              <a:endParaRPr lang="en-IN"/>
            </a:p>
          </p:txBody>
        </p:sp>
        <p:sp>
          <p:nvSpPr>
            <p:cNvPr id="35" name="Shape 3910">
              <a:extLst>
                <a:ext uri="{FF2B5EF4-FFF2-40B4-BE49-F238E27FC236}">
                  <a16:creationId xmlns:a16="http://schemas.microsoft.com/office/drawing/2014/main" id="{14B3C3DD-6BA3-4796-95EC-7D48BDFD0600}"/>
                </a:ext>
              </a:extLst>
            </p:cNvPr>
            <p:cNvSpPr/>
            <p:nvPr/>
          </p:nvSpPr>
          <p:spPr>
            <a:xfrm>
              <a:off x="318054" y="2195684"/>
              <a:ext cx="1371600" cy="0"/>
            </a:xfrm>
            <a:custGeom>
              <a:avLst/>
              <a:gdLst/>
              <a:ahLst/>
              <a:cxnLst/>
              <a:rect l="0" t="0" r="0" b="0"/>
              <a:pathLst>
                <a:path w="1371600">
                  <a:moveTo>
                    <a:pt x="0" y="0"/>
                  </a:moveTo>
                  <a:lnTo>
                    <a:pt x="1371600" y="0"/>
                  </a:lnTo>
                </a:path>
              </a:pathLst>
            </a:custGeom>
            <a:ln w="9525" cap="flat">
              <a:round/>
            </a:ln>
          </p:spPr>
          <p:style>
            <a:lnRef idx="1">
              <a:srgbClr val="000000"/>
            </a:lnRef>
            <a:fillRef idx="0">
              <a:srgbClr val="000000">
                <a:alpha val="0"/>
              </a:srgbClr>
            </a:fillRef>
            <a:effectRef idx="0">
              <a:scrgbClr r="0" g="0" b="0"/>
            </a:effectRef>
            <a:fontRef idx="none"/>
          </p:style>
          <p:txBody>
            <a:bodyPr/>
            <a:lstStyle/>
            <a:p>
              <a:endParaRPr lang="en-IN"/>
            </a:p>
          </p:txBody>
        </p:sp>
        <p:sp>
          <p:nvSpPr>
            <p:cNvPr id="36" name="Rectangle 35">
              <a:extLst>
                <a:ext uri="{FF2B5EF4-FFF2-40B4-BE49-F238E27FC236}">
                  <a16:creationId xmlns:a16="http://schemas.microsoft.com/office/drawing/2014/main" id="{79E827DE-A52C-46F0-887E-41EEB02B4605}"/>
                </a:ext>
              </a:extLst>
            </p:cNvPr>
            <p:cNvSpPr/>
            <p:nvPr/>
          </p:nvSpPr>
          <p:spPr>
            <a:xfrm>
              <a:off x="714294" y="1912980"/>
              <a:ext cx="152019" cy="285778"/>
            </a:xfrm>
            <a:prstGeom prst="rect">
              <a:avLst/>
            </a:prstGeom>
            <a:ln>
              <a:noFill/>
            </a:ln>
          </p:spPr>
          <p:txBody>
            <a:bodyPr vert="horz" lIns="0" tIns="0" rIns="0" bIns="0" rtlCol="0">
              <a:noAutofit/>
            </a:bodyPr>
            <a:lstStyle/>
            <a:p>
              <a:pPr>
                <a:lnSpc>
                  <a:spcPct val="107000"/>
                </a:lnSpc>
                <a:spcAft>
                  <a:spcPts val="800"/>
                </a:spcAft>
              </a:pPr>
              <a:r>
                <a:rPr lang="en-IN" sz="1800">
                  <a:solidFill>
                    <a:srgbClr val="000000"/>
                  </a:solidFill>
                  <a:effectLst/>
                  <a:latin typeface="Arial" panose="020B0604020202020204" pitchFamily="34" charset="0"/>
                  <a:ea typeface="Arial" panose="020B0604020202020204" pitchFamily="34" charset="0"/>
                </a:rPr>
                <a:t>x</a:t>
              </a:r>
              <a:endParaRPr lang="en-IN" sz="1100">
                <a:solidFill>
                  <a:srgbClr val="000000"/>
                </a:solidFill>
                <a:effectLst/>
                <a:latin typeface="Calibri" panose="020F0502020204030204" pitchFamily="34" charset="0"/>
                <a:ea typeface="Calibri" panose="020F0502020204030204" pitchFamily="34" charset="0"/>
              </a:endParaRPr>
            </a:p>
          </p:txBody>
        </p:sp>
        <p:sp>
          <p:nvSpPr>
            <p:cNvPr id="37" name="Rectangle 36">
              <a:extLst>
                <a:ext uri="{FF2B5EF4-FFF2-40B4-BE49-F238E27FC236}">
                  <a16:creationId xmlns:a16="http://schemas.microsoft.com/office/drawing/2014/main" id="{096740F3-F1E1-40AC-A9AA-13DAD97E6926}"/>
                </a:ext>
              </a:extLst>
            </p:cNvPr>
            <p:cNvSpPr/>
            <p:nvPr/>
          </p:nvSpPr>
          <p:spPr>
            <a:xfrm>
              <a:off x="1019129" y="1912980"/>
              <a:ext cx="152019" cy="285778"/>
            </a:xfrm>
            <a:prstGeom prst="rect">
              <a:avLst/>
            </a:prstGeom>
            <a:ln>
              <a:noFill/>
            </a:ln>
          </p:spPr>
          <p:txBody>
            <a:bodyPr vert="horz" lIns="0" tIns="0" rIns="0" bIns="0" rtlCol="0">
              <a:noAutofit/>
            </a:bodyPr>
            <a:lstStyle/>
            <a:p>
              <a:pPr>
                <a:lnSpc>
                  <a:spcPct val="107000"/>
                </a:lnSpc>
                <a:spcAft>
                  <a:spcPts val="800"/>
                </a:spcAft>
              </a:pPr>
              <a:r>
                <a:rPr lang="en-IN" sz="1800">
                  <a:solidFill>
                    <a:srgbClr val="000000"/>
                  </a:solidFill>
                  <a:effectLst/>
                  <a:latin typeface="Arial" panose="020B0604020202020204" pitchFamily="34" charset="0"/>
                  <a:ea typeface="Arial" panose="020B0604020202020204" pitchFamily="34" charset="0"/>
                </a:rPr>
                <a:t>y</a:t>
              </a:r>
              <a:endParaRPr lang="en-IN" sz="1100">
                <a:solidFill>
                  <a:srgbClr val="000000"/>
                </a:solidFill>
                <a:effectLst/>
                <a:latin typeface="Calibri" panose="020F0502020204030204" pitchFamily="34" charset="0"/>
                <a:ea typeface="Calibri" panose="020F0502020204030204" pitchFamily="34" charset="0"/>
              </a:endParaRPr>
            </a:p>
          </p:txBody>
        </p:sp>
        <p:sp>
          <p:nvSpPr>
            <p:cNvPr id="38" name="Rectangle 37">
              <a:extLst>
                <a:ext uri="{FF2B5EF4-FFF2-40B4-BE49-F238E27FC236}">
                  <a16:creationId xmlns:a16="http://schemas.microsoft.com/office/drawing/2014/main" id="{6B61FCBB-7EB1-4E85-88E8-B298D80B5736}"/>
                </a:ext>
              </a:extLst>
            </p:cNvPr>
            <p:cNvSpPr/>
            <p:nvPr/>
          </p:nvSpPr>
          <p:spPr>
            <a:xfrm>
              <a:off x="1323965" y="1912980"/>
              <a:ext cx="152019" cy="285778"/>
            </a:xfrm>
            <a:prstGeom prst="rect">
              <a:avLst/>
            </a:prstGeom>
            <a:ln>
              <a:noFill/>
            </a:ln>
          </p:spPr>
          <p:txBody>
            <a:bodyPr vert="horz" lIns="0" tIns="0" rIns="0" bIns="0" rtlCol="0">
              <a:noAutofit/>
            </a:bodyPr>
            <a:lstStyle/>
            <a:p>
              <a:pPr>
                <a:lnSpc>
                  <a:spcPct val="107000"/>
                </a:lnSpc>
                <a:spcAft>
                  <a:spcPts val="800"/>
                </a:spcAft>
              </a:pPr>
              <a:r>
                <a:rPr lang="en-IN" sz="1800">
                  <a:solidFill>
                    <a:srgbClr val="000000"/>
                  </a:solidFill>
                  <a:effectLst/>
                  <a:latin typeface="Arial" panose="020B0604020202020204" pitchFamily="34" charset="0"/>
                  <a:ea typeface="Arial" panose="020B0604020202020204" pitchFamily="34" charset="0"/>
                </a:rPr>
                <a:t>z</a:t>
              </a:r>
              <a:endParaRPr lang="en-IN" sz="1100">
                <a:solidFill>
                  <a:srgbClr val="000000"/>
                </a:solidFill>
                <a:effectLst/>
                <a:latin typeface="Calibri" panose="020F0502020204030204" pitchFamily="34" charset="0"/>
                <a:ea typeface="Calibri" panose="020F0502020204030204" pitchFamily="34" charset="0"/>
              </a:endParaRPr>
            </a:p>
          </p:txBody>
        </p:sp>
        <p:sp>
          <p:nvSpPr>
            <p:cNvPr id="39" name="Rectangle 38">
              <a:extLst>
                <a:ext uri="{FF2B5EF4-FFF2-40B4-BE49-F238E27FC236}">
                  <a16:creationId xmlns:a16="http://schemas.microsoft.com/office/drawing/2014/main" id="{490F9D19-715F-438A-AEDC-2F02A489E98B}"/>
                </a:ext>
              </a:extLst>
            </p:cNvPr>
            <p:cNvSpPr/>
            <p:nvPr/>
          </p:nvSpPr>
          <p:spPr>
            <a:xfrm>
              <a:off x="409494" y="2293979"/>
              <a:ext cx="152019" cy="285778"/>
            </a:xfrm>
            <a:prstGeom prst="rect">
              <a:avLst/>
            </a:prstGeom>
            <a:ln>
              <a:noFill/>
            </a:ln>
          </p:spPr>
          <p:txBody>
            <a:bodyPr vert="horz" lIns="0" tIns="0" rIns="0" bIns="0" rtlCol="0">
              <a:noAutofit/>
            </a:bodyPr>
            <a:lstStyle/>
            <a:p>
              <a:pPr>
                <a:lnSpc>
                  <a:spcPct val="107000"/>
                </a:lnSpc>
                <a:spcAft>
                  <a:spcPts val="800"/>
                </a:spcAft>
              </a:pPr>
              <a:r>
                <a:rPr lang="en-IN" sz="1800">
                  <a:solidFill>
                    <a:srgbClr val="000000"/>
                  </a:solidFill>
                  <a:effectLst/>
                  <a:latin typeface="Arial" panose="020B0604020202020204" pitchFamily="34" charset="0"/>
                  <a:ea typeface="Arial" panose="020B0604020202020204" pitchFamily="34" charset="0"/>
                </a:rPr>
                <a:t>x</a:t>
              </a:r>
              <a:endParaRPr lang="en-IN" sz="1100">
                <a:solidFill>
                  <a:srgbClr val="000000"/>
                </a:solidFill>
                <a:effectLst/>
                <a:latin typeface="Calibri" panose="020F0502020204030204" pitchFamily="34" charset="0"/>
                <a:ea typeface="Calibri" panose="020F0502020204030204" pitchFamily="34" charset="0"/>
              </a:endParaRPr>
            </a:p>
          </p:txBody>
        </p:sp>
        <p:sp>
          <p:nvSpPr>
            <p:cNvPr id="40" name="Rectangle 39">
              <a:extLst>
                <a:ext uri="{FF2B5EF4-FFF2-40B4-BE49-F238E27FC236}">
                  <a16:creationId xmlns:a16="http://schemas.microsoft.com/office/drawing/2014/main" id="{AA7B19AF-1283-45AF-A173-8258D2C116D8}"/>
                </a:ext>
              </a:extLst>
            </p:cNvPr>
            <p:cNvSpPr/>
            <p:nvPr/>
          </p:nvSpPr>
          <p:spPr>
            <a:xfrm>
              <a:off x="409494" y="2598779"/>
              <a:ext cx="152019" cy="285778"/>
            </a:xfrm>
            <a:prstGeom prst="rect">
              <a:avLst/>
            </a:prstGeom>
            <a:ln>
              <a:noFill/>
            </a:ln>
          </p:spPr>
          <p:txBody>
            <a:bodyPr vert="horz" lIns="0" tIns="0" rIns="0" bIns="0" rtlCol="0">
              <a:noAutofit/>
            </a:bodyPr>
            <a:lstStyle/>
            <a:p>
              <a:pPr>
                <a:lnSpc>
                  <a:spcPct val="107000"/>
                </a:lnSpc>
                <a:spcAft>
                  <a:spcPts val="800"/>
                </a:spcAft>
              </a:pPr>
              <a:r>
                <a:rPr lang="en-IN" sz="1800">
                  <a:solidFill>
                    <a:srgbClr val="000000"/>
                  </a:solidFill>
                  <a:effectLst/>
                  <a:latin typeface="Arial" panose="020B0604020202020204" pitchFamily="34" charset="0"/>
                  <a:ea typeface="Arial" panose="020B0604020202020204" pitchFamily="34" charset="0"/>
                </a:rPr>
                <a:t>y</a:t>
              </a:r>
              <a:endParaRPr lang="en-IN" sz="1100">
                <a:solidFill>
                  <a:srgbClr val="000000"/>
                </a:solidFill>
                <a:effectLst/>
                <a:latin typeface="Calibri" panose="020F0502020204030204" pitchFamily="34" charset="0"/>
                <a:ea typeface="Calibri" panose="020F0502020204030204" pitchFamily="34" charset="0"/>
              </a:endParaRPr>
            </a:p>
          </p:txBody>
        </p:sp>
        <p:sp>
          <p:nvSpPr>
            <p:cNvPr id="41" name="Rectangle 40">
              <a:extLst>
                <a:ext uri="{FF2B5EF4-FFF2-40B4-BE49-F238E27FC236}">
                  <a16:creationId xmlns:a16="http://schemas.microsoft.com/office/drawing/2014/main" id="{626A46FC-630C-496C-92E2-C59924D544B4}"/>
                </a:ext>
              </a:extLst>
            </p:cNvPr>
            <p:cNvSpPr/>
            <p:nvPr/>
          </p:nvSpPr>
          <p:spPr>
            <a:xfrm>
              <a:off x="409494" y="2903579"/>
              <a:ext cx="152019" cy="285778"/>
            </a:xfrm>
            <a:prstGeom prst="rect">
              <a:avLst/>
            </a:prstGeom>
            <a:ln>
              <a:noFill/>
            </a:ln>
          </p:spPr>
          <p:txBody>
            <a:bodyPr vert="horz" lIns="0" tIns="0" rIns="0" bIns="0" rtlCol="0">
              <a:noAutofit/>
            </a:bodyPr>
            <a:lstStyle/>
            <a:p>
              <a:pPr>
                <a:lnSpc>
                  <a:spcPct val="107000"/>
                </a:lnSpc>
                <a:spcAft>
                  <a:spcPts val="800"/>
                </a:spcAft>
              </a:pPr>
              <a:r>
                <a:rPr lang="en-IN" sz="1800">
                  <a:solidFill>
                    <a:srgbClr val="000000"/>
                  </a:solidFill>
                  <a:effectLst/>
                  <a:latin typeface="Arial" panose="020B0604020202020204" pitchFamily="34" charset="0"/>
                  <a:ea typeface="Arial" panose="020B0604020202020204" pitchFamily="34" charset="0"/>
                </a:rPr>
                <a:t>z</a:t>
              </a:r>
              <a:endParaRPr lang="en-IN" sz="1100">
                <a:solidFill>
                  <a:srgbClr val="000000"/>
                </a:solidFill>
                <a:effectLst/>
                <a:latin typeface="Calibri" panose="020F0502020204030204" pitchFamily="34" charset="0"/>
                <a:ea typeface="Calibri" panose="020F0502020204030204" pitchFamily="34" charset="0"/>
              </a:endParaRPr>
            </a:p>
          </p:txBody>
        </p:sp>
        <p:sp>
          <p:nvSpPr>
            <p:cNvPr id="42" name="Rectangle 41">
              <a:extLst>
                <a:ext uri="{FF2B5EF4-FFF2-40B4-BE49-F238E27FC236}">
                  <a16:creationId xmlns:a16="http://schemas.microsoft.com/office/drawing/2014/main" id="{D85A431C-DCCA-431E-8C7B-E7DE1FA31CE9}"/>
                </a:ext>
              </a:extLst>
            </p:cNvPr>
            <p:cNvSpPr/>
            <p:nvPr/>
          </p:nvSpPr>
          <p:spPr>
            <a:xfrm>
              <a:off x="1019094" y="2293979"/>
              <a:ext cx="216475" cy="285778"/>
            </a:xfrm>
            <a:prstGeom prst="rect">
              <a:avLst/>
            </a:prstGeom>
            <a:ln>
              <a:noFill/>
            </a:ln>
          </p:spPr>
          <p:txBody>
            <a:bodyPr vert="horz" lIns="0" tIns="0" rIns="0" bIns="0" rtlCol="0">
              <a:noAutofit/>
            </a:bodyPr>
            <a:lstStyle/>
            <a:p>
              <a:pPr>
                <a:lnSpc>
                  <a:spcPct val="107000"/>
                </a:lnSpc>
                <a:spcAft>
                  <a:spcPts val="800"/>
                </a:spcAft>
              </a:pPr>
              <a:r>
                <a:rPr lang="en-IN" sz="1800">
                  <a:solidFill>
                    <a:srgbClr val="000000"/>
                  </a:solidFill>
                  <a:effectLst/>
                  <a:latin typeface="Arial" panose="020B0604020202020204" pitchFamily="34" charset="0"/>
                  <a:ea typeface="Arial" panose="020B0604020202020204" pitchFamily="34" charset="0"/>
                </a:rPr>
                <a:t>∞</a:t>
              </a:r>
              <a:endParaRPr lang="en-IN" sz="1100">
                <a:solidFill>
                  <a:srgbClr val="000000"/>
                </a:solidFill>
                <a:effectLst/>
                <a:latin typeface="Calibri" panose="020F0502020204030204" pitchFamily="34" charset="0"/>
                <a:ea typeface="Calibri" panose="020F0502020204030204" pitchFamily="34" charset="0"/>
              </a:endParaRPr>
            </a:p>
          </p:txBody>
        </p:sp>
        <p:sp>
          <p:nvSpPr>
            <p:cNvPr id="43" name="Rectangle 42">
              <a:extLst>
                <a:ext uri="{FF2B5EF4-FFF2-40B4-BE49-F238E27FC236}">
                  <a16:creationId xmlns:a16="http://schemas.microsoft.com/office/drawing/2014/main" id="{1101E696-F6FC-432E-AE16-065AD1341114}"/>
                </a:ext>
              </a:extLst>
            </p:cNvPr>
            <p:cNvSpPr/>
            <p:nvPr/>
          </p:nvSpPr>
          <p:spPr>
            <a:xfrm>
              <a:off x="1323894" y="2293979"/>
              <a:ext cx="216475" cy="285778"/>
            </a:xfrm>
            <a:prstGeom prst="rect">
              <a:avLst/>
            </a:prstGeom>
            <a:ln>
              <a:noFill/>
            </a:ln>
          </p:spPr>
          <p:txBody>
            <a:bodyPr vert="horz" lIns="0" tIns="0" rIns="0" bIns="0" rtlCol="0">
              <a:noAutofit/>
            </a:bodyPr>
            <a:lstStyle/>
            <a:p>
              <a:pPr>
                <a:lnSpc>
                  <a:spcPct val="107000"/>
                </a:lnSpc>
                <a:spcAft>
                  <a:spcPts val="800"/>
                </a:spcAft>
              </a:pPr>
              <a:r>
                <a:rPr lang="en-IN" sz="1800">
                  <a:solidFill>
                    <a:srgbClr val="000000"/>
                  </a:solidFill>
                  <a:effectLst/>
                  <a:latin typeface="Arial" panose="020B0604020202020204" pitchFamily="34" charset="0"/>
                  <a:ea typeface="Arial" panose="020B0604020202020204" pitchFamily="34" charset="0"/>
                </a:rPr>
                <a:t>∞</a:t>
              </a:r>
              <a:endParaRPr lang="en-IN" sz="1100">
                <a:solidFill>
                  <a:srgbClr val="000000"/>
                </a:solidFill>
                <a:effectLst/>
                <a:latin typeface="Calibri" panose="020F0502020204030204" pitchFamily="34" charset="0"/>
                <a:ea typeface="Calibri" panose="020F0502020204030204" pitchFamily="34" charset="0"/>
              </a:endParaRPr>
            </a:p>
          </p:txBody>
        </p:sp>
        <p:sp>
          <p:nvSpPr>
            <p:cNvPr id="44" name="Rectangle 43">
              <a:extLst>
                <a:ext uri="{FF2B5EF4-FFF2-40B4-BE49-F238E27FC236}">
                  <a16:creationId xmlns:a16="http://schemas.microsoft.com/office/drawing/2014/main" id="{5B631596-3127-48FC-99F3-DA5982B9CEEA}"/>
                </a:ext>
              </a:extLst>
            </p:cNvPr>
            <p:cNvSpPr/>
            <p:nvPr/>
          </p:nvSpPr>
          <p:spPr>
            <a:xfrm>
              <a:off x="714294" y="2979779"/>
              <a:ext cx="216475" cy="285778"/>
            </a:xfrm>
            <a:prstGeom prst="rect">
              <a:avLst/>
            </a:prstGeom>
            <a:ln>
              <a:noFill/>
            </a:ln>
          </p:spPr>
          <p:txBody>
            <a:bodyPr vert="horz" lIns="0" tIns="0" rIns="0" bIns="0" rtlCol="0">
              <a:noAutofit/>
            </a:bodyPr>
            <a:lstStyle/>
            <a:p>
              <a:pPr>
                <a:lnSpc>
                  <a:spcPct val="107000"/>
                </a:lnSpc>
                <a:spcAft>
                  <a:spcPts val="800"/>
                </a:spcAft>
              </a:pPr>
              <a:r>
                <a:rPr lang="en-IN" sz="1800">
                  <a:solidFill>
                    <a:srgbClr val="000000"/>
                  </a:solidFill>
                  <a:effectLst/>
                  <a:latin typeface="Arial" panose="020B0604020202020204" pitchFamily="34" charset="0"/>
                  <a:ea typeface="Arial" panose="020B0604020202020204" pitchFamily="34" charset="0"/>
                </a:rPr>
                <a:t>∞</a:t>
              </a:r>
              <a:endParaRPr lang="en-IN" sz="1100">
                <a:solidFill>
                  <a:srgbClr val="000000"/>
                </a:solidFill>
                <a:effectLst/>
                <a:latin typeface="Calibri" panose="020F0502020204030204" pitchFamily="34" charset="0"/>
                <a:ea typeface="Calibri" panose="020F0502020204030204" pitchFamily="34" charset="0"/>
              </a:endParaRPr>
            </a:p>
          </p:txBody>
        </p:sp>
        <p:sp>
          <p:nvSpPr>
            <p:cNvPr id="45" name="Rectangle 44">
              <a:extLst>
                <a:ext uri="{FF2B5EF4-FFF2-40B4-BE49-F238E27FC236}">
                  <a16:creationId xmlns:a16="http://schemas.microsoft.com/office/drawing/2014/main" id="{55DFC0E2-4028-48F9-BC8F-C94819777BF1}"/>
                </a:ext>
              </a:extLst>
            </p:cNvPr>
            <p:cNvSpPr/>
            <p:nvPr/>
          </p:nvSpPr>
          <p:spPr>
            <a:xfrm>
              <a:off x="942894" y="2979779"/>
              <a:ext cx="216475" cy="285778"/>
            </a:xfrm>
            <a:prstGeom prst="rect">
              <a:avLst/>
            </a:prstGeom>
            <a:ln>
              <a:noFill/>
            </a:ln>
          </p:spPr>
          <p:txBody>
            <a:bodyPr vert="horz" lIns="0" tIns="0" rIns="0" bIns="0" rtlCol="0">
              <a:noAutofit/>
            </a:bodyPr>
            <a:lstStyle/>
            <a:p>
              <a:pPr>
                <a:lnSpc>
                  <a:spcPct val="107000"/>
                </a:lnSpc>
                <a:spcAft>
                  <a:spcPts val="800"/>
                </a:spcAft>
              </a:pPr>
              <a:r>
                <a:rPr lang="en-IN" sz="1800">
                  <a:solidFill>
                    <a:srgbClr val="000000"/>
                  </a:solidFill>
                  <a:effectLst/>
                  <a:latin typeface="Arial" panose="020B0604020202020204" pitchFamily="34" charset="0"/>
                  <a:ea typeface="Arial" panose="020B0604020202020204" pitchFamily="34" charset="0"/>
                </a:rPr>
                <a:t>∞</a:t>
              </a:r>
              <a:endParaRPr lang="en-IN" sz="1100">
                <a:solidFill>
                  <a:srgbClr val="000000"/>
                </a:solidFill>
                <a:effectLst/>
                <a:latin typeface="Calibri" panose="020F0502020204030204" pitchFamily="34" charset="0"/>
                <a:ea typeface="Calibri" panose="020F0502020204030204" pitchFamily="34" charset="0"/>
              </a:endParaRPr>
            </a:p>
          </p:txBody>
        </p:sp>
        <p:sp>
          <p:nvSpPr>
            <p:cNvPr id="46" name="Rectangle 45">
              <a:extLst>
                <a:ext uri="{FF2B5EF4-FFF2-40B4-BE49-F238E27FC236}">
                  <a16:creationId xmlns:a16="http://schemas.microsoft.com/office/drawing/2014/main" id="{E9FA68DD-7483-4F43-A38A-0481152399C0}"/>
                </a:ext>
              </a:extLst>
            </p:cNvPr>
            <p:cNvSpPr/>
            <p:nvPr/>
          </p:nvSpPr>
          <p:spPr>
            <a:xfrm>
              <a:off x="1323894" y="2979779"/>
              <a:ext cx="216475" cy="285778"/>
            </a:xfrm>
            <a:prstGeom prst="rect">
              <a:avLst/>
            </a:prstGeom>
            <a:ln>
              <a:noFill/>
            </a:ln>
          </p:spPr>
          <p:txBody>
            <a:bodyPr vert="horz" lIns="0" tIns="0" rIns="0" bIns="0" rtlCol="0">
              <a:noAutofit/>
            </a:bodyPr>
            <a:lstStyle/>
            <a:p>
              <a:pPr>
                <a:lnSpc>
                  <a:spcPct val="107000"/>
                </a:lnSpc>
                <a:spcAft>
                  <a:spcPts val="800"/>
                </a:spcAft>
              </a:pPr>
              <a:r>
                <a:rPr lang="en-IN" sz="1800">
                  <a:solidFill>
                    <a:srgbClr val="000000"/>
                  </a:solidFill>
                  <a:effectLst/>
                  <a:latin typeface="Arial" panose="020B0604020202020204" pitchFamily="34" charset="0"/>
                  <a:ea typeface="Arial" panose="020B0604020202020204" pitchFamily="34" charset="0"/>
                </a:rPr>
                <a:t>∞</a:t>
              </a:r>
              <a:endParaRPr lang="en-IN" sz="1100">
                <a:solidFill>
                  <a:srgbClr val="000000"/>
                </a:solidFill>
                <a:effectLst/>
                <a:latin typeface="Calibri" panose="020F0502020204030204" pitchFamily="34" charset="0"/>
                <a:ea typeface="Calibri" panose="020F0502020204030204" pitchFamily="34" charset="0"/>
              </a:endParaRPr>
            </a:p>
          </p:txBody>
        </p:sp>
        <p:sp>
          <p:nvSpPr>
            <p:cNvPr id="47" name="Rectangle 46">
              <a:extLst>
                <a:ext uri="{FF2B5EF4-FFF2-40B4-BE49-F238E27FC236}">
                  <a16:creationId xmlns:a16="http://schemas.microsoft.com/office/drawing/2014/main" id="{45AA58B2-7F24-4F1D-8604-D3E9347C2618}"/>
                </a:ext>
              </a:extLst>
            </p:cNvPr>
            <p:cNvSpPr/>
            <p:nvPr/>
          </p:nvSpPr>
          <p:spPr>
            <a:xfrm>
              <a:off x="836532" y="1790700"/>
              <a:ext cx="696526" cy="222272"/>
            </a:xfrm>
            <a:prstGeom prst="rect">
              <a:avLst/>
            </a:prstGeom>
            <a:ln>
              <a:noFill/>
            </a:ln>
          </p:spPr>
          <p:txBody>
            <a:bodyPr vert="horz" lIns="0" tIns="0" rIns="0" bIns="0" rtlCol="0">
              <a:noAutofit/>
            </a:bodyPr>
            <a:lstStyle/>
            <a:p>
              <a:pPr>
                <a:lnSpc>
                  <a:spcPct val="107000"/>
                </a:lnSpc>
                <a:spcAft>
                  <a:spcPts val="800"/>
                </a:spcAft>
              </a:pPr>
              <a:r>
                <a:rPr lang="en-IN" sz="1400" i="1">
                  <a:solidFill>
                    <a:srgbClr val="000000"/>
                  </a:solidFill>
                  <a:effectLst/>
                  <a:latin typeface="Arial" panose="020B0604020202020204" pitchFamily="34" charset="0"/>
                  <a:ea typeface="Arial" panose="020B0604020202020204" pitchFamily="34" charset="0"/>
                </a:rPr>
                <a:t>costto</a:t>
              </a:r>
              <a:endParaRPr lang="en-IN" sz="1100">
                <a:solidFill>
                  <a:srgbClr val="000000"/>
                </a:solidFill>
                <a:effectLst/>
                <a:latin typeface="Calibri" panose="020F0502020204030204" pitchFamily="34" charset="0"/>
                <a:ea typeface="Calibri" panose="020F0502020204030204" pitchFamily="34" charset="0"/>
              </a:endParaRPr>
            </a:p>
          </p:txBody>
        </p:sp>
        <p:sp>
          <p:nvSpPr>
            <p:cNvPr id="48" name="Shape 3921">
              <a:extLst>
                <a:ext uri="{FF2B5EF4-FFF2-40B4-BE49-F238E27FC236}">
                  <a16:creationId xmlns:a16="http://schemas.microsoft.com/office/drawing/2014/main" id="{15A422CF-8254-4DB7-8E0C-067DA871CC6A}"/>
                </a:ext>
              </a:extLst>
            </p:cNvPr>
            <p:cNvSpPr/>
            <p:nvPr/>
          </p:nvSpPr>
          <p:spPr>
            <a:xfrm>
              <a:off x="622854" y="3795884"/>
              <a:ext cx="0" cy="1219200"/>
            </a:xfrm>
            <a:custGeom>
              <a:avLst/>
              <a:gdLst/>
              <a:ahLst/>
              <a:cxnLst/>
              <a:rect l="0" t="0" r="0" b="0"/>
              <a:pathLst>
                <a:path h="1219200">
                  <a:moveTo>
                    <a:pt x="0" y="0"/>
                  </a:moveTo>
                  <a:lnTo>
                    <a:pt x="0" y="1219200"/>
                  </a:lnTo>
                </a:path>
              </a:pathLst>
            </a:custGeom>
            <a:ln w="9525" cap="flat">
              <a:round/>
            </a:ln>
          </p:spPr>
          <p:style>
            <a:lnRef idx="1">
              <a:srgbClr val="000000"/>
            </a:lnRef>
            <a:fillRef idx="0">
              <a:srgbClr val="000000">
                <a:alpha val="0"/>
              </a:srgbClr>
            </a:fillRef>
            <a:effectRef idx="0">
              <a:scrgbClr r="0" g="0" b="0"/>
            </a:effectRef>
            <a:fontRef idx="none"/>
          </p:style>
          <p:txBody>
            <a:bodyPr/>
            <a:lstStyle/>
            <a:p>
              <a:endParaRPr lang="en-IN"/>
            </a:p>
          </p:txBody>
        </p:sp>
        <p:sp>
          <p:nvSpPr>
            <p:cNvPr id="49" name="Shape 3922">
              <a:extLst>
                <a:ext uri="{FF2B5EF4-FFF2-40B4-BE49-F238E27FC236}">
                  <a16:creationId xmlns:a16="http://schemas.microsoft.com/office/drawing/2014/main" id="{023F173A-6825-417B-885C-88C35C04211B}"/>
                </a:ext>
              </a:extLst>
            </p:cNvPr>
            <p:cNvSpPr/>
            <p:nvPr/>
          </p:nvSpPr>
          <p:spPr>
            <a:xfrm>
              <a:off x="318054" y="4024484"/>
              <a:ext cx="1371600" cy="0"/>
            </a:xfrm>
            <a:custGeom>
              <a:avLst/>
              <a:gdLst/>
              <a:ahLst/>
              <a:cxnLst/>
              <a:rect l="0" t="0" r="0" b="0"/>
              <a:pathLst>
                <a:path w="1371600">
                  <a:moveTo>
                    <a:pt x="0" y="0"/>
                  </a:moveTo>
                  <a:lnTo>
                    <a:pt x="1371600" y="0"/>
                  </a:lnTo>
                </a:path>
              </a:pathLst>
            </a:custGeom>
            <a:ln w="9525" cap="flat">
              <a:round/>
            </a:ln>
          </p:spPr>
          <p:style>
            <a:lnRef idx="1">
              <a:srgbClr val="000000"/>
            </a:lnRef>
            <a:fillRef idx="0">
              <a:srgbClr val="000000">
                <a:alpha val="0"/>
              </a:srgbClr>
            </a:fillRef>
            <a:effectRef idx="0">
              <a:scrgbClr r="0" g="0" b="0"/>
            </a:effectRef>
            <a:fontRef idx="none"/>
          </p:style>
          <p:txBody>
            <a:bodyPr/>
            <a:lstStyle/>
            <a:p>
              <a:endParaRPr lang="en-IN"/>
            </a:p>
          </p:txBody>
        </p:sp>
        <p:sp>
          <p:nvSpPr>
            <p:cNvPr id="50" name="Rectangle 49">
              <a:extLst>
                <a:ext uri="{FF2B5EF4-FFF2-40B4-BE49-F238E27FC236}">
                  <a16:creationId xmlns:a16="http://schemas.microsoft.com/office/drawing/2014/main" id="{4F78A1C7-4F2F-4E68-831C-1460854E1112}"/>
                </a:ext>
              </a:extLst>
            </p:cNvPr>
            <p:cNvSpPr/>
            <p:nvPr/>
          </p:nvSpPr>
          <p:spPr>
            <a:xfrm>
              <a:off x="1019129" y="3741780"/>
              <a:ext cx="152019" cy="285778"/>
            </a:xfrm>
            <a:prstGeom prst="rect">
              <a:avLst/>
            </a:prstGeom>
            <a:ln>
              <a:noFill/>
            </a:ln>
          </p:spPr>
          <p:txBody>
            <a:bodyPr vert="horz" lIns="0" tIns="0" rIns="0" bIns="0" rtlCol="0">
              <a:noAutofit/>
            </a:bodyPr>
            <a:lstStyle/>
            <a:p>
              <a:pPr>
                <a:lnSpc>
                  <a:spcPct val="107000"/>
                </a:lnSpc>
                <a:spcAft>
                  <a:spcPts val="800"/>
                </a:spcAft>
              </a:pPr>
              <a:r>
                <a:rPr lang="en-IN" sz="1800">
                  <a:solidFill>
                    <a:srgbClr val="000000"/>
                  </a:solidFill>
                  <a:effectLst/>
                  <a:latin typeface="Arial" panose="020B0604020202020204" pitchFamily="34" charset="0"/>
                  <a:ea typeface="Arial" panose="020B0604020202020204" pitchFamily="34" charset="0"/>
                </a:rPr>
                <a:t>y</a:t>
              </a:r>
              <a:endParaRPr lang="en-IN" sz="1100">
                <a:solidFill>
                  <a:srgbClr val="000000"/>
                </a:solidFill>
                <a:effectLst/>
                <a:latin typeface="Calibri" panose="020F0502020204030204" pitchFamily="34" charset="0"/>
                <a:ea typeface="Calibri" panose="020F0502020204030204" pitchFamily="34" charset="0"/>
              </a:endParaRPr>
            </a:p>
          </p:txBody>
        </p:sp>
        <p:sp>
          <p:nvSpPr>
            <p:cNvPr id="51" name="Rectangle 50">
              <a:extLst>
                <a:ext uri="{FF2B5EF4-FFF2-40B4-BE49-F238E27FC236}">
                  <a16:creationId xmlns:a16="http://schemas.microsoft.com/office/drawing/2014/main" id="{4522787D-2C06-4A0A-B055-B54991AC1153}"/>
                </a:ext>
              </a:extLst>
            </p:cNvPr>
            <p:cNvSpPr/>
            <p:nvPr/>
          </p:nvSpPr>
          <p:spPr>
            <a:xfrm>
              <a:off x="1323965" y="3741780"/>
              <a:ext cx="152019" cy="285778"/>
            </a:xfrm>
            <a:prstGeom prst="rect">
              <a:avLst/>
            </a:prstGeom>
            <a:ln>
              <a:noFill/>
            </a:ln>
          </p:spPr>
          <p:txBody>
            <a:bodyPr vert="horz" lIns="0" tIns="0" rIns="0" bIns="0" rtlCol="0">
              <a:noAutofit/>
            </a:bodyPr>
            <a:lstStyle/>
            <a:p>
              <a:pPr>
                <a:lnSpc>
                  <a:spcPct val="107000"/>
                </a:lnSpc>
                <a:spcAft>
                  <a:spcPts val="800"/>
                </a:spcAft>
              </a:pPr>
              <a:r>
                <a:rPr lang="en-IN" sz="1800">
                  <a:solidFill>
                    <a:srgbClr val="000000"/>
                  </a:solidFill>
                  <a:effectLst/>
                  <a:latin typeface="Arial" panose="020B0604020202020204" pitchFamily="34" charset="0"/>
                  <a:ea typeface="Arial" panose="020B0604020202020204" pitchFamily="34" charset="0"/>
                </a:rPr>
                <a:t>z</a:t>
              </a:r>
              <a:endParaRPr lang="en-IN" sz="1100">
                <a:solidFill>
                  <a:srgbClr val="000000"/>
                </a:solidFill>
                <a:effectLst/>
                <a:latin typeface="Calibri" panose="020F0502020204030204" pitchFamily="34" charset="0"/>
                <a:ea typeface="Calibri" panose="020F0502020204030204" pitchFamily="34" charset="0"/>
              </a:endParaRPr>
            </a:p>
          </p:txBody>
        </p:sp>
        <p:sp>
          <p:nvSpPr>
            <p:cNvPr id="52" name="Rectangle 51">
              <a:extLst>
                <a:ext uri="{FF2B5EF4-FFF2-40B4-BE49-F238E27FC236}">
                  <a16:creationId xmlns:a16="http://schemas.microsoft.com/office/drawing/2014/main" id="{D688D6C9-AC85-42DB-AFBF-ED89D1EA5C42}"/>
                </a:ext>
              </a:extLst>
            </p:cNvPr>
            <p:cNvSpPr/>
            <p:nvPr/>
          </p:nvSpPr>
          <p:spPr>
            <a:xfrm>
              <a:off x="714294" y="3741780"/>
              <a:ext cx="152019" cy="285778"/>
            </a:xfrm>
            <a:prstGeom prst="rect">
              <a:avLst/>
            </a:prstGeom>
            <a:ln>
              <a:noFill/>
            </a:ln>
          </p:spPr>
          <p:txBody>
            <a:bodyPr vert="horz" lIns="0" tIns="0" rIns="0" bIns="0" rtlCol="0">
              <a:noAutofit/>
            </a:bodyPr>
            <a:lstStyle/>
            <a:p>
              <a:pPr>
                <a:lnSpc>
                  <a:spcPct val="107000"/>
                </a:lnSpc>
                <a:spcAft>
                  <a:spcPts val="800"/>
                </a:spcAft>
              </a:pPr>
              <a:r>
                <a:rPr lang="en-IN" sz="1800">
                  <a:solidFill>
                    <a:srgbClr val="000000"/>
                  </a:solidFill>
                  <a:effectLst/>
                  <a:latin typeface="Arial" panose="020B0604020202020204" pitchFamily="34" charset="0"/>
                  <a:ea typeface="Arial" panose="020B0604020202020204" pitchFamily="34" charset="0"/>
                </a:rPr>
                <a:t>x</a:t>
              </a:r>
              <a:endParaRPr lang="en-IN" sz="1100">
                <a:solidFill>
                  <a:srgbClr val="000000"/>
                </a:solidFill>
                <a:effectLst/>
                <a:latin typeface="Calibri" panose="020F0502020204030204" pitchFamily="34" charset="0"/>
                <a:ea typeface="Calibri" panose="020F0502020204030204" pitchFamily="34" charset="0"/>
              </a:endParaRPr>
            </a:p>
          </p:txBody>
        </p:sp>
        <p:sp>
          <p:nvSpPr>
            <p:cNvPr id="53" name="Rectangle 52">
              <a:extLst>
                <a:ext uri="{FF2B5EF4-FFF2-40B4-BE49-F238E27FC236}">
                  <a16:creationId xmlns:a16="http://schemas.microsoft.com/office/drawing/2014/main" id="{C8E59B93-7301-4E73-875D-E46B9968B31F}"/>
                </a:ext>
              </a:extLst>
            </p:cNvPr>
            <p:cNvSpPr/>
            <p:nvPr/>
          </p:nvSpPr>
          <p:spPr>
            <a:xfrm>
              <a:off x="409494" y="4122779"/>
              <a:ext cx="152019" cy="285778"/>
            </a:xfrm>
            <a:prstGeom prst="rect">
              <a:avLst/>
            </a:prstGeom>
            <a:ln>
              <a:noFill/>
            </a:ln>
          </p:spPr>
          <p:txBody>
            <a:bodyPr vert="horz" lIns="0" tIns="0" rIns="0" bIns="0" rtlCol="0">
              <a:noAutofit/>
            </a:bodyPr>
            <a:lstStyle/>
            <a:p>
              <a:pPr>
                <a:lnSpc>
                  <a:spcPct val="107000"/>
                </a:lnSpc>
                <a:spcAft>
                  <a:spcPts val="800"/>
                </a:spcAft>
              </a:pPr>
              <a:r>
                <a:rPr lang="en-IN" sz="1800">
                  <a:solidFill>
                    <a:srgbClr val="000000"/>
                  </a:solidFill>
                  <a:effectLst/>
                  <a:latin typeface="Arial" panose="020B0604020202020204" pitchFamily="34" charset="0"/>
                  <a:ea typeface="Arial" panose="020B0604020202020204" pitchFamily="34" charset="0"/>
                </a:rPr>
                <a:t>x</a:t>
              </a:r>
              <a:endParaRPr lang="en-IN" sz="1100">
                <a:solidFill>
                  <a:srgbClr val="000000"/>
                </a:solidFill>
                <a:effectLst/>
                <a:latin typeface="Calibri" panose="020F0502020204030204" pitchFamily="34" charset="0"/>
                <a:ea typeface="Calibri" panose="020F0502020204030204" pitchFamily="34" charset="0"/>
              </a:endParaRPr>
            </a:p>
          </p:txBody>
        </p:sp>
        <p:sp>
          <p:nvSpPr>
            <p:cNvPr id="54" name="Rectangle 53">
              <a:extLst>
                <a:ext uri="{FF2B5EF4-FFF2-40B4-BE49-F238E27FC236}">
                  <a16:creationId xmlns:a16="http://schemas.microsoft.com/office/drawing/2014/main" id="{E6A73E4B-32B6-42B6-B266-889BDDA9001A}"/>
                </a:ext>
              </a:extLst>
            </p:cNvPr>
            <p:cNvSpPr/>
            <p:nvPr/>
          </p:nvSpPr>
          <p:spPr>
            <a:xfrm>
              <a:off x="409494" y="4427580"/>
              <a:ext cx="152019" cy="285778"/>
            </a:xfrm>
            <a:prstGeom prst="rect">
              <a:avLst/>
            </a:prstGeom>
            <a:ln>
              <a:noFill/>
            </a:ln>
          </p:spPr>
          <p:txBody>
            <a:bodyPr vert="horz" lIns="0" tIns="0" rIns="0" bIns="0" rtlCol="0">
              <a:noAutofit/>
            </a:bodyPr>
            <a:lstStyle/>
            <a:p>
              <a:pPr>
                <a:lnSpc>
                  <a:spcPct val="107000"/>
                </a:lnSpc>
                <a:spcAft>
                  <a:spcPts val="800"/>
                </a:spcAft>
              </a:pPr>
              <a:r>
                <a:rPr lang="en-IN" sz="1800">
                  <a:solidFill>
                    <a:srgbClr val="000000"/>
                  </a:solidFill>
                  <a:effectLst/>
                  <a:latin typeface="Arial" panose="020B0604020202020204" pitchFamily="34" charset="0"/>
                  <a:ea typeface="Arial" panose="020B0604020202020204" pitchFamily="34" charset="0"/>
                </a:rPr>
                <a:t>y</a:t>
              </a:r>
              <a:endParaRPr lang="en-IN" sz="1100">
                <a:solidFill>
                  <a:srgbClr val="000000"/>
                </a:solidFill>
                <a:effectLst/>
                <a:latin typeface="Calibri" panose="020F0502020204030204" pitchFamily="34" charset="0"/>
                <a:ea typeface="Calibri" panose="020F0502020204030204" pitchFamily="34" charset="0"/>
              </a:endParaRPr>
            </a:p>
          </p:txBody>
        </p:sp>
        <p:sp>
          <p:nvSpPr>
            <p:cNvPr id="55" name="Rectangle 54">
              <a:extLst>
                <a:ext uri="{FF2B5EF4-FFF2-40B4-BE49-F238E27FC236}">
                  <a16:creationId xmlns:a16="http://schemas.microsoft.com/office/drawing/2014/main" id="{145325FB-2849-4CF4-A81B-BD7915DC096E}"/>
                </a:ext>
              </a:extLst>
            </p:cNvPr>
            <p:cNvSpPr/>
            <p:nvPr/>
          </p:nvSpPr>
          <p:spPr>
            <a:xfrm>
              <a:off x="409494" y="4732380"/>
              <a:ext cx="152019" cy="285778"/>
            </a:xfrm>
            <a:prstGeom prst="rect">
              <a:avLst/>
            </a:prstGeom>
            <a:ln>
              <a:noFill/>
            </a:ln>
          </p:spPr>
          <p:txBody>
            <a:bodyPr vert="horz" lIns="0" tIns="0" rIns="0" bIns="0" rtlCol="0">
              <a:noAutofit/>
            </a:bodyPr>
            <a:lstStyle/>
            <a:p>
              <a:pPr>
                <a:lnSpc>
                  <a:spcPct val="107000"/>
                </a:lnSpc>
                <a:spcAft>
                  <a:spcPts val="800"/>
                </a:spcAft>
              </a:pPr>
              <a:r>
                <a:rPr lang="en-IN" sz="1800">
                  <a:solidFill>
                    <a:srgbClr val="000000"/>
                  </a:solidFill>
                  <a:effectLst/>
                  <a:latin typeface="Arial" panose="020B0604020202020204" pitchFamily="34" charset="0"/>
                  <a:ea typeface="Arial" panose="020B0604020202020204" pitchFamily="34" charset="0"/>
                </a:rPr>
                <a:t>z</a:t>
              </a:r>
              <a:endParaRPr lang="en-IN" sz="1100">
                <a:solidFill>
                  <a:srgbClr val="000000"/>
                </a:solidFill>
                <a:effectLst/>
                <a:latin typeface="Calibri" panose="020F0502020204030204" pitchFamily="34" charset="0"/>
                <a:ea typeface="Calibri" panose="020F0502020204030204" pitchFamily="34" charset="0"/>
              </a:endParaRPr>
            </a:p>
          </p:txBody>
        </p:sp>
        <p:sp>
          <p:nvSpPr>
            <p:cNvPr id="56" name="Rectangle 55">
              <a:extLst>
                <a:ext uri="{FF2B5EF4-FFF2-40B4-BE49-F238E27FC236}">
                  <a16:creationId xmlns:a16="http://schemas.microsoft.com/office/drawing/2014/main" id="{1A59170E-B5FA-4652-87B2-464B7B0BFE81}"/>
                </a:ext>
              </a:extLst>
            </p:cNvPr>
            <p:cNvSpPr/>
            <p:nvPr/>
          </p:nvSpPr>
          <p:spPr>
            <a:xfrm>
              <a:off x="714294" y="4508542"/>
              <a:ext cx="216475" cy="285778"/>
            </a:xfrm>
            <a:prstGeom prst="rect">
              <a:avLst/>
            </a:prstGeom>
            <a:ln>
              <a:noFill/>
            </a:ln>
          </p:spPr>
          <p:txBody>
            <a:bodyPr vert="horz" lIns="0" tIns="0" rIns="0" bIns="0" rtlCol="0">
              <a:noAutofit/>
            </a:bodyPr>
            <a:lstStyle/>
            <a:p>
              <a:pPr>
                <a:lnSpc>
                  <a:spcPct val="107000"/>
                </a:lnSpc>
                <a:spcAft>
                  <a:spcPts val="800"/>
                </a:spcAft>
              </a:pPr>
              <a:r>
                <a:rPr lang="en-IN" sz="1800">
                  <a:solidFill>
                    <a:srgbClr val="000000"/>
                  </a:solidFill>
                  <a:effectLst/>
                  <a:latin typeface="Arial" panose="020B0604020202020204" pitchFamily="34" charset="0"/>
                  <a:ea typeface="Arial" panose="020B0604020202020204" pitchFamily="34" charset="0"/>
                </a:rPr>
                <a:t>∞</a:t>
              </a:r>
              <a:endParaRPr lang="en-IN" sz="1100">
                <a:solidFill>
                  <a:srgbClr val="000000"/>
                </a:solidFill>
                <a:effectLst/>
                <a:latin typeface="Calibri" panose="020F0502020204030204" pitchFamily="34" charset="0"/>
                <a:ea typeface="Calibri" panose="020F0502020204030204" pitchFamily="34" charset="0"/>
              </a:endParaRPr>
            </a:p>
          </p:txBody>
        </p:sp>
        <p:sp>
          <p:nvSpPr>
            <p:cNvPr id="57" name="Rectangle 56">
              <a:extLst>
                <a:ext uri="{FF2B5EF4-FFF2-40B4-BE49-F238E27FC236}">
                  <a16:creationId xmlns:a16="http://schemas.microsoft.com/office/drawing/2014/main" id="{016E56FA-6A3C-4F69-9C44-54BF5089E820}"/>
                </a:ext>
              </a:extLst>
            </p:cNvPr>
            <p:cNvSpPr/>
            <p:nvPr/>
          </p:nvSpPr>
          <p:spPr>
            <a:xfrm>
              <a:off x="942894" y="4503780"/>
              <a:ext cx="216475" cy="285778"/>
            </a:xfrm>
            <a:prstGeom prst="rect">
              <a:avLst/>
            </a:prstGeom>
            <a:ln>
              <a:noFill/>
            </a:ln>
          </p:spPr>
          <p:txBody>
            <a:bodyPr vert="horz" lIns="0" tIns="0" rIns="0" bIns="0" rtlCol="0">
              <a:noAutofit/>
            </a:bodyPr>
            <a:lstStyle/>
            <a:p>
              <a:pPr>
                <a:lnSpc>
                  <a:spcPct val="107000"/>
                </a:lnSpc>
                <a:spcAft>
                  <a:spcPts val="800"/>
                </a:spcAft>
              </a:pPr>
              <a:r>
                <a:rPr lang="en-IN" sz="1800">
                  <a:solidFill>
                    <a:srgbClr val="000000"/>
                  </a:solidFill>
                  <a:effectLst/>
                  <a:latin typeface="Arial" panose="020B0604020202020204" pitchFamily="34" charset="0"/>
                  <a:ea typeface="Arial" panose="020B0604020202020204" pitchFamily="34" charset="0"/>
                </a:rPr>
                <a:t>∞</a:t>
              </a:r>
              <a:endParaRPr lang="en-IN" sz="1100">
                <a:solidFill>
                  <a:srgbClr val="000000"/>
                </a:solidFill>
                <a:effectLst/>
                <a:latin typeface="Calibri" panose="020F0502020204030204" pitchFamily="34" charset="0"/>
                <a:ea typeface="Calibri" panose="020F0502020204030204" pitchFamily="34" charset="0"/>
              </a:endParaRPr>
            </a:p>
          </p:txBody>
        </p:sp>
        <p:sp>
          <p:nvSpPr>
            <p:cNvPr id="58" name="Rectangle 57">
              <a:extLst>
                <a:ext uri="{FF2B5EF4-FFF2-40B4-BE49-F238E27FC236}">
                  <a16:creationId xmlns:a16="http://schemas.microsoft.com/office/drawing/2014/main" id="{BB34FD7C-7C29-4671-A551-1B052895F8B5}"/>
                </a:ext>
              </a:extLst>
            </p:cNvPr>
            <p:cNvSpPr/>
            <p:nvPr/>
          </p:nvSpPr>
          <p:spPr>
            <a:xfrm>
              <a:off x="1323894" y="4503780"/>
              <a:ext cx="216475" cy="285778"/>
            </a:xfrm>
            <a:prstGeom prst="rect">
              <a:avLst/>
            </a:prstGeom>
            <a:ln>
              <a:noFill/>
            </a:ln>
          </p:spPr>
          <p:txBody>
            <a:bodyPr vert="horz" lIns="0" tIns="0" rIns="0" bIns="0" rtlCol="0">
              <a:noAutofit/>
            </a:bodyPr>
            <a:lstStyle/>
            <a:p>
              <a:pPr>
                <a:lnSpc>
                  <a:spcPct val="107000"/>
                </a:lnSpc>
                <a:spcAft>
                  <a:spcPts val="800"/>
                </a:spcAft>
              </a:pPr>
              <a:r>
                <a:rPr lang="en-IN" sz="1800">
                  <a:solidFill>
                    <a:srgbClr val="000000"/>
                  </a:solidFill>
                  <a:effectLst/>
                  <a:latin typeface="Arial" panose="020B0604020202020204" pitchFamily="34" charset="0"/>
                  <a:ea typeface="Arial" panose="020B0604020202020204" pitchFamily="34" charset="0"/>
                </a:rPr>
                <a:t>∞</a:t>
              </a:r>
              <a:endParaRPr lang="en-IN" sz="1100">
                <a:solidFill>
                  <a:srgbClr val="000000"/>
                </a:solidFill>
                <a:effectLst/>
                <a:latin typeface="Calibri" panose="020F0502020204030204" pitchFamily="34" charset="0"/>
                <a:ea typeface="Calibri" panose="020F0502020204030204" pitchFamily="34" charset="0"/>
              </a:endParaRPr>
            </a:p>
          </p:txBody>
        </p:sp>
        <p:sp>
          <p:nvSpPr>
            <p:cNvPr id="59" name="Rectangle 58">
              <a:extLst>
                <a:ext uri="{FF2B5EF4-FFF2-40B4-BE49-F238E27FC236}">
                  <a16:creationId xmlns:a16="http://schemas.microsoft.com/office/drawing/2014/main" id="{D1223028-8E84-40D5-BB78-8D4F0A19C11B}"/>
                </a:ext>
              </a:extLst>
            </p:cNvPr>
            <p:cNvSpPr/>
            <p:nvPr/>
          </p:nvSpPr>
          <p:spPr>
            <a:xfrm>
              <a:off x="714294" y="4808580"/>
              <a:ext cx="169045" cy="285778"/>
            </a:xfrm>
            <a:prstGeom prst="rect">
              <a:avLst/>
            </a:prstGeom>
            <a:ln>
              <a:noFill/>
            </a:ln>
          </p:spPr>
          <p:txBody>
            <a:bodyPr vert="horz" lIns="0" tIns="0" rIns="0" bIns="0" rtlCol="0">
              <a:noAutofit/>
            </a:bodyPr>
            <a:lstStyle/>
            <a:p>
              <a:pPr>
                <a:lnSpc>
                  <a:spcPct val="107000"/>
                </a:lnSpc>
                <a:spcAft>
                  <a:spcPts val="800"/>
                </a:spcAft>
              </a:pPr>
              <a:r>
                <a:rPr lang="en-IN" sz="1800">
                  <a:solidFill>
                    <a:srgbClr val="000000"/>
                  </a:solidFill>
                  <a:effectLst/>
                  <a:latin typeface="Arial" panose="020B0604020202020204" pitchFamily="34" charset="0"/>
                  <a:ea typeface="Arial" panose="020B0604020202020204" pitchFamily="34" charset="0"/>
                </a:rPr>
                <a:t>7</a:t>
              </a:r>
              <a:endParaRPr lang="en-IN" sz="1100">
                <a:solidFill>
                  <a:srgbClr val="000000"/>
                </a:solidFill>
                <a:effectLst/>
                <a:latin typeface="Calibri" panose="020F0502020204030204" pitchFamily="34" charset="0"/>
                <a:ea typeface="Calibri" panose="020F0502020204030204" pitchFamily="34" charset="0"/>
              </a:endParaRPr>
            </a:p>
          </p:txBody>
        </p:sp>
        <p:sp>
          <p:nvSpPr>
            <p:cNvPr id="60" name="Rectangle 59">
              <a:extLst>
                <a:ext uri="{FF2B5EF4-FFF2-40B4-BE49-F238E27FC236}">
                  <a16:creationId xmlns:a16="http://schemas.microsoft.com/office/drawing/2014/main" id="{8A004D8F-8F1A-469B-867D-9E80DB9B5C96}"/>
                </a:ext>
              </a:extLst>
            </p:cNvPr>
            <p:cNvSpPr/>
            <p:nvPr/>
          </p:nvSpPr>
          <p:spPr>
            <a:xfrm>
              <a:off x="942894" y="4808580"/>
              <a:ext cx="169045" cy="285778"/>
            </a:xfrm>
            <a:prstGeom prst="rect">
              <a:avLst/>
            </a:prstGeom>
            <a:ln>
              <a:noFill/>
            </a:ln>
          </p:spPr>
          <p:txBody>
            <a:bodyPr vert="horz" lIns="0" tIns="0" rIns="0" bIns="0" rtlCol="0">
              <a:noAutofit/>
            </a:bodyPr>
            <a:lstStyle/>
            <a:p>
              <a:pPr>
                <a:lnSpc>
                  <a:spcPct val="107000"/>
                </a:lnSpc>
                <a:spcAft>
                  <a:spcPts val="800"/>
                </a:spcAft>
              </a:pPr>
              <a:r>
                <a:rPr lang="en-IN" sz="1800">
                  <a:solidFill>
                    <a:srgbClr val="000000"/>
                  </a:solidFill>
                  <a:effectLst/>
                  <a:latin typeface="Arial" panose="020B0604020202020204" pitchFamily="34" charset="0"/>
                  <a:ea typeface="Arial" panose="020B0604020202020204" pitchFamily="34" charset="0"/>
                </a:rPr>
                <a:t>1</a:t>
              </a:r>
              <a:endParaRPr lang="en-IN" sz="1100">
                <a:solidFill>
                  <a:srgbClr val="000000"/>
                </a:solidFill>
                <a:effectLst/>
                <a:latin typeface="Calibri" panose="020F0502020204030204" pitchFamily="34" charset="0"/>
                <a:ea typeface="Calibri" panose="020F0502020204030204" pitchFamily="34" charset="0"/>
              </a:endParaRPr>
            </a:p>
          </p:txBody>
        </p:sp>
        <p:sp>
          <p:nvSpPr>
            <p:cNvPr id="61" name="Rectangle 60">
              <a:extLst>
                <a:ext uri="{FF2B5EF4-FFF2-40B4-BE49-F238E27FC236}">
                  <a16:creationId xmlns:a16="http://schemas.microsoft.com/office/drawing/2014/main" id="{4088D89B-E3D9-4801-BB47-CB26C036508A}"/>
                </a:ext>
              </a:extLst>
            </p:cNvPr>
            <p:cNvSpPr/>
            <p:nvPr/>
          </p:nvSpPr>
          <p:spPr>
            <a:xfrm>
              <a:off x="1323894" y="4808580"/>
              <a:ext cx="169045" cy="285778"/>
            </a:xfrm>
            <a:prstGeom prst="rect">
              <a:avLst/>
            </a:prstGeom>
            <a:ln>
              <a:noFill/>
            </a:ln>
          </p:spPr>
          <p:txBody>
            <a:bodyPr vert="horz" lIns="0" tIns="0" rIns="0" bIns="0" rtlCol="0">
              <a:noAutofit/>
            </a:bodyPr>
            <a:lstStyle/>
            <a:p>
              <a:pPr>
                <a:lnSpc>
                  <a:spcPct val="107000"/>
                </a:lnSpc>
                <a:spcAft>
                  <a:spcPts val="800"/>
                </a:spcAft>
              </a:pPr>
              <a:r>
                <a:rPr lang="en-IN" sz="1800">
                  <a:solidFill>
                    <a:srgbClr val="000000"/>
                  </a:solidFill>
                  <a:effectLst/>
                  <a:latin typeface="Arial" panose="020B0604020202020204" pitchFamily="34" charset="0"/>
                  <a:ea typeface="Arial" panose="020B0604020202020204" pitchFamily="34" charset="0"/>
                </a:rPr>
                <a:t>0</a:t>
              </a:r>
              <a:endParaRPr lang="en-IN" sz="1100">
                <a:solidFill>
                  <a:srgbClr val="000000"/>
                </a:solidFill>
                <a:effectLst/>
                <a:latin typeface="Calibri" panose="020F0502020204030204" pitchFamily="34" charset="0"/>
                <a:ea typeface="Calibri" panose="020F0502020204030204" pitchFamily="34" charset="0"/>
              </a:endParaRPr>
            </a:p>
          </p:txBody>
        </p:sp>
        <p:sp>
          <p:nvSpPr>
            <p:cNvPr id="62" name="Rectangle 61">
              <a:extLst>
                <a:ext uri="{FF2B5EF4-FFF2-40B4-BE49-F238E27FC236}">
                  <a16:creationId xmlns:a16="http://schemas.microsoft.com/office/drawing/2014/main" id="{C0C4A594-DAFD-4B9F-B482-7505D509FBEB}"/>
                </a:ext>
              </a:extLst>
            </p:cNvPr>
            <p:cNvSpPr/>
            <p:nvPr/>
          </p:nvSpPr>
          <p:spPr>
            <a:xfrm>
              <a:off x="858757" y="3597275"/>
              <a:ext cx="696526" cy="222272"/>
            </a:xfrm>
            <a:prstGeom prst="rect">
              <a:avLst/>
            </a:prstGeom>
            <a:ln>
              <a:noFill/>
            </a:ln>
          </p:spPr>
          <p:txBody>
            <a:bodyPr vert="horz" lIns="0" tIns="0" rIns="0" bIns="0" rtlCol="0">
              <a:noAutofit/>
            </a:bodyPr>
            <a:lstStyle/>
            <a:p>
              <a:pPr>
                <a:lnSpc>
                  <a:spcPct val="107000"/>
                </a:lnSpc>
                <a:spcAft>
                  <a:spcPts val="800"/>
                </a:spcAft>
              </a:pPr>
              <a:r>
                <a:rPr lang="en-IN" sz="1400" i="1">
                  <a:solidFill>
                    <a:srgbClr val="000000"/>
                  </a:solidFill>
                  <a:effectLst/>
                  <a:latin typeface="Arial" panose="020B0604020202020204" pitchFamily="34" charset="0"/>
                  <a:ea typeface="Arial" panose="020B0604020202020204" pitchFamily="34" charset="0"/>
                </a:rPr>
                <a:t>costto</a:t>
              </a:r>
              <a:endParaRPr lang="en-IN" sz="1100">
                <a:solidFill>
                  <a:srgbClr val="000000"/>
                </a:solidFill>
                <a:effectLst/>
                <a:latin typeface="Calibri" panose="020F0502020204030204" pitchFamily="34" charset="0"/>
                <a:ea typeface="Calibri" panose="020F0502020204030204" pitchFamily="34" charset="0"/>
              </a:endParaRPr>
            </a:p>
          </p:txBody>
        </p:sp>
        <p:sp>
          <p:nvSpPr>
            <p:cNvPr id="63" name="Rectangle 62">
              <a:extLst>
                <a:ext uri="{FF2B5EF4-FFF2-40B4-BE49-F238E27FC236}">
                  <a16:creationId xmlns:a16="http://schemas.microsoft.com/office/drawing/2014/main" id="{89807E8F-D1D0-4BBC-A957-3653AE16D035}"/>
                </a:ext>
              </a:extLst>
            </p:cNvPr>
            <p:cNvSpPr/>
            <p:nvPr/>
          </p:nvSpPr>
          <p:spPr>
            <a:xfrm>
              <a:off x="714294" y="2370179"/>
              <a:ext cx="216475" cy="285778"/>
            </a:xfrm>
            <a:prstGeom prst="rect">
              <a:avLst/>
            </a:prstGeom>
            <a:ln>
              <a:noFill/>
            </a:ln>
          </p:spPr>
          <p:txBody>
            <a:bodyPr vert="horz" lIns="0" tIns="0" rIns="0" bIns="0" rtlCol="0">
              <a:noAutofit/>
            </a:bodyPr>
            <a:lstStyle/>
            <a:p>
              <a:pPr>
                <a:lnSpc>
                  <a:spcPct val="107000"/>
                </a:lnSpc>
                <a:spcAft>
                  <a:spcPts val="800"/>
                </a:spcAft>
              </a:pPr>
              <a:r>
                <a:rPr lang="en-IN" sz="1800">
                  <a:solidFill>
                    <a:srgbClr val="000000"/>
                  </a:solidFill>
                  <a:effectLst/>
                  <a:latin typeface="Arial" panose="020B0604020202020204" pitchFamily="34" charset="0"/>
                  <a:ea typeface="Arial" panose="020B0604020202020204" pitchFamily="34" charset="0"/>
                </a:rPr>
                <a:t>∞</a:t>
              </a:r>
              <a:endParaRPr lang="en-IN" sz="1100">
                <a:solidFill>
                  <a:srgbClr val="000000"/>
                </a:solidFill>
                <a:effectLst/>
                <a:latin typeface="Calibri" panose="020F0502020204030204" pitchFamily="34" charset="0"/>
                <a:ea typeface="Calibri" panose="020F0502020204030204" pitchFamily="34" charset="0"/>
              </a:endParaRPr>
            </a:p>
          </p:txBody>
        </p:sp>
        <p:sp>
          <p:nvSpPr>
            <p:cNvPr id="64" name="Rectangle 63">
              <a:extLst>
                <a:ext uri="{FF2B5EF4-FFF2-40B4-BE49-F238E27FC236}">
                  <a16:creationId xmlns:a16="http://schemas.microsoft.com/office/drawing/2014/main" id="{2A703BA1-9EAA-4B98-9D62-D3B8AE9DCF3D}"/>
                </a:ext>
              </a:extLst>
            </p:cNvPr>
            <p:cNvSpPr/>
            <p:nvPr/>
          </p:nvSpPr>
          <p:spPr>
            <a:xfrm>
              <a:off x="714294" y="2644500"/>
              <a:ext cx="169045" cy="285778"/>
            </a:xfrm>
            <a:prstGeom prst="rect">
              <a:avLst/>
            </a:prstGeom>
            <a:ln>
              <a:noFill/>
            </a:ln>
          </p:spPr>
          <p:txBody>
            <a:bodyPr vert="horz" lIns="0" tIns="0" rIns="0" bIns="0" rtlCol="0">
              <a:noAutofit/>
            </a:bodyPr>
            <a:lstStyle/>
            <a:p>
              <a:pPr>
                <a:lnSpc>
                  <a:spcPct val="107000"/>
                </a:lnSpc>
                <a:spcAft>
                  <a:spcPts val="800"/>
                </a:spcAft>
              </a:pPr>
              <a:r>
                <a:rPr lang="en-IN" sz="1800">
                  <a:solidFill>
                    <a:srgbClr val="000000"/>
                  </a:solidFill>
                  <a:effectLst/>
                  <a:latin typeface="Arial" panose="020B0604020202020204" pitchFamily="34" charset="0"/>
                  <a:ea typeface="Arial" panose="020B0604020202020204" pitchFamily="34" charset="0"/>
                </a:rPr>
                <a:t>2</a:t>
              </a:r>
              <a:endParaRPr lang="en-IN" sz="1100">
                <a:solidFill>
                  <a:srgbClr val="000000"/>
                </a:solidFill>
                <a:effectLst/>
                <a:latin typeface="Calibri" panose="020F0502020204030204" pitchFamily="34" charset="0"/>
                <a:ea typeface="Calibri" panose="020F0502020204030204" pitchFamily="34" charset="0"/>
              </a:endParaRPr>
            </a:p>
          </p:txBody>
        </p:sp>
        <p:sp>
          <p:nvSpPr>
            <p:cNvPr id="65" name="Rectangle 64">
              <a:extLst>
                <a:ext uri="{FF2B5EF4-FFF2-40B4-BE49-F238E27FC236}">
                  <a16:creationId xmlns:a16="http://schemas.microsoft.com/office/drawing/2014/main" id="{DD6035D1-E4F6-4CEC-9C6A-34EEF8706CA9}"/>
                </a:ext>
              </a:extLst>
            </p:cNvPr>
            <p:cNvSpPr/>
            <p:nvPr/>
          </p:nvSpPr>
          <p:spPr>
            <a:xfrm>
              <a:off x="1031965" y="2644500"/>
              <a:ext cx="169045" cy="285778"/>
            </a:xfrm>
            <a:prstGeom prst="rect">
              <a:avLst/>
            </a:prstGeom>
            <a:ln>
              <a:noFill/>
            </a:ln>
          </p:spPr>
          <p:txBody>
            <a:bodyPr vert="horz" lIns="0" tIns="0" rIns="0" bIns="0" rtlCol="0">
              <a:noAutofit/>
            </a:bodyPr>
            <a:lstStyle/>
            <a:p>
              <a:pPr>
                <a:lnSpc>
                  <a:spcPct val="107000"/>
                </a:lnSpc>
                <a:spcAft>
                  <a:spcPts val="800"/>
                </a:spcAft>
              </a:pPr>
              <a:r>
                <a:rPr lang="en-IN" sz="1800">
                  <a:solidFill>
                    <a:srgbClr val="000000"/>
                  </a:solidFill>
                  <a:effectLst/>
                  <a:latin typeface="Arial" panose="020B0604020202020204" pitchFamily="34" charset="0"/>
                  <a:ea typeface="Arial" panose="020B0604020202020204" pitchFamily="34" charset="0"/>
                </a:rPr>
                <a:t>0</a:t>
              </a:r>
              <a:endParaRPr lang="en-IN" sz="1100">
                <a:solidFill>
                  <a:srgbClr val="000000"/>
                </a:solidFill>
                <a:effectLst/>
                <a:latin typeface="Calibri" panose="020F0502020204030204" pitchFamily="34" charset="0"/>
                <a:ea typeface="Calibri" panose="020F0502020204030204" pitchFamily="34" charset="0"/>
              </a:endParaRPr>
            </a:p>
          </p:txBody>
        </p:sp>
        <p:sp>
          <p:nvSpPr>
            <p:cNvPr id="66" name="Rectangle 65">
              <a:extLst>
                <a:ext uri="{FF2B5EF4-FFF2-40B4-BE49-F238E27FC236}">
                  <a16:creationId xmlns:a16="http://schemas.microsoft.com/office/drawing/2014/main" id="{96FB4555-AC58-4562-A1D0-AD406EF30E68}"/>
                </a:ext>
              </a:extLst>
            </p:cNvPr>
            <p:cNvSpPr/>
            <p:nvPr/>
          </p:nvSpPr>
          <p:spPr>
            <a:xfrm>
              <a:off x="1349637" y="2644500"/>
              <a:ext cx="169045" cy="285778"/>
            </a:xfrm>
            <a:prstGeom prst="rect">
              <a:avLst/>
            </a:prstGeom>
            <a:ln>
              <a:noFill/>
            </a:ln>
          </p:spPr>
          <p:txBody>
            <a:bodyPr vert="horz" lIns="0" tIns="0" rIns="0" bIns="0" rtlCol="0">
              <a:noAutofit/>
            </a:bodyPr>
            <a:lstStyle/>
            <a:p>
              <a:pPr>
                <a:lnSpc>
                  <a:spcPct val="107000"/>
                </a:lnSpc>
                <a:spcAft>
                  <a:spcPts val="800"/>
                </a:spcAft>
              </a:pPr>
              <a:r>
                <a:rPr lang="en-IN" sz="1800">
                  <a:solidFill>
                    <a:srgbClr val="000000"/>
                  </a:solidFill>
                  <a:effectLst/>
                  <a:latin typeface="Arial" panose="020B0604020202020204" pitchFamily="34" charset="0"/>
                  <a:ea typeface="Arial" panose="020B0604020202020204" pitchFamily="34" charset="0"/>
                </a:rPr>
                <a:t>1</a:t>
              </a:r>
              <a:endParaRPr lang="en-IN" sz="1100">
                <a:solidFill>
                  <a:srgbClr val="000000"/>
                </a:solidFill>
                <a:effectLst/>
                <a:latin typeface="Calibri" panose="020F0502020204030204" pitchFamily="34" charset="0"/>
                <a:ea typeface="Calibri" panose="020F0502020204030204" pitchFamily="34" charset="0"/>
              </a:endParaRPr>
            </a:p>
          </p:txBody>
        </p:sp>
        <p:sp>
          <p:nvSpPr>
            <p:cNvPr id="67" name="Rectangle 66">
              <a:extLst>
                <a:ext uri="{FF2B5EF4-FFF2-40B4-BE49-F238E27FC236}">
                  <a16:creationId xmlns:a16="http://schemas.microsoft.com/office/drawing/2014/main" id="{533FDD5C-CC8F-430C-93CC-EF99D21B2A0C}"/>
                </a:ext>
              </a:extLst>
            </p:cNvPr>
            <p:cNvSpPr/>
            <p:nvPr/>
          </p:nvSpPr>
          <p:spPr>
            <a:xfrm>
              <a:off x="714294" y="4127542"/>
              <a:ext cx="903379" cy="285778"/>
            </a:xfrm>
            <a:prstGeom prst="rect">
              <a:avLst/>
            </a:prstGeom>
            <a:ln>
              <a:noFill/>
            </a:ln>
          </p:spPr>
          <p:txBody>
            <a:bodyPr vert="horz" lIns="0" tIns="0" rIns="0" bIns="0" rtlCol="0">
              <a:noAutofit/>
            </a:bodyPr>
            <a:lstStyle/>
            <a:p>
              <a:pPr>
                <a:lnSpc>
                  <a:spcPct val="107000"/>
                </a:lnSpc>
                <a:spcAft>
                  <a:spcPts val="800"/>
                </a:spcAft>
              </a:pPr>
              <a:r>
                <a:rPr lang="en-IN" sz="1800">
                  <a:solidFill>
                    <a:srgbClr val="000000"/>
                  </a:solidFill>
                  <a:effectLst/>
                  <a:latin typeface="Arial" panose="020B0604020202020204" pitchFamily="34" charset="0"/>
                  <a:ea typeface="Arial" panose="020B0604020202020204" pitchFamily="34" charset="0"/>
                </a:rPr>
                <a:t>∞∞∞</a:t>
              </a:r>
              <a:endParaRPr lang="en-IN" sz="1100">
                <a:solidFill>
                  <a:srgbClr val="000000"/>
                </a:solidFill>
                <a:effectLst/>
                <a:latin typeface="Calibri" panose="020F0502020204030204" pitchFamily="34" charset="0"/>
                <a:ea typeface="Calibri" panose="020F0502020204030204" pitchFamily="34" charset="0"/>
              </a:endParaRPr>
            </a:p>
          </p:txBody>
        </p:sp>
        <p:sp>
          <p:nvSpPr>
            <p:cNvPr id="68" name="Rectangle 67">
              <a:extLst>
                <a:ext uri="{FF2B5EF4-FFF2-40B4-BE49-F238E27FC236}">
                  <a16:creationId xmlns:a16="http://schemas.microsoft.com/office/drawing/2014/main" id="{83E997A3-0DBA-4913-A09C-73B2C4D32802}"/>
                </a:ext>
              </a:extLst>
            </p:cNvPr>
            <p:cNvSpPr/>
            <p:nvPr/>
          </p:nvSpPr>
          <p:spPr>
            <a:xfrm>
              <a:off x="3391163" y="876342"/>
              <a:ext cx="169045" cy="285778"/>
            </a:xfrm>
            <a:prstGeom prst="rect">
              <a:avLst/>
            </a:prstGeom>
            <a:ln>
              <a:noFill/>
            </a:ln>
          </p:spPr>
          <p:txBody>
            <a:bodyPr vert="horz" lIns="0" tIns="0" rIns="0" bIns="0" rtlCol="0">
              <a:noAutofit/>
            </a:bodyPr>
            <a:lstStyle/>
            <a:p>
              <a:pPr>
                <a:lnSpc>
                  <a:spcPct val="107000"/>
                </a:lnSpc>
                <a:spcAft>
                  <a:spcPts val="800"/>
                </a:spcAft>
              </a:pPr>
              <a:r>
                <a:rPr lang="en-IN" sz="1800">
                  <a:solidFill>
                    <a:srgbClr val="000000"/>
                  </a:solidFill>
                  <a:effectLst/>
                  <a:latin typeface="Arial" panose="020B0604020202020204" pitchFamily="34" charset="0"/>
                  <a:ea typeface="Arial" panose="020B0604020202020204" pitchFamily="34" charset="0"/>
                </a:rPr>
                <a:t>1</a:t>
              </a:r>
              <a:endParaRPr lang="en-IN" sz="1100">
                <a:solidFill>
                  <a:srgbClr val="000000"/>
                </a:solidFill>
                <a:effectLst/>
                <a:latin typeface="Calibri" panose="020F0502020204030204" pitchFamily="34" charset="0"/>
                <a:ea typeface="Calibri" panose="020F0502020204030204" pitchFamily="34" charset="0"/>
              </a:endParaRPr>
            </a:p>
          </p:txBody>
        </p:sp>
        <p:sp>
          <p:nvSpPr>
            <p:cNvPr id="69" name="Rectangle 68">
              <a:extLst>
                <a:ext uri="{FF2B5EF4-FFF2-40B4-BE49-F238E27FC236}">
                  <a16:creationId xmlns:a16="http://schemas.microsoft.com/office/drawing/2014/main" id="{CDCE9F6F-77FC-4EF3-8552-2ABEDB05E39E}"/>
                </a:ext>
              </a:extLst>
            </p:cNvPr>
            <p:cNvSpPr/>
            <p:nvPr/>
          </p:nvSpPr>
          <p:spPr>
            <a:xfrm>
              <a:off x="2755819" y="876342"/>
              <a:ext cx="169045" cy="285778"/>
            </a:xfrm>
            <a:prstGeom prst="rect">
              <a:avLst/>
            </a:prstGeom>
            <a:ln>
              <a:noFill/>
            </a:ln>
          </p:spPr>
          <p:txBody>
            <a:bodyPr vert="horz" lIns="0" tIns="0" rIns="0" bIns="0" rtlCol="0">
              <a:noAutofit/>
            </a:bodyPr>
            <a:lstStyle/>
            <a:p>
              <a:pPr>
                <a:lnSpc>
                  <a:spcPct val="107000"/>
                </a:lnSpc>
                <a:spcAft>
                  <a:spcPts val="800"/>
                </a:spcAft>
              </a:pPr>
              <a:r>
                <a:rPr lang="en-IN" sz="1800">
                  <a:solidFill>
                    <a:srgbClr val="000000"/>
                  </a:solidFill>
                  <a:effectLst/>
                  <a:latin typeface="Arial" panose="020B0604020202020204" pitchFamily="34" charset="0"/>
                  <a:ea typeface="Arial" panose="020B0604020202020204" pitchFamily="34" charset="0"/>
                </a:rPr>
                <a:t>2</a:t>
              </a:r>
              <a:endParaRPr lang="en-IN" sz="1100">
                <a:solidFill>
                  <a:srgbClr val="000000"/>
                </a:solidFill>
                <a:effectLst/>
                <a:latin typeface="Calibri" panose="020F0502020204030204" pitchFamily="34" charset="0"/>
                <a:ea typeface="Calibri" panose="020F0502020204030204" pitchFamily="34" charset="0"/>
              </a:endParaRPr>
            </a:p>
          </p:txBody>
        </p:sp>
        <p:sp>
          <p:nvSpPr>
            <p:cNvPr id="70" name="Rectangle 69">
              <a:extLst>
                <a:ext uri="{FF2B5EF4-FFF2-40B4-BE49-F238E27FC236}">
                  <a16:creationId xmlns:a16="http://schemas.microsoft.com/office/drawing/2014/main" id="{F5171C46-FA35-42BB-93BE-65D2C8B03ED9}"/>
                </a:ext>
              </a:extLst>
            </p:cNvPr>
            <p:cNvSpPr/>
            <p:nvPr/>
          </p:nvSpPr>
          <p:spPr>
            <a:xfrm>
              <a:off x="3073491" y="876342"/>
              <a:ext cx="169045" cy="285778"/>
            </a:xfrm>
            <a:prstGeom prst="rect">
              <a:avLst/>
            </a:prstGeom>
            <a:ln>
              <a:noFill/>
            </a:ln>
          </p:spPr>
          <p:txBody>
            <a:bodyPr vert="horz" lIns="0" tIns="0" rIns="0" bIns="0" rtlCol="0">
              <a:noAutofit/>
            </a:bodyPr>
            <a:lstStyle/>
            <a:p>
              <a:pPr>
                <a:lnSpc>
                  <a:spcPct val="107000"/>
                </a:lnSpc>
                <a:spcAft>
                  <a:spcPts val="800"/>
                </a:spcAft>
              </a:pPr>
              <a:r>
                <a:rPr lang="en-IN" sz="1800">
                  <a:solidFill>
                    <a:srgbClr val="000000"/>
                  </a:solidFill>
                  <a:effectLst/>
                  <a:latin typeface="Arial" panose="020B0604020202020204" pitchFamily="34" charset="0"/>
                  <a:ea typeface="Arial" panose="020B0604020202020204" pitchFamily="34" charset="0"/>
                </a:rPr>
                <a:t>0</a:t>
              </a:r>
              <a:endParaRPr lang="en-IN" sz="1100">
                <a:solidFill>
                  <a:srgbClr val="000000"/>
                </a:solidFill>
                <a:effectLst/>
                <a:latin typeface="Calibri" panose="020F0502020204030204" pitchFamily="34" charset="0"/>
                <a:ea typeface="Calibri" panose="020F0502020204030204" pitchFamily="34" charset="0"/>
              </a:endParaRPr>
            </a:p>
          </p:txBody>
        </p:sp>
        <p:sp>
          <p:nvSpPr>
            <p:cNvPr id="71" name="Rectangle 70">
              <a:extLst>
                <a:ext uri="{FF2B5EF4-FFF2-40B4-BE49-F238E27FC236}">
                  <a16:creationId xmlns:a16="http://schemas.microsoft.com/office/drawing/2014/main" id="{E240B202-21FC-4CC5-AF39-F41EE23BE365}"/>
                </a:ext>
              </a:extLst>
            </p:cNvPr>
            <p:cNvSpPr/>
            <p:nvPr/>
          </p:nvSpPr>
          <p:spPr>
            <a:xfrm>
              <a:off x="3391163" y="1192254"/>
              <a:ext cx="169045" cy="285778"/>
            </a:xfrm>
            <a:prstGeom prst="rect">
              <a:avLst/>
            </a:prstGeom>
            <a:ln>
              <a:noFill/>
            </a:ln>
          </p:spPr>
          <p:txBody>
            <a:bodyPr vert="horz" lIns="0" tIns="0" rIns="0" bIns="0" rtlCol="0">
              <a:noAutofit/>
            </a:bodyPr>
            <a:lstStyle/>
            <a:p>
              <a:pPr>
                <a:lnSpc>
                  <a:spcPct val="107000"/>
                </a:lnSpc>
                <a:spcAft>
                  <a:spcPts val="800"/>
                </a:spcAft>
              </a:pPr>
              <a:r>
                <a:rPr lang="en-IN" sz="1800">
                  <a:solidFill>
                    <a:srgbClr val="000000"/>
                  </a:solidFill>
                  <a:effectLst/>
                  <a:latin typeface="Arial" panose="020B0604020202020204" pitchFamily="34" charset="0"/>
                  <a:ea typeface="Arial" panose="020B0604020202020204" pitchFamily="34" charset="0"/>
                </a:rPr>
                <a:t>0</a:t>
              </a:r>
              <a:endParaRPr lang="en-IN" sz="1100">
                <a:solidFill>
                  <a:srgbClr val="000000"/>
                </a:solidFill>
                <a:effectLst/>
                <a:latin typeface="Calibri" panose="020F0502020204030204" pitchFamily="34" charset="0"/>
                <a:ea typeface="Calibri" panose="020F0502020204030204" pitchFamily="34" charset="0"/>
              </a:endParaRPr>
            </a:p>
          </p:txBody>
        </p:sp>
        <p:sp>
          <p:nvSpPr>
            <p:cNvPr id="72" name="Rectangle 71">
              <a:extLst>
                <a:ext uri="{FF2B5EF4-FFF2-40B4-BE49-F238E27FC236}">
                  <a16:creationId xmlns:a16="http://schemas.microsoft.com/office/drawing/2014/main" id="{138AF676-A356-4488-A3C5-6C0C73F6E277}"/>
                </a:ext>
              </a:extLst>
            </p:cNvPr>
            <p:cNvSpPr/>
            <p:nvPr/>
          </p:nvSpPr>
          <p:spPr>
            <a:xfrm>
              <a:off x="2755819" y="1192254"/>
              <a:ext cx="169045" cy="285778"/>
            </a:xfrm>
            <a:prstGeom prst="rect">
              <a:avLst/>
            </a:prstGeom>
            <a:ln>
              <a:noFill/>
            </a:ln>
          </p:spPr>
          <p:txBody>
            <a:bodyPr vert="horz" lIns="0" tIns="0" rIns="0" bIns="0" rtlCol="0">
              <a:noAutofit/>
            </a:bodyPr>
            <a:lstStyle/>
            <a:p>
              <a:pPr>
                <a:lnSpc>
                  <a:spcPct val="107000"/>
                </a:lnSpc>
                <a:spcAft>
                  <a:spcPts val="800"/>
                </a:spcAft>
              </a:pPr>
              <a:r>
                <a:rPr lang="en-IN" sz="1800">
                  <a:solidFill>
                    <a:srgbClr val="000000"/>
                  </a:solidFill>
                  <a:effectLst/>
                  <a:latin typeface="Arial" panose="020B0604020202020204" pitchFamily="34" charset="0"/>
                  <a:ea typeface="Arial" panose="020B0604020202020204" pitchFamily="34" charset="0"/>
                </a:rPr>
                <a:t>7</a:t>
              </a:r>
              <a:endParaRPr lang="en-IN" sz="1100">
                <a:solidFill>
                  <a:srgbClr val="000000"/>
                </a:solidFill>
                <a:effectLst/>
                <a:latin typeface="Calibri" panose="020F0502020204030204" pitchFamily="34" charset="0"/>
                <a:ea typeface="Calibri" panose="020F0502020204030204" pitchFamily="34" charset="0"/>
              </a:endParaRPr>
            </a:p>
          </p:txBody>
        </p:sp>
        <p:sp>
          <p:nvSpPr>
            <p:cNvPr id="73" name="Rectangle 72">
              <a:extLst>
                <a:ext uri="{FF2B5EF4-FFF2-40B4-BE49-F238E27FC236}">
                  <a16:creationId xmlns:a16="http://schemas.microsoft.com/office/drawing/2014/main" id="{CEA6A68E-FEF6-4B9F-95C9-F3B1D03EE7C6}"/>
                </a:ext>
              </a:extLst>
            </p:cNvPr>
            <p:cNvSpPr/>
            <p:nvPr/>
          </p:nvSpPr>
          <p:spPr>
            <a:xfrm>
              <a:off x="3073491" y="1192254"/>
              <a:ext cx="169045" cy="285778"/>
            </a:xfrm>
            <a:prstGeom prst="rect">
              <a:avLst/>
            </a:prstGeom>
            <a:ln>
              <a:noFill/>
            </a:ln>
          </p:spPr>
          <p:txBody>
            <a:bodyPr vert="horz" lIns="0" tIns="0" rIns="0" bIns="0" rtlCol="0">
              <a:noAutofit/>
            </a:bodyPr>
            <a:lstStyle/>
            <a:p>
              <a:pPr>
                <a:lnSpc>
                  <a:spcPct val="107000"/>
                </a:lnSpc>
                <a:spcAft>
                  <a:spcPts val="800"/>
                </a:spcAft>
              </a:pPr>
              <a:r>
                <a:rPr lang="en-IN" sz="1800">
                  <a:solidFill>
                    <a:srgbClr val="000000"/>
                  </a:solidFill>
                  <a:effectLst/>
                  <a:latin typeface="Arial" panose="020B0604020202020204" pitchFamily="34" charset="0"/>
                  <a:ea typeface="Arial" panose="020B0604020202020204" pitchFamily="34" charset="0"/>
                </a:rPr>
                <a:t>1</a:t>
              </a:r>
              <a:endParaRPr lang="en-IN" sz="1100">
                <a:solidFill>
                  <a:srgbClr val="000000"/>
                </a:solidFill>
                <a:effectLst/>
                <a:latin typeface="Calibri" panose="020F0502020204030204" pitchFamily="34" charset="0"/>
                <a:ea typeface="Calibri" panose="020F0502020204030204" pitchFamily="34" charset="0"/>
              </a:endParaRPr>
            </a:p>
          </p:txBody>
        </p:sp>
        <p:sp>
          <p:nvSpPr>
            <p:cNvPr id="74" name="Shape 3939">
              <a:extLst>
                <a:ext uri="{FF2B5EF4-FFF2-40B4-BE49-F238E27FC236}">
                  <a16:creationId xmlns:a16="http://schemas.microsoft.com/office/drawing/2014/main" id="{50E48473-A416-4FB9-89DD-A3576397B2D7}"/>
                </a:ext>
              </a:extLst>
            </p:cNvPr>
            <p:cNvSpPr/>
            <p:nvPr/>
          </p:nvSpPr>
          <p:spPr>
            <a:xfrm>
              <a:off x="1613454" y="747884"/>
              <a:ext cx="685800" cy="1524000"/>
            </a:xfrm>
            <a:custGeom>
              <a:avLst/>
              <a:gdLst/>
              <a:ahLst/>
              <a:cxnLst/>
              <a:rect l="0" t="0" r="0" b="0"/>
              <a:pathLst>
                <a:path w="685800" h="1524000">
                  <a:moveTo>
                    <a:pt x="0" y="0"/>
                  </a:moveTo>
                  <a:lnTo>
                    <a:pt x="685800" y="1524000"/>
                  </a:lnTo>
                </a:path>
              </a:pathLst>
            </a:custGeom>
            <a:ln w="9525" cap="flat">
              <a:round/>
            </a:ln>
          </p:spPr>
          <p:style>
            <a:lnRef idx="1">
              <a:srgbClr val="000000"/>
            </a:lnRef>
            <a:fillRef idx="0">
              <a:srgbClr val="000000">
                <a:alpha val="0"/>
              </a:srgbClr>
            </a:fillRef>
            <a:effectRef idx="0">
              <a:scrgbClr r="0" g="0" b="0"/>
            </a:effectRef>
            <a:fontRef idx="none"/>
          </p:style>
          <p:txBody>
            <a:bodyPr/>
            <a:lstStyle/>
            <a:p>
              <a:endParaRPr lang="en-IN"/>
            </a:p>
          </p:txBody>
        </p:sp>
        <p:sp>
          <p:nvSpPr>
            <p:cNvPr id="75" name="Shape 3940">
              <a:extLst>
                <a:ext uri="{FF2B5EF4-FFF2-40B4-BE49-F238E27FC236}">
                  <a16:creationId xmlns:a16="http://schemas.microsoft.com/office/drawing/2014/main" id="{EA6A9BD0-4798-433C-8799-7C2D7B5A687E}"/>
                </a:ext>
              </a:extLst>
            </p:cNvPr>
            <p:cNvSpPr/>
            <p:nvPr/>
          </p:nvSpPr>
          <p:spPr>
            <a:xfrm>
              <a:off x="2237366" y="2192081"/>
              <a:ext cx="65145" cy="79803"/>
            </a:xfrm>
            <a:custGeom>
              <a:avLst/>
              <a:gdLst/>
              <a:ahLst/>
              <a:cxnLst/>
              <a:rect l="0" t="0" r="0" b="0"/>
              <a:pathLst>
                <a:path w="65145" h="79803">
                  <a:moveTo>
                    <a:pt x="65145" y="0"/>
                  </a:moveTo>
                  <a:lnTo>
                    <a:pt x="61888" y="79803"/>
                  </a:lnTo>
                  <a:lnTo>
                    <a:pt x="0" y="29315"/>
                  </a:lnTo>
                  <a:lnTo>
                    <a:pt x="65145" y="0"/>
                  </a:ln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en-IN"/>
            </a:p>
          </p:txBody>
        </p:sp>
        <p:sp>
          <p:nvSpPr>
            <p:cNvPr id="76" name="Shape 3941">
              <a:extLst>
                <a:ext uri="{FF2B5EF4-FFF2-40B4-BE49-F238E27FC236}">
                  <a16:creationId xmlns:a16="http://schemas.microsoft.com/office/drawing/2014/main" id="{9497B80B-F642-4C11-A82B-9DC7422A2F9C}"/>
                </a:ext>
              </a:extLst>
            </p:cNvPr>
            <p:cNvSpPr/>
            <p:nvPr/>
          </p:nvSpPr>
          <p:spPr>
            <a:xfrm>
              <a:off x="2237366" y="2192081"/>
              <a:ext cx="65145" cy="79803"/>
            </a:xfrm>
            <a:custGeom>
              <a:avLst/>
              <a:gdLst/>
              <a:ahLst/>
              <a:cxnLst/>
              <a:rect l="0" t="0" r="0" b="0"/>
              <a:pathLst>
                <a:path w="65145" h="79803">
                  <a:moveTo>
                    <a:pt x="0" y="29315"/>
                  </a:moveTo>
                  <a:lnTo>
                    <a:pt x="61888" y="79803"/>
                  </a:lnTo>
                  <a:lnTo>
                    <a:pt x="65145" y="0"/>
                  </a:lnTo>
                  <a:close/>
                </a:path>
              </a:pathLst>
            </a:custGeom>
            <a:ln w="9525" cap="flat">
              <a:round/>
            </a:ln>
          </p:spPr>
          <p:style>
            <a:lnRef idx="1">
              <a:srgbClr val="000000"/>
            </a:lnRef>
            <a:fillRef idx="0">
              <a:srgbClr val="000000">
                <a:alpha val="0"/>
              </a:srgbClr>
            </a:fillRef>
            <a:effectRef idx="0">
              <a:scrgbClr r="0" g="0" b="0"/>
            </a:effectRef>
            <a:fontRef idx="none"/>
          </p:style>
          <p:txBody>
            <a:bodyPr/>
            <a:lstStyle/>
            <a:p>
              <a:endParaRPr lang="en-IN"/>
            </a:p>
          </p:txBody>
        </p:sp>
        <p:sp>
          <p:nvSpPr>
            <p:cNvPr id="77" name="Shape 3942">
              <a:extLst>
                <a:ext uri="{FF2B5EF4-FFF2-40B4-BE49-F238E27FC236}">
                  <a16:creationId xmlns:a16="http://schemas.microsoft.com/office/drawing/2014/main" id="{9DA2D400-0A91-465D-8AB4-92FF1E4ED32A}"/>
                </a:ext>
              </a:extLst>
            </p:cNvPr>
            <p:cNvSpPr/>
            <p:nvPr/>
          </p:nvSpPr>
          <p:spPr>
            <a:xfrm>
              <a:off x="1537254" y="824083"/>
              <a:ext cx="685800" cy="3124200"/>
            </a:xfrm>
            <a:custGeom>
              <a:avLst/>
              <a:gdLst/>
              <a:ahLst/>
              <a:cxnLst/>
              <a:rect l="0" t="0" r="0" b="0"/>
              <a:pathLst>
                <a:path w="685800" h="3124200">
                  <a:moveTo>
                    <a:pt x="0" y="0"/>
                  </a:moveTo>
                  <a:lnTo>
                    <a:pt x="685800" y="3124200"/>
                  </a:lnTo>
                </a:path>
              </a:pathLst>
            </a:custGeom>
            <a:ln w="9525" cap="flat">
              <a:round/>
            </a:ln>
          </p:spPr>
          <p:style>
            <a:lnRef idx="1">
              <a:srgbClr val="000000"/>
            </a:lnRef>
            <a:fillRef idx="0">
              <a:srgbClr val="000000">
                <a:alpha val="0"/>
              </a:srgbClr>
            </a:fillRef>
            <a:effectRef idx="0">
              <a:scrgbClr r="0" g="0" b="0"/>
            </a:effectRef>
            <a:fontRef idx="none"/>
          </p:style>
          <p:txBody>
            <a:bodyPr/>
            <a:lstStyle/>
            <a:p>
              <a:endParaRPr lang="en-IN"/>
            </a:p>
          </p:txBody>
        </p:sp>
        <p:sp>
          <p:nvSpPr>
            <p:cNvPr id="78" name="Shape 3943">
              <a:extLst>
                <a:ext uri="{FF2B5EF4-FFF2-40B4-BE49-F238E27FC236}">
                  <a16:creationId xmlns:a16="http://schemas.microsoft.com/office/drawing/2014/main" id="{6FC22AC8-E080-4886-8FC2-4F6E18B4ED8F}"/>
                </a:ext>
              </a:extLst>
            </p:cNvPr>
            <p:cNvSpPr/>
            <p:nvPr/>
          </p:nvSpPr>
          <p:spPr>
            <a:xfrm>
              <a:off x="2172849" y="3870848"/>
              <a:ext cx="69776" cy="77435"/>
            </a:xfrm>
            <a:custGeom>
              <a:avLst/>
              <a:gdLst/>
              <a:ahLst/>
              <a:cxnLst/>
              <a:rect l="0" t="0" r="0" b="0"/>
              <a:pathLst>
                <a:path w="69776" h="77435">
                  <a:moveTo>
                    <a:pt x="69776" y="0"/>
                  </a:moveTo>
                  <a:lnTo>
                    <a:pt x="50205" y="77435"/>
                  </a:lnTo>
                  <a:lnTo>
                    <a:pt x="0" y="15317"/>
                  </a:lnTo>
                  <a:lnTo>
                    <a:pt x="69776" y="0"/>
                  </a:ln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en-IN"/>
            </a:p>
          </p:txBody>
        </p:sp>
        <p:sp>
          <p:nvSpPr>
            <p:cNvPr id="79" name="Shape 3944">
              <a:extLst>
                <a:ext uri="{FF2B5EF4-FFF2-40B4-BE49-F238E27FC236}">
                  <a16:creationId xmlns:a16="http://schemas.microsoft.com/office/drawing/2014/main" id="{B08341CE-7013-415B-841D-D862A38BE15B}"/>
                </a:ext>
              </a:extLst>
            </p:cNvPr>
            <p:cNvSpPr/>
            <p:nvPr/>
          </p:nvSpPr>
          <p:spPr>
            <a:xfrm>
              <a:off x="2172849" y="3870848"/>
              <a:ext cx="69776" cy="77435"/>
            </a:xfrm>
            <a:custGeom>
              <a:avLst/>
              <a:gdLst/>
              <a:ahLst/>
              <a:cxnLst/>
              <a:rect l="0" t="0" r="0" b="0"/>
              <a:pathLst>
                <a:path w="69776" h="77435">
                  <a:moveTo>
                    <a:pt x="0" y="15317"/>
                  </a:moveTo>
                  <a:lnTo>
                    <a:pt x="50205" y="77435"/>
                  </a:lnTo>
                  <a:lnTo>
                    <a:pt x="69776" y="0"/>
                  </a:lnTo>
                  <a:close/>
                </a:path>
              </a:pathLst>
            </a:custGeom>
            <a:ln w="9525" cap="flat">
              <a:round/>
            </a:ln>
          </p:spPr>
          <p:style>
            <a:lnRef idx="1">
              <a:srgbClr val="000000"/>
            </a:lnRef>
            <a:fillRef idx="0">
              <a:srgbClr val="000000">
                <a:alpha val="0"/>
              </a:srgbClr>
            </a:fillRef>
            <a:effectRef idx="0">
              <a:scrgbClr r="0" g="0" b="0"/>
            </a:effectRef>
            <a:fontRef idx="none"/>
          </p:style>
          <p:txBody>
            <a:bodyPr/>
            <a:lstStyle/>
            <a:p>
              <a:endParaRPr lang="en-IN"/>
            </a:p>
          </p:txBody>
        </p:sp>
        <p:sp>
          <p:nvSpPr>
            <p:cNvPr id="80" name="Shape 3945">
              <a:extLst>
                <a:ext uri="{FF2B5EF4-FFF2-40B4-BE49-F238E27FC236}">
                  <a16:creationId xmlns:a16="http://schemas.microsoft.com/office/drawing/2014/main" id="{AD2663AC-466C-4CB6-B3D3-37390ABB804D}"/>
                </a:ext>
              </a:extLst>
            </p:cNvPr>
            <p:cNvSpPr/>
            <p:nvPr/>
          </p:nvSpPr>
          <p:spPr>
            <a:xfrm>
              <a:off x="1537254" y="1281284"/>
              <a:ext cx="762000" cy="1295400"/>
            </a:xfrm>
            <a:custGeom>
              <a:avLst/>
              <a:gdLst/>
              <a:ahLst/>
              <a:cxnLst/>
              <a:rect l="0" t="0" r="0" b="0"/>
              <a:pathLst>
                <a:path w="762000" h="1295400">
                  <a:moveTo>
                    <a:pt x="0" y="1295400"/>
                  </a:moveTo>
                  <a:lnTo>
                    <a:pt x="762000" y="0"/>
                  </a:lnTo>
                </a:path>
              </a:pathLst>
            </a:custGeom>
            <a:ln w="9525" cap="flat">
              <a:round/>
            </a:ln>
          </p:spPr>
          <p:style>
            <a:lnRef idx="1">
              <a:srgbClr val="000000"/>
            </a:lnRef>
            <a:fillRef idx="0">
              <a:srgbClr val="000000">
                <a:alpha val="0"/>
              </a:srgbClr>
            </a:fillRef>
            <a:effectRef idx="0">
              <a:scrgbClr r="0" g="0" b="0"/>
            </a:effectRef>
            <a:fontRef idx="none"/>
          </p:style>
          <p:txBody>
            <a:bodyPr/>
            <a:lstStyle/>
            <a:p>
              <a:endParaRPr lang="en-IN"/>
            </a:p>
          </p:txBody>
        </p:sp>
        <p:sp>
          <p:nvSpPr>
            <p:cNvPr id="81" name="Shape 3946">
              <a:extLst>
                <a:ext uri="{FF2B5EF4-FFF2-40B4-BE49-F238E27FC236}">
                  <a16:creationId xmlns:a16="http://schemas.microsoft.com/office/drawing/2014/main" id="{4AAA5B01-3466-45E8-95F0-F40C6A3E372E}"/>
                </a:ext>
              </a:extLst>
            </p:cNvPr>
            <p:cNvSpPr/>
            <p:nvPr/>
          </p:nvSpPr>
          <p:spPr>
            <a:xfrm>
              <a:off x="2232246" y="1281284"/>
              <a:ext cx="67008" cy="79685"/>
            </a:xfrm>
            <a:custGeom>
              <a:avLst/>
              <a:gdLst/>
              <a:ahLst/>
              <a:cxnLst/>
              <a:rect l="0" t="0" r="0" b="0"/>
              <a:pathLst>
                <a:path w="67008" h="79685">
                  <a:moveTo>
                    <a:pt x="67008" y="0"/>
                  </a:moveTo>
                  <a:lnTo>
                    <a:pt x="61575" y="79685"/>
                  </a:lnTo>
                  <a:lnTo>
                    <a:pt x="0" y="43464"/>
                  </a:lnTo>
                  <a:lnTo>
                    <a:pt x="67008" y="0"/>
                  </a:ln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en-IN"/>
            </a:p>
          </p:txBody>
        </p:sp>
        <p:sp>
          <p:nvSpPr>
            <p:cNvPr id="82" name="Shape 3947">
              <a:extLst>
                <a:ext uri="{FF2B5EF4-FFF2-40B4-BE49-F238E27FC236}">
                  <a16:creationId xmlns:a16="http://schemas.microsoft.com/office/drawing/2014/main" id="{7E5AD08B-591A-4F2F-A60D-E7ECDC67C811}"/>
                </a:ext>
              </a:extLst>
            </p:cNvPr>
            <p:cNvSpPr/>
            <p:nvPr/>
          </p:nvSpPr>
          <p:spPr>
            <a:xfrm>
              <a:off x="2232246" y="1281284"/>
              <a:ext cx="67008" cy="79685"/>
            </a:xfrm>
            <a:custGeom>
              <a:avLst/>
              <a:gdLst/>
              <a:ahLst/>
              <a:cxnLst/>
              <a:rect l="0" t="0" r="0" b="0"/>
              <a:pathLst>
                <a:path w="67008" h="79685">
                  <a:moveTo>
                    <a:pt x="61575" y="79685"/>
                  </a:moveTo>
                  <a:lnTo>
                    <a:pt x="67008" y="0"/>
                  </a:lnTo>
                  <a:lnTo>
                    <a:pt x="0" y="43464"/>
                  </a:lnTo>
                  <a:close/>
                </a:path>
              </a:pathLst>
            </a:custGeom>
            <a:ln w="9525" cap="flat">
              <a:round/>
            </a:ln>
          </p:spPr>
          <p:style>
            <a:lnRef idx="1">
              <a:srgbClr val="000000"/>
            </a:lnRef>
            <a:fillRef idx="0">
              <a:srgbClr val="000000">
                <a:alpha val="0"/>
              </a:srgbClr>
            </a:fillRef>
            <a:effectRef idx="0">
              <a:scrgbClr r="0" g="0" b="0"/>
            </a:effectRef>
            <a:fontRef idx="none"/>
          </p:style>
          <p:txBody>
            <a:bodyPr/>
            <a:lstStyle/>
            <a:p>
              <a:endParaRPr lang="en-IN"/>
            </a:p>
          </p:txBody>
        </p:sp>
        <p:sp>
          <p:nvSpPr>
            <p:cNvPr id="83" name="Shape 3948">
              <a:extLst>
                <a:ext uri="{FF2B5EF4-FFF2-40B4-BE49-F238E27FC236}">
                  <a16:creationId xmlns:a16="http://schemas.microsoft.com/office/drawing/2014/main" id="{F623941A-422A-4C36-B633-8B6A1ED8D354}"/>
                </a:ext>
              </a:extLst>
            </p:cNvPr>
            <p:cNvSpPr/>
            <p:nvPr/>
          </p:nvSpPr>
          <p:spPr>
            <a:xfrm>
              <a:off x="1537254" y="2881484"/>
              <a:ext cx="609600" cy="1143000"/>
            </a:xfrm>
            <a:custGeom>
              <a:avLst/>
              <a:gdLst/>
              <a:ahLst/>
              <a:cxnLst/>
              <a:rect l="0" t="0" r="0" b="0"/>
              <a:pathLst>
                <a:path w="609600" h="1143000">
                  <a:moveTo>
                    <a:pt x="0" y="0"/>
                  </a:moveTo>
                  <a:lnTo>
                    <a:pt x="609600" y="1143000"/>
                  </a:lnTo>
                </a:path>
              </a:pathLst>
            </a:custGeom>
            <a:ln w="9525" cap="flat">
              <a:round/>
            </a:ln>
          </p:spPr>
          <p:style>
            <a:lnRef idx="1">
              <a:srgbClr val="000000"/>
            </a:lnRef>
            <a:fillRef idx="0">
              <a:srgbClr val="000000">
                <a:alpha val="0"/>
              </a:srgbClr>
            </a:fillRef>
            <a:effectRef idx="0">
              <a:scrgbClr r="0" g="0" b="0"/>
            </a:effectRef>
            <a:fontRef idx="none"/>
          </p:style>
          <p:txBody>
            <a:bodyPr/>
            <a:lstStyle/>
            <a:p>
              <a:endParaRPr lang="en-IN"/>
            </a:p>
          </p:txBody>
        </p:sp>
        <p:sp>
          <p:nvSpPr>
            <p:cNvPr id="84" name="Shape 3949">
              <a:extLst>
                <a:ext uri="{FF2B5EF4-FFF2-40B4-BE49-F238E27FC236}">
                  <a16:creationId xmlns:a16="http://schemas.microsoft.com/office/drawing/2014/main" id="{5426653B-706F-4189-8FF4-F87B1B4CC4B5}"/>
                </a:ext>
              </a:extLst>
            </p:cNvPr>
            <p:cNvSpPr/>
            <p:nvPr/>
          </p:nvSpPr>
          <p:spPr>
            <a:xfrm>
              <a:off x="2081720" y="3944642"/>
              <a:ext cx="65134" cy="79842"/>
            </a:xfrm>
            <a:custGeom>
              <a:avLst/>
              <a:gdLst/>
              <a:ahLst/>
              <a:cxnLst/>
              <a:rect l="0" t="0" r="0" b="0"/>
              <a:pathLst>
                <a:path w="65134" h="79842">
                  <a:moveTo>
                    <a:pt x="63033" y="0"/>
                  </a:moveTo>
                  <a:lnTo>
                    <a:pt x="65134" y="79842"/>
                  </a:lnTo>
                  <a:lnTo>
                    <a:pt x="0" y="33618"/>
                  </a:lnTo>
                  <a:lnTo>
                    <a:pt x="63033" y="0"/>
                  </a:ln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en-IN"/>
            </a:p>
          </p:txBody>
        </p:sp>
        <p:sp>
          <p:nvSpPr>
            <p:cNvPr id="85" name="Shape 3950">
              <a:extLst>
                <a:ext uri="{FF2B5EF4-FFF2-40B4-BE49-F238E27FC236}">
                  <a16:creationId xmlns:a16="http://schemas.microsoft.com/office/drawing/2014/main" id="{BFFF5877-35A9-4C80-8096-35FB5F82CDA8}"/>
                </a:ext>
              </a:extLst>
            </p:cNvPr>
            <p:cNvSpPr/>
            <p:nvPr/>
          </p:nvSpPr>
          <p:spPr>
            <a:xfrm>
              <a:off x="2081720" y="3944642"/>
              <a:ext cx="65134" cy="79842"/>
            </a:xfrm>
            <a:custGeom>
              <a:avLst/>
              <a:gdLst/>
              <a:ahLst/>
              <a:cxnLst/>
              <a:rect l="0" t="0" r="0" b="0"/>
              <a:pathLst>
                <a:path w="65134" h="79842">
                  <a:moveTo>
                    <a:pt x="0" y="33618"/>
                  </a:moveTo>
                  <a:lnTo>
                    <a:pt x="65134" y="79842"/>
                  </a:lnTo>
                  <a:lnTo>
                    <a:pt x="63033" y="0"/>
                  </a:lnTo>
                  <a:close/>
                </a:path>
              </a:pathLst>
            </a:custGeom>
            <a:ln w="9525" cap="flat">
              <a:round/>
            </a:ln>
          </p:spPr>
          <p:style>
            <a:lnRef idx="1">
              <a:srgbClr val="000000"/>
            </a:lnRef>
            <a:fillRef idx="0">
              <a:srgbClr val="000000">
                <a:alpha val="0"/>
              </a:srgbClr>
            </a:fillRef>
            <a:effectRef idx="0">
              <a:scrgbClr r="0" g="0" b="0"/>
            </a:effectRef>
            <a:fontRef idx="none"/>
          </p:style>
          <p:txBody>
            <a:bodyPr/>
            <a:lstStyle/>
            <a:p>
              <a:endParaRPr lang="en-IN"/>
            </a:p>
          </p:txBody>
        </p:sp>
        <p:sp>
          <p:nvSpPr>
            <p:cNvPr id="86" name="Shape 3951">
              <a:extLst>
                <a:ext uri="{FF2B5EF4-FFF2-40B4-BE49-F238E27FC236}">
                  <a16:creationId xmlns:a16="http://schemas.microsoft.com/office/drawing/2014/main" id="{52E95A59-3DF9-49A6-AD88-3B3E1C88CCE0}"/>
                </a:ext>
              </a:extLst>
            </p:cNvPr>
            <p:cNvSpPr/>
            <p:nvPr/>
          </p:nvSpPr>
          <p:spPr>
            <a:xfrm>
              <a:off x="1537254" y="1357483"/>
              <a:ext cx="838200" cy="3429000"/>
            </a:xfrm>
            <a:custGeom>
              <a:avLst/>
              <a:gdLst/>
              <a:ahLst/>
              <a:cxnLst/>
              <a:rect l="0" t="0" r="0" b="0"/>
              <a:pathLst>
                <a:path w="838200" h="3429000">
                  <a:moveTo>
                    <a:pt x="0" y="3429000"/>
                  </a:moveTo>
                  <a:lnTo>
                    <a:pt x="838200" y="0"/>
                  </a:lnTo>
                </a:path>
              </a:pathLst>
            </a:custGeom>
            <a:ln w="9525" cap="flat">
              <a:round/>
            </a:ln>
          </p:spPr>
          <p:style>
            <a:lnRef idx="1">
              <a:srgbClr val="000000"/>
            </a:lnRef>
            <a:fillRef idx="0">
              <a:srgbClr val="000000">
                <a:alpha val="0"/>
              </a:srgbClr>
            </a:fillRef>
            <a:effectRef idx="0">
              <a:scrgbClr r="0" g="0" b="0"/>
            </a:effectRef>
            <a:fontRef idx="none"/>
          </p:style>
          <p:txBody>
            <a:bodyPr/>
            <a:lstStyle/>
            <a:p>
              <a:endParaRPr lang="en-IN"/>
            </a:p>
          </p:txBody>
        </p:sp>
        <p:sp>
          <p:nvSpPr>
            <p:cNvPr id="87" name="Shape 3952">
              <a:extLst>
                <a:ext uri="{FF2B5EF4-FFF2-40B4-BE49-F238E27FC236}">
                  <a16:creationId xmlns:a16="http://schemas.microsoft.com/office/drawing/2014/main" id="{C9C85DAF-2644-4450-87F9-F95BC587DABD}"/>
                </a:ext>
              </a:extLst>
            </p:cNvPr>
            <p:cNvSpPr/>
            <p:nvPr/>
          </p:nvSpPr>
          <p:spPr>
            <a:xfrm>
              <a:off x="2323794" y="1357483"/>
              <a:ext cx="69395" cy="77876"/>
            </a:xfrm>
            <a:custGeom>
              <a:avLst/>
              <a:gdLst/>
              <a:ahLst/>
              <a:cxnLst/>
              <a:rect l="0" t="0" r="0" b="0"/>
              <a:pathLst>
                <a:path w="69395" h="77876">
                  <a:moveTo>
                    <a:pt x="51660" y="0"/>
                  </a:moveTo>
                  <a:lnTo>
                    <a:pt x="69395" y="77876"/>
                  </a:lnTo>
                  <a:lnTo>
                    <a:pt x="0" y="60913"/>
                  </a:lnTo>
                  <a:lnTo>
                    <a:pt x="51660" y="0"/>
                  </a:ln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en-IN"/>
            </a:p>
          </p:txBody>
        </p:sp>
        <p:sp>
          <p:nvSpPr>
            <p:cNvPr id="88" name="Shape 3953">
              <a:extLst>
                <a:ext uri="{FF2B5EF4-FFF2-40B4-BE49-F238E27FC236}">
                  <a16:creationId xmlns:a16="http://schemas.microsoft.com/office/drawing/2014/main" id="{73CE99DC-B195-4332-B438-DD10575F428B}"/>
                </a:ext>
              </a:extLst>
            </p:cNvPr>
            <p:cNvSpPr/>
            <p:nvPr/>
          </p:nvSpPr>
          <p:spPr>
            <a:xfrm>
              <a:off x="2323794" y="1357483"/>
              <a:ext cx="69395" cy="77876"/>
            </a:xfrm>
            <a:custGeom>
              <a:avLst/>
              <a:gdLst/>
              <a:ahLst/>
              <a:cxnLst/>
              <a:rect l="0" t="0" r="0" b="0"/>
              <a:pathLst>
                <a:path w="69395" h="77876">
                  <a:moveTo>
                    <a:pt x="69395" y="77876"/>
                  </a:moveTo>
                  <a:lnTo>
                    <a:pt x="51660" y="0"/>
                  </a:lnTo>
                  <a:lnTo>
                    <a:pt x="0" y="60913"/>
                  </a:lnTo>
                  <a:close/>
                </a:path>
              </a:pathLst>
            </a:custGeom>
            <a:ln w="9525" cap="flat">
              <a:round/>
            </a:ln>
          </p:spPr>
          <p:style>
            <a:lnRef idx="1">
              <a:srgbClr val="000000"/>
            </a:lnRef>
            <a:fillRef idx="0">
              <a:srgbClr val="000000">
                <a:alpha val="0"/>
              </a:srgbClr>
            </a:fillRef>
            <a:effectRef idx="0">
              <a:scrgbClr r="0" g="0" b="0"/>
            </a:effectRef>
            <a:fontRef idx="none"/>
          </p:style>
          <p:txBody>
            <a:bodyPr/>
            <a:lstStyle/>
            <a:p>
              <a:endParaRPr lang="en-IN"/>
            </a:p>
          </p:txBody>
        </p:sp>
        <p:sp>
          <p:nvSpPr>
            <p:cNvPr id="89" name="Shape 3954">
              <a:extLst>
                <a:ext uri="{FF2B5EF4-FFF2-40B4-BE49-F238E27FC236}">
                  <a16:creationId xmlns:a16="http://schemas.microsoft.com/office/drawing/2014/main" id="{8CDF36FD-A0D6-4781-813F-BC82EF12257D}"/>
                </a:ext>
              </a:extLst>
            </p:cNvPr>
            <p:cNvSpPr/>
            <p:nvPr/>
          </p:nvSpPr>
          <p:spPr>
            <a:xfrm>
              <a:off x="1613454" y="3110084"/>
              <a:ext cx="762000" cy="1752600"/>
            </a:xfrm>
            <a:custGeom>
              <a:avLst/>
              <a:gdLst/>
              <a:ahLst/>
              <a:cxnLst/>
              <a:rect l="0" t="0" r="0" b="0"/>
              <a:pathLst>
                <a:path w="762000" h="1752600">
                  <a:moveTo>
                    <a:pt x="0" y="1752600"/>
                  </a:moveTo>
                  <a:lnTo>
                    <a:pt x="762000" y="0"/>
                  </a:lnTo>
                </a:path>
              </a:pathLst>
            </a:custGeom>
            <a:ln w="9525" cap="flat">
              <a:round/>
            </a:ln>
          </p:spPr>
          <p:style>
            <a:lnRef idx="1">
              <a:srgbClr val="000000"/>
            </a:lnRef>
            <a:fillRef idx="0">
              <a:srgbClr val="000000">
                <a:alpha val="0"/>
              </a:srgbClr>
            </a:fillRef>
            <a:effectRef idx="0">
              <a:scrgbClr r="0" g="0" b="0"/>
            </a:effectRef>
            <a:fontRef idx="none"/>
          </p:style>
          <p:txBody>
            <a:bodyPr/>
            <a:lstStyle/>
            <a:p>
              <a:endParaRPr lang="en-IN"/>
            </a:p>
          </p:txBody>
        </p:sp>
        <p:sp>
          <p:nvSpPr>
            <p:cNvPr id="90" name="Shape 3955">
              <a:extLst>
                <a:ext uri="{FF2B5EF4-FFF2-40B4-BE49-F238E27FC236}">
                  <a16:creationId xmlns:a16="http://schemas.microsoft.com/office/drawing/2014/main" id="{205D964A-24B9-46BF-A1E8-67EEB66D39ED}"/>
                </a:ext>
              </a:extLst>
            </p:cNvPr>
            <p:cNvSpPr/>
            <p:nvPr/>
          </p:nvSpPr>
          <p:spPr>
            <a:xfrm>
              <a:off x="2314213" y="3110084"/>
              <a:ext cx="65513" cy="79755"/>
            </a:xfrm>
            <a:custGeom>
              <a:avLst/>
              <a:gdLst/>
              <a:ahLst/>
              <a:cxnLst/>
              <a:rect l="0" t="0" r="0" b="0"/>
              <a:pathLst>
                <a:path w="65513" h="79755">
                  <a:moveTo>
                    <a:pt x="61241" y="0"/>
                  </a:moveTo>
                  <a:lnTo>
                    <a:pt x="65513" y="79755"/>
                  </a:lnTo>
                  <a:lnTo>
                    <a:pt x="0" y="51271"/>
                  </a:lnTo>
                  <a:lnTo>
                    <a:pt x="61241" y="0"/>
                  </a:ln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en-IN"/>
            </a:p>
          </p:txBody>
        </p:sp>
        <p:sp>
          <p:nvSpPr>
            <p:cNvPr id="91" name="Shape 3956">
              <a:extLst>
                <a:ext uri="{FF2B5EF4-FFF2-40B4-BE49-F238E27FC236}">
                  <a16:creationId xmlns:a16="http://schemas.microsoft.com/office/drawing/2014/main" id="{E7109779-308B-421F-8152-0DF9532E9A2C}"/>
                </a:ext>
              </a:extLst>
            </p:cNvPr>
            <p:cNvSpPr/>
            <p:nvPr/>
          </p:nvSpPr>
          <p:spPr>
            <a:xfrm>
              <a:off x="2314213" y="3110084"/>
              <a:ext cx="65513" cy="79755"/>
            </a:xfrm>
            <a:custGeom>
              <a:avLst/>
              <a:gdLst/>
              <a:ahLst/>
              <a:cxnLst/>
              <a:rect l="0" t="0" r="0" b="0"/>
              <a:pathLst>
                <a:path w="65513" h="79755">
                  <a:moveTo>
                    <a:pt x="65513" y="79755"/>
                  </a:moveTo>
                  <a:lnTo>
                    <a:pt x="61241" y="0"/>
                  </a:lnTo>
                  <a:lnTo>
                    <a:pt x="0" y="51271"/>
                  </a:lnTo>
                  <a:close/>
                </a:path>
              </a:pathLst>
            </a:custGeom>
            <a:ln w="9525" cap="flat">
              <a:round/>
            </a:ln>
          </p:spPr>
          <p:style>
            <a:lnRef idx="1">
              <a:srgbClr val="000000"/>
            </a:lnRef>
            <a:fillRef idx="0">
              <a:srgbClr val="000000">
                <a:alpha val="0"/>
              </a:srgbClr>
            </a:fillRef>
            <a:effectRef idx="0">
              <a:scrgbClr r="0" g="0" b="0"/>
            </a:effectRef>
            <a:fontRef idx="none"/>
          </p:style>
          <p:txBody>
            <a:bodyPr/>
            <a:lstStyle/>
            <a:p>
              <a:endParaRPr lang="en-IN"/>
            </a:p>
          </p:txBody>
        </p:sp>
        <p:sp>
          <p:nvSpPr>
            <p:cNvPr id="92" name="Shape 3957">
              <a:extLst>
                <a:ext uri="{FF2B5EF4-FFF2-40B4-BE49-F238E27FC236}">
                  <a16:creationId xmlns:a16="http://schemas.microsoft.com/office/drawing/2014/main" id="{ADE1E5F7-D71E-4224-B640-F48CE27401F1}"/>
                </a:ext>
              </a:extLst>
            </p:cNvPr>
            <p:cNvSpPr/>
            <p:nvPr/>
          </p:nvSpPr>
          <p:spPr>
            <a:xfrm>
              <a:off x="13254" y="5111922"/>
              <a:ext cx="6417502" cy="0"/>
            </a:xfrm>
            <a:custGeom>
              <a:avLst/>
              <a:gdLst/>
              <a:ahLst/>
              <a:cxnLst/>
              <a:rect l="0" t="0" r="0" b="0"/>
              <a:pathLst>
                <a:path w="6417502">
                  <a:moveTo>
                    <a:pt x="0" y="0"/>
                  </a:moveTo>
                  <a:lnTo>
                    <a:pt x="6417502" y="0"/>
                  </a:lnTo>
                </a:path>
              </a:pathLst>
            </a:custGeom>
            <a:ln w="15875" cap="flat">
              <a:custDash>
                <a:ds d="124999" sp="124999"/>
              </a:custDash>
              <a:round/>
            </a:ln>
          </p:spPr>
          <p:style>
            <a:lnRef idx="1">
              <a:srgbClr val="000000"/>
            </a:lnRef>
            <a:fillRef idx="0">
              <a:srgbClr val="000000">
                <a:alpha val="0"/>
              </a:srgbClr>
            </a:fillRef>
            <a:effectRef idx="0">
              <a:scrgbClr r="0" g="0" b="0"/>
            </a:effectRef>
            <a:fontRef idx="none"/>
          </p:style>
          <p:txBody>
            <a:bodyPr/>
            <a:lstStyle/>
            <a:p>
              <a:endParaRPr lang="en-IN"/>
            </a:p>
          </p:txBody>
        </p:sp>
        <p:sp>
          <p:nvSpPr>
            <p:cNvPr id="93" name="Shape 3958">
              <a:extLst>
                <a:ext uri="{FF2B5EF4-FFF2-40B4-BE49-F238E27FC236}">
                  <a16:creationId xmlns:a16="http://schemas.microsoft.com/office/drawing/2014/main" id="{81F50EA0-AB82-4D18-86A8-171B8E4C7961}"/>
                </a:ext>
              </a:extLst>
            </p:cNvPr>
            <p:cNvSpPr/>
            <p:nvPr/>
          </p:nvSpPr>
          <p:spPr>
            <a:xfrm>
              <a:off x="6359319" y="5076203"/>
              <a:ext cx="71438" cy="71438"/>
            </a:xfrm>
            <a:custGeom>
              <a:avLst/>
              <a:gdLst/>
              <a:ahLst/>
              <a:cxnLst/>
              <a:rect l="0" t="0" r="0" b="0"/>
              <a:pathLst>
                <a:path w="71438" h="71438">
                  <a:moveTo>
                    <a:pt x="0" y="0"/>
                  </a:moveTo>
                  <a:lnTo>
                    <a:pt x="71438" y="35719"/>
                  </a:lnTo>
                  <a:lnTo>
                    <a:pt x="0" y="71438"/>
                  </a:lnTo>
                  <a:lnTo>
                    <a:pt x="0" y="0"/>
                  </a:ln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en-IN"/>
            </a:p>
          </p:txBody>
        </p:sp>
        <p:sp>
          <p:nvSpPr>
            <p:cNvPr id="94" name="Shape 3959">
              <a:extLst>
                <a:ext uri="{FF2B5EF4-FFF2-40B4-BE49-F238E27FC236}">
                  <a16:creationId xmlns:a16="http://schemas.microsoft.com/office/drawing/2014/main" id="{8EFBEBF4-07C1-4660-9DE9-D042AA49D343}"/>
                </a:ext>
              </a:extLst>
            </p:cNvPr>
            <p:cNvSpPr/>
            <p:nvPr/>
          </p:nvSpPr>
          <p:spPr>
            <a:xfrm>
              <a:off x="6359319" y="5076203"/>
              <a:ext cx="71438" cy="71438"/>
            </a:xfrm>
            <a:custGeom>
              <a:avLst/>
              <a:gdLst/>
              <a:ahLst/>
              <a:cxnLst/>
              <a:rect l="0" t="0" r="0" b="0"/>
              <a:pathLst>
                <a:path w="71438" h="71438">
                  <a:moveTo>
                    <a:pt x="0" y="71438"/>
                  </a:moveTo>
                  <a:lnTo>
                    <a:pt x="71438" y="35719"/>
                  </a:lnTo>
                  <a:lnTo>
                    <a:pt x="0" y="0"/>
                  </a:lnTo>
                  <a:close/>
                </a:path>
              </a:pathLst>
            </a:custGeom>
            <a:ln w="15875" cap="flat">
              <a:round/>
            </a:ln>
          </p:spPr>
          <p:style>
            <a:lnRef idx="1">
              <a:srgbClr val="000000"/>
            </a:lnRef>
            <a:fillRef idx="0">
              <a:srgbClr val="000000">
                <a:alpha val="0"/>
              </a:srgbClr>
            </a:fillRef>
            <a:effectRef idx="0">
              <a:scrgbClr r="0" g="0" b="0"/>
            </a:effectRef>
            <a:fontRef idx="none"/>
          </p:style>
          <p:txBody>
            <a:bodyPr/>
            <a:lstStyle/>
            <a:p>
              <a:endParaRPr lang="en-IN"/>
            </a:p>
          </p:txBody>
        </p:sp>
        <p:sp>
          <p:nvSpPr>
            <p:cNvPr id="95" name="Shape 3961">
              <a:extLst>
                <a:ext uri="{FF2B5EF4-FFF2-40B4-BE49-F238E27FC236}">
                  <a16:creationId xmlns:a16="http://schemas.microsoft.com/office/drawing/2014/main" id="{41A1D7FD-FC82-40F7-9A37-04CF12BE0772}"/>
                </a:ext>
              </a:extLst>
            </p:cNvPr>
            <p:cNvSpPr/>
            <p:nvPr/>
          </p:nvSpPr>
          <p:spPr>
            <a:xfrm>
              <a:off x="7464196" y="1515319"/>
              <a:ext cx="2184400" cy="1212850"/>
            </a:xfrm>
            <a:custGeom>
              <a:avLst/>
              <a:gdLst/>
              <a:ahLst/>
              <a:cxnLst/>
              <a:rect l="0" t="0" r="0" b="0"/>
              <a:pathLst>
                <a:path w="2184400" h="1212850">
                  <a:moveTo>
                    <a:pt x="1127125" y="14288"/>
                  </a:moveTo>
                  <a:cubicBezTo>
                    <a:pt x="1328738" y="28575"/>
                    <a:pt x="1668463" y="215900"/>
                    <a:pt x="1841500" y="347663"/>
                  </a:cubicBezTo>
                  <a:cubicBezTo>
                    <a:pt x="2014538" y="479425"/>
                    <a:pt x="2184400" y="676275"/>
                    <a:pt x="2170113" y="809625"/>
                  </a:cubicBezTo>
                  <a:cubicBezTo>
                    <a:pt x="2155825" y="942975"/>
                    <a:pt x="1958975" y="1092200"/>
                    <a:pt x="1751013" y="1152525"/>
                  </a:cubicBezTo>
                  <a:cubicBezTo>
                    <a:pt x="1543050" y="1212850"/>
                    <a:pt x="1189037" y="1196975"/>
                    <a:pt x="917575" y="1171575"/>
                  </a:cubicBezTo>
                  <a:cubicBezTo>
                    <a:pt x="646112" y="1146175"/>
                    <a:pt x="244475" y="1103312"/>
                    <a:pt x="122238" y="1000125"/>
                  </a:cubicBezTo>
                  <a:cubicBezTo>
                    <a:pt x="0" y="896938"/>
                    <a:pt x="95250" y="676275"/>
                    <a:pt x="179388" y="552450"/>
                  </a:cubicBezTo>
                  <a:cubicBezTo>
                    <a:pt x="263524" y="428625"/>
                    <a:pt x="469900" y="346075"/>
                    <a:pt x="627063" y="257175"/>
                  </a:cubicBezTo>
                  <a:cubicBezTo>
                    <a:pt x="784225" y="168275"/>
                    <a:pt x="925513" y="0"/>
                    <a:pt x="1127125" y="14288"/>
                  </a:cubicBezTo>
                  <a:close/>
                </a:path>
              </a:pathLst>
            </a:custGeom>
            <a:ln w="0" cap="flat">
              <a:miter lim="127000"/>
            </a:ln>
          </p:spPr>
          <p:style>
            <a:lnRef idx="0">
              <a:srgbClr val="000000">
                <a:alpha val="0"/>
              </a:srgbClr>
            </a:lnRef>
            <a:fillRef idx="1">
              <a:srgbClr val="9CE0FA"/>
            </a:fillRef>
            <a:effectRef idx="0">
              <a:scrgbClr r="0" g="0" b="0"/>
            </a:effectRef>
            <a:fontRef idx="none"/>
          </p:style>
          <p:txBody>
            <a:bodyPr/>
            <a:lstStyle/>
            <a:p>
              <a:endParaRPr lang="en-IN"/>
            </a:p>
          </p:txBody>
        </p:sp>
        <p:sp>
          <p:nvSpPr>
            <p:cNvPr id="96" name="Shape 3962">
              <a:extLst>
                <a:ext uri="{FF2B5EF4-FFF2-40B4-BE49-F238E27FC236}">
                  <a16:creationId xmlns:a16="http://schemas.microsoft.com/office/drawing/2014/main" id="{A1F26D60-D3B4-4F45-8583-B80B454A790A}"/>
                </a:ext>
              </a:extLst>
            </p:cNvPr>
            <p:cNvSpPr/>
            <p:nvPr/>
          </p:nvSpPr>
          <p:spPr>
            <a:xfrm>
              <a:off x="8034108" y="1934419"/>
              <a:ext cx="352425" cy="285750"/>
            </a:xfrm>
            <a:custGeom>
              <a:avLst/>
              <a:gdLst/>
              <a:ahLst/>
              <a:cxnLst/>
              <a:rect l="0" t="0" r="0" b="0"/>
              <a:pathLst>
                <a:path w="352425" h="285750">
                  <a:moveTo>
                    <a:pt x="0" y="285750"/>
                  </a:moveTo>
                  <a:lnTo>
                    <a:pt x="352425" y="0"/>
                  </a:lnTo>
                </a:path>
              </a:pathLst>
            </a:custGeom>
            <a:ln w="12700" cap="flat">
              <a:round/>
            </a:ln>
          </p:spPr>
          <p:style>
            <a:lnRef idx="1">
              <a:srgbClr val="000000"/>
            </a:lnRef>
            <a:fillRef idx="0">
              <a:srgbClr val="000000">
                <a:alpha val="0"/>
              </a:srgbClr>
            </a:fillRef>
            <a:effectRef idx="0">
              <a:scrgbClr r="0" g="0" b="0"/>
            </a:effectRef>
            <a:fontRef idx="none"/>
          </p:style>
          <p:txBody>
            <a:bodyPr/>
            <a:lstStyle/>
            <a:p>
              <a:endParaRPr lang="en-IN"/>
            </a:p>
          </p:txBody>
        </p:sp>
        <p:sp>
          <p:nvSpPr>
            <p:cNvPr id="97" name="Shape 3963">
              <a:extLst>
                <a:ext uri="{FF2B5EF4-FFF2-40B4-BE49-F238E27FC236}">
                  <a16:creationId xmlns:a16="http://schemas.microsoft.com/office/drawing/2014/main" id="{A303DB79-A946-4A24-820E-79AABB7D0024}"/>
                </a:ext>
              </a:extLst>
            </p:cNvPr>
            <p:cNvSpPr/>
            <p:nvPr/>
          </p:nvSpPr>
          <p:spPr>
            <a:xfrm>
              <a:off x="7621358" y="2309069"/>
              <a:ext cx="496888" cy="128588"/>
            </a:xfrm>
            <a:custGeom>
              <a:avLst/>
              <a:gdLst/>
              <a:ahLst/>
              <a:cxnLst/>
              <a:rect l="0" t="0" r="0" b="0"/>
              <a:pathLst>
                <a:path w="496888" h="128588">
                  <a:moveTo>
                    <a:pt x="248444" y="0"/>
                  </a:moveTo>
                  <a:cubicBezTo>
                    <a:pt x="384735" y="0"/>
                    <a:pt x="496888" y="29023"/>
                    <a:pt x="496888" y="64294"/>
                  </a:cubicBezTo>
                  <a:cubicBezTo>
                    <a:pt x="496888" y="99564"/>
                    <a:pt x="384735" y="128588"/>
                    <a:pt x="248444" y="128588"/>
                  </a:cubicBezTo>
                  <a:cubicBezTo>
                    <a:pt x="112151" y="128588"/>
                    <a:pt x="0" y="99564"/>
                    <a:pt x="0" y="64294"/>
                  </a:cubicBezTo>
                  <a:cubicBezTo>
                    <a:pt x="0" y="29023"/>
                    <a:pt x="112151" y="0"/>
                    <a:pt x="248444" y="0"/>
                  </a:cubicBezTo>
                  <a:close/>
                </a:path>
              </a:pathLst>
            </a:custGeom>
            <a:ln w="12700" cap="flat">
              <a:round/>
            </a:ln>
          </p:spPr>
          <p:style>
            <a:lnRef idx="1">
              <a:srgbClr val="000000"/>
            </a:lnRef>
            <a:fillRef idx="1">
              <a:srgbClr val="CCCCFF"/>
            </a:fillRef>
            <a:effectRef idx="0">
              <a:scrgbClr r="0" g="0" b="0"/>
            </a:effectRef>
            <a:fontRef idx="none"/>
          </p:style>
          <p:txBody>
            <a:bodyPr/>
            <a:lstStyle/>
            <a:p>
              <a:endParaRPr lang="en-IN"/>
            </a:p>
          </p:txBody>
        </p:sp>
        <p:sp>
          <p:nvSpPr>
            <p:cNvPr id="98" name="Shape 3964">
              <a:extLst>
                <a:ext uri="{FF2B5EF4-FFF2-40B4-BE49-F238E27FC236}">
                  <a16:creationId xmlns:a16="http://schemas.microsoft.com/office/drawing/2014/main" id="{374B1DB0-9C2A-4022-B9A8-D39094621654}"/>
                </a:ext>
              </a:extLst>
            </p:cNvPr>
            <p:cNvSpPr/>
            <p:nvPr/>
          </p:nvSpPr>
          <p:spPr>
            <a:xfrm>
              <a:off x="7621358" y="2297957"/>
              <a:ext cx="1588" cy="79375"/>
            </a:xfrm>
            <a:custGeom>
              <a:avLst/>
              <a:gdLst/>
              <a:ahLst/>
              <a:cxnLst/>
              <a:rect l="0" t="0" r="0" b="0"/>
              <a:pathLst>
                <a:path w="1588" h="79375">
                  <a:moveTo>
                    <a:pt x="0" y="0"/>
                  </a:moveTo>
                  <a:lnTo>
                    <a:pt x="1588" y="79375"/>
                  </a:lnTo>
                </a:path>
              </a:pathLst>
            </a:custGeom>
            <a:ln w="12700" cap="flat">
              <a:round/>
            </a:ln>
          </p:spPr>
          <p:style>
            <a:lnRef idx="1">
              <a:srgbClr val="000000"/>
            </a:lnRef>
            <a:fillRef idx="0">
              <a:srgbClr val="000000">
                <a:alpha val="0"/>
              </a:srgbClr>
            </a:fillRef>
            <a:effectRef idx="0">
              <a:scrgbClr r="0" g="0" b="0"/>
            </a:effectRef>
            <a:fontRef idx="none"/>
          </p:style>
          <p:txBody>
            <a:bodyPr/>
            <a:lstStyle/>
            <a:p>
              <a:endParaRPr lang="en-IN"/>
            </a:p>
          </p:txBody>
        </p:sp>
        <p:sp>
          <p:nvSpPr>
            <p:cNvPr id="99" name="Shape 3965">
              <a:extLst>
                <a:ext uri="{FF2B5EF4-FFF2-40B4-BE49-F238E27FC236}">
                  <a16:creationId xmlns:a16="http://schemas.microsoft.com/office/drawing/2014/main" id="{C51F37FF-0CE7-43C8-8AA2-88283979D298}"/>
                </a:ext>
              </a:extLst>
            </p:cNvPr>
            <p:cNvSpPr/>
            <p:nvPr/>
          </p:nvSpPr>
          <p:spPr>
            <a:xfrm>
              <a:off x="8118246" y="2297957"/>
              <a:ext cx="1588" cy="79375"/>
            </a:xfrm>
            <a:custGeom>
              <a:avLst/>
              <a:gdLst/>
              <a:ahLst/>
              <a:cxnLst/>
              <a:rect l="0" t="0" r="0" b="0"/>
              <a:pathLst>
                <a:path w="1588" h="79375">
                  <a:moveTo>
                    <a:pt x="0" y="0"/>
                  </a:moveTo>
                  <a:lnTo>
                    <a:pt x="1588" y="79375"/>
                  </a:lnTo>
                </a:path>
              </a:pathLst>
            </a:custGeom>
            <a:ln w="12700" cap="flat">
              <a:round/>
            </a:ln>
          </p:spPr>
          <p:style>
            <a:lnRef idx="1">
              <a:srgbClr val="000000"/>
            </a:lnRef>
            <a:fillRef idx="0">
              <a:srgbClr val="000000">
                <a:alpha val="0"/>
              </a:srgbClr>
            </a:fillRef>
            <a:effectRef idx="0">
              <a:scrgbClr r="0" g="0" b="0"/>
            </a:effectRef>
            <a:fontRef idx="none"/>
          </p:style>
          <p:txBody>
            <a:bodyPr/>
            <a:lstStyle/>
            <a:p>
              <a:endParaRPr lang="en-IN"/>
            </a:p>
          </p:txBody>
        </p:sp>
        <p:sp>
          <p:nvSpPr>
            <p:cNvPr id="100" name="Shape 31260">
              <a:extLst>
                <a:ext uri="{FF2B5EF4-FFF2-40B4-BE49-F238E27FC236}">
                  <a16:creationId xmlns:a16="http://schemas.microsoft.com/office/drawing/2014/main" id="{1F04B918-CB90-44EA-93EF-616288D7128D}"/>
                </a:ext>
              </a:extLst>
            </p:cNvPr>
            <p:cNvSpPr/>
            <p:nvPr/>
          </p:nvSpPr>
          <p:spPr>
            <a:xfrm>
              <a:off x="7621358" y="2297957"/>
              <a:ext cx="492124" cy="77788"/>
            </a:xfrm>
            <a:custGeom>
              <a:avLst/>
              <a:gdLst/>
              <a:ahLst/>
              <a:cxnLst/>
              <a:rect l="0" t="0" r="0" b="0"/>
              <a:pathLst>
                <a:path w="492124" h="77788">
                  <a:moveTo>
                    <a:pt x="0" y="0"/>
                  </a:moveTo>
                  <a:lnTo>
                    <a:pt x="492124" y="0"/>
                  </a:lnTo>
                  <a:lnTo>
                    <a:pt x="492124" y="77788"/>
                  </a:lnTo>
                  <a:lnTo>
                    <a:pt x="0" y="77788"/>
                  </a:lnTo>
                  <a:lnTo>
                    <a:pt x="0" y="0"/>
                  </a:lnTo>
                </a:path>
              </a:pathLst>
            </a:custGeom>
            <a:ln w="0" cap="flat">
              <a:miter lim="127000"/>
            </a:ln>
          </p:spPr>
          <p:style>
            <a:lnRef idx="0">
              <a:srgbClr val="000000">
                <a:alpha val="0"/>
              </a:srgbClr>
            </a:lnRef>
            <a:fillRef idx="1">
              <a:srgbClr val="CCCCFF"/>
            </a:fillRef>
            <a:effectRef idx="0">
              <a:scrgbClr r="0" g="0" b="0"/>
            </a:effectRef>
            <a:fontRef idx="none"/>
          </p:style>
          <p:txBody>
            <a:bodyPr/>
            <a:lstStyle/>
            <a:p>
              <a:endParaRPr lang="en-IN"/>
            </a:p>
          </p:txBody>
        </p:sp>
        <p:sp>
          <p:nvSpPr>
            <p:cNvPr id="101" name="Shape 3967">
              <a:extLst>
                <a:ext uri="{FF2B5EF4-FFF2-40B4-BE49-F238E27FC236}">
                  <a16:creationId xmlns:a16="http://schemas.microsoft.com/office/drawing/2014/main" id="{BABB6771-6D4F-4239-8832-570950D397AA}"/>
                </a:ext>
              </a:extLst>
            </p:cNvPr>
            <p:cNvSpPr/>
            <p:nvPr/>
          </p:nvSpPr>
          <p:spPr>
            <a:xfrm>
              <a:off x="7616596" y="2204294"/>
              <a:ext cx="496888" cy="150813"/>
            </a:xfrm>
            <a:custGeom>
              <a:avLst/>
              <a:gdLst/>
              <a:ahLst/>
              <a:cxnLst/>
              <a:rect l="0" t="0" r="0" b="0"/>
              <a:pathLst>
                <a:path w="496888" h="150813">
                  <a:moveTo>
                    <a:pt x="248444" y="0"/>
                  </a:moveTo>
                  <a:cubicBezTo>
                    <a:pt x="384735" y="0"/>
                    <a:pt x="496888" y="34040"/>
                    <a:pt x="496888" y="75406"/>
                  </a:cubicBezTo>
                  <a:cubicBezTo>
                    <a:pt x="496888" y="116773"/>
                    <a:pt x="384735" y="150813"/>
                    <a:pt x="248444" y="150813"/>
                  </a:cubicBezTo>
                  <a:cubicBezTo>
                    <a:pt x="112151" y="150813"/>
                    <a:pt x="0" y="116773"/>
                    <a:pt x="0" y="75406"/>
                  </a:cubicBezTo>
                  <a:cubicBezTo>
                    <a:pt x="0" y="34040"/>
                    <a:pt x="112151" y="0"/>
                    <a:pt x="248444" y="0"/>
                  </a:cubicBezTo>
                  <a:close/>
                </a:path>
              </a:pathLst>
            </a:custGeom>
            <a:ln w="12700" cap="flat">
              <a:round/>
            </a:ln>
          </p:spPr>
          <p:style>
            <a:lnRef idx="1">
              <a:srgbClr val="000000"/>
            </a:lnRef>
            <a:fillRef idx="1">
              <a:srgbClr val="CCCCFF"/>
            </a:fillRef>
            <a:effectRef idx="0">
              <a:scrgbClr r="0" g="0" b="0"/>
            </a:effectRef>
            <a:fontRef idx="none"/>
          </p:style>
          <p:txBody>
            <a:bodyPr/>
            <a:lstStyle/>
            <a:p>
              <a:endParaRPr lang="en-IN"/>
            </a:p>
          </p:txBody>
        </p:sp>
        <p:sp>
          <p:nvSpPr>
            <p:cNvPr id="102" name="Shape 3968">
              <a:extLst>
                <a:ext uri="{FF2B5EF4-FFF2-40B4-BE49-F238E27FC236}">
                  <a16:creationId xmlns:a16="http://schemas.microsoft.com/office/drawing/2014/main" id="{7CAF2116-489D-41CE-BB5E-1A6A8225BF99}"/>
                </a:ext>
              </a:extLst>
            </p:cNvPr>
            <p:cNvSpPr/>
            <p:nvPr/>
          </p:nvSpPr>
          <p:spPr>
            <a:xfrm>
              <a:off x="8677046" y="1934419"/>
              <a:ext cx="342900" cy="300038"/>
            </a:xfrm>
            <a:custGeom>
              <a:avLst/>
              <a:gdLst/>
              <a:ahLst/>
              <a:cxnLst/>
              <a:rect l="0" t="0" r="0" b="0"/>
              <a:pathLst>
                <a:path w="342900" h="300038">
                  <a:moveTo>
                    <a:pt x="0" y="0"/>
                  </a:moveTo>
                  <a:lnTo>
                    <a:pt x="342900" y="300038"/>
                  </a:lnTo>
                </a:path>
              </a:pathLst>
            </a:custGeom>
            <a:ln w="12700" cap="flat">
              <a:round/>
            </a:ln>
          </p:spPr>
          <p:style>
            <a:lnRef idx="1">
              <a:srgbClr val="000000"/>
            </a:lnRef>
            <a:fillRef idx="0">
              <a:srgbClr val="000000">
                <a:alpha val="0"/>
              </a:srgbClr>
            </a:fillRef>
            <a:effectRef idx="0">
              <a:scrgbClr r="0" g="0" b="0"/>
            </a:effectRef>
            <a:fontRef idx="none"/>
          </p:style>
          <p:txBody>
            <a:bodyPr/>
            <a:lstStyle/>
            <a:p>
              <a:endParaRPr lang="en-IN"/>
            </a:p>
          </p:txBody>
        </p:sp>
        <p:sp>
          <p:nvSpPr>
            <p:cNvPr id="103" name="Shape 3969">
              <a:extLst>
                <a:ext uri="{FF2B5EF4-FFF2-40B4-BE49-F238E27FC236}">
                  <a16:creationId xmlns:a16="http://schemas.microsoft.com/office/drawing/2014/main" id="{CEF60F22-DDFB-4C2A-BB95-AF281C086C34}"/>
                </a:ext>
              </a:extLst>
            </p:cNvPr>
            <p:cNvSpPr/>
            <p:nvPr/>
          </p:nvSpPr>
          <p:spPr>
            <a:xfrm>
              <a:off x="8124596" y="2353519"/>
              <a:ext cx="857250" cy="4763"/>
            </a:xfrm>
            <a:custGeom>
              <a:avLst/>
              <a:gdLst/>
              <a:ahLst/>
              <a:cxnLst/>
              <a:rect l="0" t="0" r="0" b="0"/>
              <a:pathLst>
                <a:path w="857250" h="4763">
                  <a:moveTo>
                    <a:pt x="857250" y="4763"/>
                  </a:moveTo>
                  <a:lnTo>
                    <a:pt x="0" y="0"/>
                  </a:lnTo>
                </a:path>
              </a:pathLst>
            </a:custGeom>
            <a:ln w="12700" cap="flat">
              <a:round/>
            </a:ln>
          </p:spPr>
          <p:style>
            <a:lnRef idx="1">
              <a:srgbClr val="000000"/>
            </a:lnRef>
            <a:fillRef idx="0">
              <a:srgbClr val="000000">
                <a:alpha val="0"/>
              </a:srgbClr>
            </a:fillRef>
            <a:effectRef idx="0">
              <a:scrgbClr r="0" g="0" b="0"/>
            </a:effectRef>
            <a:fontRef idx="none"/>
          </p:style>
          <p:txBody>
            <a:bodyPr/>
            <a:lstStyle/>
            <a:p>
              <a:endParaRPr lang="en-IN"/>
            </a:p>
          </p:txBody>
        </p:sp>
        <p:sp>
          <p:nvSpPr>
            <p:cNvPr id="104" name="Shape 31261">
              <a:extLst>
                <a:ext uri="{FF2B5EF4-FFF2-40B4-BE49-F238E27FC236}">
                  <a16:creationId xmlns:a16="http://schemas.microsoft.com/office/drawing/2014/main" id="{CBC67CE0-1900-47BB-A94A-4DDBFFDF6135}"/>
                </a:ext>
              </a:extLst>
            </p:cNvPr>
            <p:cNvSpPr/>
            <p:nvPr/>
          </p:nvSpPr>
          <p:spPr>
            <a:xfrm>
              <a:off x="7741823" y="2224932"/>
              <a:ext cx="227440" cy="209550"/>
            </a:xfrm>
            <a:custGeom>
              <a:avLst/>
              <a:gdLst/>
              <a:ahLst/>
              <a:cxnLst/>
              <a:rect l="0" t="0" r="0" b="0"/>
              <a:pathLst>
                <a:path w="227440" h="209550">
                  <a:moveTo>
                    <a:pt x="0" y="0"/>
                  </a:moveTo>
                  <a:lnTo>
                    <a:pt x="227440" y="0"/>
                  </a:lnTo>
                  <a:lnTo>
                    <a:pt x="227440" y="209550"/>
                  </a:lnTo>
                  <a:lnTo>
                    <a:pt x="0" y="209550"/>
                  </a:lnTo>
                  <a:lnTo>
                    <a:pt x="0" y="0"/>
                  </a:lnTo>
                </a:path>
              </a:pathLst>
            </a:custGeom>
            <a:ln w="0" cap="flat">
              <a:miter lim="127000"/>
            </a:ln>
          </p:spPr>
          <p:style>
            <a:lnRef idx="0">
              <a:srgbClr val="000000">
                <a:alpha val="0"/>
              </a:srgbClr>
            </a:lnRef>
            <a:fillRef idx="1">
              <a:srgbClr val="CCCCFF"/>
            </a:fillRef>
            <a:effectRef idx="0">
              <a:scrgbClr r="0" g="0" b="0"/>
            </a:effectRef>
            <a:fontRef idx="none"/>
          </p:style>
          <p:txBody>
            <a:bodyPr/>
            <a:lstStyle/>
            <a:p>
              <a:endParaRPr lang="en-IN"/>
            </a:p>
          </p:txBody>
        </p:sp>
        <p:sp>
          <p:nvSpPr>
            <p:cNvPr id="105" name="Rectangle 104">
              <a:extLst>
                <a:ext uri="{FF2B5EF4-FFF2-40B4-BE49-F238E27FC236}">
                  <a16:creationId xmlns:a16="http://schemas.microsoft.com/office/drawing/2014/main" id="{23876081-9003-455E-8A2A-B77CB4AB2C61}"/>
                </a:ext>
              </a:extLst>
            </p:cNvPr>
            <p:cNvSpPr/>
            <p:nvPr/>
          </p:nvSpPr>
          <p:spPr>
            <a:xfrm>
              <a:off x="7797571" y="2231174"/>
              <a:ext cx="168910" cy="317531"/>
            </a:xfrm>
            <a:prstGeom prst="rect">
              <a:avLst/>
            </a:prstGeom>
            <a:ln>
              <a:noFill/>
            </a:ln>
          </p:spPr>
          <p:txBody>
            <a:bodyPr vert="horz" lIns="0" tIns="0" rIns="0" bIns="0" rtlCol="0">
              <a:noAutofit/>
            </a:bodyPr>
            <a:lstStyle/>
            <a:p>
              <a:pPr>
                <a:lnSpc>
                  <a:spcPct val="107000"/>
                </a:lnSpc>
                <a:spcAft>
                  <a:spcPts val="800"/>
                </a:spcAft>
              </a:pPr>
              <a:r>
                <a:rPr lang="en-IN" sz="2000">
                  <a:solidFill>
                    <a:srgbClr val="000000"/>
                  </a:solidFill>
                  <a:effectLst/>
                  <a:latin typeface="Arial" panose="020B0604020202020204" pitchFamily="34" charset="0"/>
                  <a:ea typeface="Arial" panose="020B0604020202020204" pitchFamily="34" charset="0"/>
                </a:rPr>
                <a:t>x</a:t>
              </a:r>
              <a:endParaRPr lang="en-IN" sz="1100">
                <a:solidFill>
                  <a:srgbClr val="000000"/>
                </a:solidFill>
                <a:effectLst/>
                <a:latin typeface="Calibri" panose="020F0502020204030204" pitchFamily="34" charset="0"/>
                <a:ea typeface="Calibri" panose="020F0502020204030204" pitchFamily="34" charset="0"/>
              </a:endParaRPr>
            </a:p>
          </p:txBody>
        </p:sp>
        <p:sp>
          <p:nvSpPr>
            <p:cNvPr id="106" name="Shape 3972">
              <a:extLst>
                <a:ext uri="{FF2B5EF4-FFF2-40B4-BE49-F238E27FC236}">
                  <a16:creationId xmlns:a16="http://schemas.microsoft.com/office/drawing/2014/main" id="{D0B9C50E-A48A-48CD-83CE-DED21527B20A}"/>
                </a:ext>
              </a:extLst>
            </p:cNvPr>
            <p:cNvSpPr/>
            <p:nvPr/>
          </p:nvSpPr>
          <p:spPr>
            <a:xfrm>
              <a:off x="8962796" y="2328119"/>
              <a:ext cx="496888" cy="128588"/>
            </a:xfrm>
            <a:custGeom>
              <a:avLst/>
              <a:gdLst/>
              <a:ahLst/>
              <a:cxnLst/>
              <a:rect l="0" t="0" r="0" b="0"/>
              <a:pathLst>
                <a:path w="496888" h="128588">
                  <a:moveTo>
                    <a:pt x="248444" y="0"/>
                  </a:moveTo>
                  <a:cubicBezTo>
                    <a:pt x="384735" y="0"/>
                    <a:pt x="496888" y="29023"/>
                    <a:pt x="496888" y="64294"/>
                  </a:cubicBezTo>
                  <a:cubicBezTo>
                    <a:pt x="496888" y="99564"/>
                    <a:pt x="384735" y="128588"/>
                    <a:pt x="248444" y="128588"/>
                  </a:cubicBezTo>
                  <a:cubicBezTo>
                    <a:pt x="112151" y="128588"/>
                    <a:pt x="0" y="99564"/>
                    <a:pt x="0" y="64294"/>
                  </a:cubicBezTo>
                  <a:cubicBezTo>
                    <a:pt x="0" y="29023"/>
                    <a:pt x="112151" y="0"/>
                    <a:pt x="248444" y="0"/>
                  </a:cubicBezTo>
                  <a:close/>
                </a:path>
              </a:pathLst>
            </a:custGeom>
            <a:ln w="12700" cap="flat">
              <a:round/>
            </a:ln>
          </p:spPr>
          <p:style>
            <a:lnRef idx="1">
              <a:srgbClr val="000000"/>
            </a:lnRef>
            <a:fillRef idx="1">
              <a:srgbClr val="CCCCFF"/>
            </a:fillRef>
            <a:effectRef idx="0">
              <a:scrgbClr r="0" g="0" b="0"/>
            </a:effectRef>
            <a:fontRef idx="none"/>
          </p:style>
          <p:txBody>
            <a:bodyPr/>
            <a:lstStyle/>
            <a:p>
              <a:endParaRPr lang="en-IN"/>
            </a:p>
          </p:txBody>
        </p:sp>
        <p:sp>
          <p:nvSpPr>
            <p:cNvPr id="107" name="Shape 3973">
              <a:extLst>
                <a:ext uri="{FF2B5EF4-FFF2-40B4-BE49-F238E27FC236}">
                  <a16:creationId xmlns:a16="http://schemas.microsoft.com/office/drawing/2014/main" id="{97970BB5-B7F7-40CC-AFDD-AD9901F3BF7B}"/>
                </a:ext>
              </a:extLst>
            </p:cNvPr>
            <p:cNvSpPr/>
            <p:nvPr/>
          </p:nvSpPr>
          <p:spPr>
            <a:xfrm>
              <a:off x="8962796" y="2317007"/>
              <a:ext cx="0" cy="79375"/>
            </a:xfrm>
            <a:custGeom>
              <a:avLst/>
              <a:gdLst/>
              <a:ahLst/>
              <a:cxnLst/>
              <a:rect l="0" t="0" r="0" b="0"/>
              <a:pathLst>
                <a:path h="79375">
                  <a:moveTo>
                    <a:pt x="0" y="0"/>
                  </a:moveTo>
                  <a:lnTo>
                    <a:pt x="0" y="79375"/>
                  </a:lnTo>
                </a:path>
              </a:pathLst>
            </a:custGeom>
            <a:ln w="12700" cap="flat">
              <a:round/>
            </a:ln>
          </p:spPr>
          <p:style>
            <a:lnRef idx="1">
              <a:srgbClr val="000000"/>
            </a:lnRef>
            <a:fillRef idx="0">
              <a:srgbClr val="000000">
                <a:alpha val="0"/>
              </a:srgbClr>
            </a:fillRef>
            <a:effectRef idx="0">
              <a:scrgbClr r="0" g="0" b="0"/>
            </a:effectRef>
            <a:fontRef idx="none"/>
          </p:style>
          <p:txBody>
            <a:bodyPr/>
            <a:lstStyle/>
            <a:p>
              <a:endParaRPr lang="en-IN"/>
            </a:p>
          </p:txBody>
        </p:sp>
        <p:sp>
          <p:nvSpPr>
            <p:cNvPr id="108" name="Shape 3974">
              <a:extLst>
                <a:ext uri="{FF2B5EF4-FFF2-40B4-BE49-F238E27FC236}">
                  <a16:creationId xmlns:a16="http://schemas.microsoft.com/office/drawing/2014/main" id="{3C23CA80-FFDE-4D82-B25D-AF32CF84DD40}"/>
                </a:ext>
              </a:extLst>
            </p:cNvPr>
            <p:cNvSpPr/>
            <p:nvPr/>
          </p:nvSpPr>
          <p:spPr>
            <a:xfrm>
              <a:off x="9459683" y="2317007"/>
              <a:ext cx="0" cy="79375"/>
            </a:xfrm>
            <a:custGeom>
              <a:avLst/>
              <a:gdLst/>
              <a:ahLst/>
              <a:cxnLst/>
              <a:rect l="0" t="0" r="0" b="0"/>
              <a:pathLst>
                <a:path h="79375">
                  <a:moveTo>
                    <a:pt x="0" y="0"/>
                  </a:moveTo>
                  <a:lnTo>
                    <a:pt x="0" y="79375"/>
                  </a:lnTo>
                </a:path>
              </a:pathLst>
            </a:custGeom>
            <a:ln w="12700" cap="flat">
              <a:round/>
            </a:ln>
          </p:spPr>
          <p:style>
            <a:lnRef idx="1">
              <a:srgbClr val="000000"/>
            </a:lnRef>
            <a:fillRef idx="0">
              <a:srgbClr val="000000">
                <a:alpha val="0"/>
              </a:srgbClr>
            </a:fillRef>
            <a:effectRef idx="0">
              <a:scrgbClr r="0" g="0" b="0"/>
            </a:effectRef>
            <a:fontRef idx="none"/>
          </p:style>
          <p:txBody>
            <a:bodyPr/>
            <a:lstStyle/>
            <a:p>
              <a:endParaRPr lang="en-IN"/>
            </a:p>
          </p:txBody>
        </p:sp>
        <p:sp>
          <p:nvSpPr>
            <p:cNvPr id="109" name="Shape 31262">
              <a:extLst>
                <a:ext uri="{FF2B5EF4-FFF2-40B4-BE49-F238E27FC236}">
                  <a16:creationId xmlns:a16="http://schemas.microsoft.com/office/drawing/2014/main" id="{47DBEB23-E1CB-46F3-AAFD-0EA08AB3EF46}"/>
                </a:ext>
              </a:extLst>
            </p:cNvPr>
            <p:cNvSpPr/>
            <p:nvPr/>
          </p:nvSpPr>
          <p:spPr>
            <a:xfrm>
              <a:off x="8962796" y="2317007"/>
              <a:ext cx="492124" cy="77788"/>
            </a:xfrm>
            <a:custGeom>
              <a:avLst/>
              <a:gdLst/>
              <a:ahLst/>
              <a:cxnLst/>
              <a:rect l="0" t="0" r="0" b="0"/>
              <a:pathLst>
                <a:path w="492124" h="77788">
                  <a:moveTo>
                    <a:pt x="0" y="0"/>
                  </a:moveTo>
                  <a:lnTo>
                    <a:pt x="492124" y="0"/>
                  </a:lnTo>
                  <a:lnTo>
                    <a:pt x="492124" y="77788"/>
                  </a:lnTo>
                  <a:lnTo>
                    <a:pt x="0" y="77788"/>
                  </a:lnTo>
                  <a:lnTo>
                    <a:pt x="0" y="0"/>
                  </a:lnTo>
                </a:path>
              </a:pathLst>
            </a:custGeom>
            <a:ln w="0" cap="flat">
              <a:miter lim="127000"/>
            </a:ln>
          </p:spPr>
          <p:style>
            <a:lnRef idx="0">
              <a:srgbClr val="000000">
                <a:alpha val="0"/>
              </a:srgbClr>
            </a:lnRef>
            <a:fillRef idx="1">
              <a:srgbClr val="CCCCFF"/>
            </a:fillRef>
            <a:effectRef idx="0">
              <a:scrgbClr r="0" g="0" b="0"/>
            </a:effectRef>
            <a:fontRef idx="none"/>
          </p:style>
          <p:txBody>
            <a:bodyPr/>
            <a:lstStyle/>
            <a:p>
              <a:endParaRPr lang="en-IN"/>
            </a:p>
          </p:txBody>
        </p:sp>
        <p:sp>
          <p:nvSpPr>
            <p:cNvPr id="110" name="Shape 3976">
              <a:extLst>
                <a:ext uri="{FF2B5EF4-FFF2-40B4-BE49-F238E27FC236}">
                  <a16:creationId xmlns:a16="http://schemas.microsoft.com/office/drawing/2014/main" id="{8C6683C7-8EA8-4B4B-BBC9-0B2D16E40868}"/>
                </a:ext>
              </a:extLst>
            </p:cNvPr>
            <p:cNvSpPr/>
            <p:nvPr/>
          </p:nvSpPr>
          <p:spPr>
            <a:xfrm>
              <a:off x="8958033" y="2223344"/>
              <a:ext cx="496888" cy="150813"/>
            </a:xfrm>
            <a:custGeom>
              <a:avLst/>
              <a:gdLst/>
              <a:ahLst/>
              <a:cxnLst/>
              <a:rect l="0" t="0" r="0" b="0"/>
              <a:pathLst>
                <a:path w="496888" h="150813">
                  <a:moveTo>
                    <a:pt x="248444" y="0"/>
                  </a:moveTo>
                  <a:cubicBezTo>
                    <a:pt x="384735" y="0"/>
                    <a:pt x="496888" y="34040"/>
                    <a:pt x="496888" y="75406"/>
                  </a:cubicBezTo>
                  <a:cubicBezTo>
                    <a:pt x="496888" y="116773"/>
                    <a:pt x="384735" y="150813"/>
                    <a:pt x="248444" y="150813"/>
                  </a:cubicBezTo>
                  <a:cubicBezTo>
                    <a:pt x="112151" y="150813"/>
                    <a:pt x="0" y="116773"/>
                    <a:pt x="0" y="75406"/>
                  </a:cubicBezTo>
                  <a:cubicBezTo>
                    <a:pt x="0" y="34040"/>
                    <a:pt x="112151" y="0"/>
                    <a:pt x="248444" y="0"/>
                  </a:cubicBezTo>
                  <a:close/>
                </a:path>
              </a:pathLst>
            </a:custGeom>
            <a:ln w="12700" cap="flat">
              <a:round/>
            </a:ln>
          </p:spPr>
          <p:style>
            <a:lnRef idx="1">
              <a:srgbClr val="000000"/>
            </a:lnRef>
            <a:fillRef idx="1">
              <a:srgbClr val="CCCCFF"/>
            </a:fillRef>
            <a:effectRef idx="0">
              <a:scrgbClr r="0" g="0" b="0"/>
            </a:effectRef>
            <a:fontRef idx="none"/>
          </p:style>
          <p:txBody>
            <a:bodyPr/>
            <a:lstStyle/>
            <a:p>
              <a:endParaRPr lang="en-IN"/>
            </a:p>
          </p:txBody>
        </p:sp>
        <p:sp>
          <p:nvSpPr>
            <p:cNvPr id="111" name="Shape 31263">
              <a:extLst>
                <a:ext uri="{FF2B5EF4-FFF2-40B4-BE49-F238E27FC236}">
                  <a16:creationId xmlns:a16="http://schemas.microsoft.com/office/drawing/2014/main" id="{1662D783-3C9F-4843-8C01-886C251BB981}"/>
                </a:ext>
              </a:extLst>
            </p:cNvPr>
            <p:cNvSpPr/>
            <p:nvPr/>
          </p:nvSpPr>
          <p:spPr>
            <a:xfrm>
              <a:off x="9094327" y="2243982"/>
              <a:ext cx="227526" cy="209550"/>
            </a:xfrm>
            <a:custGeom>
              <a:avLst/>
              <a:gdLst/>
              <a:ahLst/>
              <a:cxnLst/>
              <a:rect l="0" t="0" r="0" b="0"/>
              <a:pathLst>
                <a:path w="227526" h="209550">
                  <a:moveTo>
                    <a:pt x="0" y="0"/>
                  </a:moveTo>
                  <a:lnTo>
                    <a:pt x="227526" y="0"/>
                  </a:lnTo>
                  <a:lnTo>
                    <a:pt x="227526" y="209550"/>
                  </a:lnTo>
                  <a:lnTo>
                    <a:pt x="0" y="209550"/>
                  </a:lnTo>
                  <a:lnTo>
                    <a:pt x="0" y="0"/>
                  </a:lnTo>
                </a:path>
              </a:pathLst>
            </a:custGeom>
            <a:ln w="0" cap="flat">
              <a:miter lim="127000"/>
            </a:ln>
          </p:spPr>
          <p:style>
            <a:lnRef idx="0">
              <a:srgbClr val="000000">
                <a:alpha val="0"/>
              </a:srgbClr>
            </a:lnRef>
            <a:fillRef idx="1">
              <a:srgbClr val="CCCCFF"/>
            </a:fillRef>
            <a:effectRef idx="0">
              <a:scrgbClr r="0" g="0" b="0"/>
            </a:effectRef>
            <a:fontRef idx="none"/>
          </p:style>
          <p:txBody>
            <a:bodyPr/>
            <a:lstStyle/>
            <a:p>
              <a:endParaRPr lang="en-IN"/>
            </a:p>
          </p:txBody>
        </p:sp>
        <p:sp>
          <p:nvSpPr>
            <p:cNvPr id="112" name="Rectangle 111">
              <a:extLst>
                <a:ext uri="{FF2B5EF4-FFF2-40B4-BE49-F238E27FC236}">
                  <a16:creationId xmlns:a16="http://schemas.microsoft.com/office/drawing/2014/main" id="{9FDF839B-4991-4119-944F-4431ADD477DF}"/>
                </a:ext>
              </a:extLst>
            </p:cNvPr>
            <p:cNvSpPr/>
            <p:nvPr/>
          </p:nvSpPr>
          <p:spPr>
            <a:xfrm>
              <a:off x="9137421" y="2215341"/>
              <a:ext cx="202692" cy="381037"/>
            </a:xfrm>
            <a:prstGeom prst="rect">
              <a:avLst/>
            </a:prstGeom>
            <a:ln>
              <a:noFill/>
            </a:ln>
          </p:spPr>
          <p:txBody>
            <a:bodyPr vert="horz" lIns="0" tIns="0" rIns="0" bIns="0" rtlCol="0">
              <a:noAutofit/>
            </a:bodyPr>
            <a:lstStyle/>
            <a:p>
              <a:pPr>
                <a:lnSpc>
                  <a:spcPct val="107000"/>
                </a:lnSpc>
                <a:spcAft>
                  <a:spcPts val="800"/>
                </a:spcAft>
              </a:pPr>
              <a:r>
                <a:rPr lang="en-IN" sz="2400">
                  <a:solidFill>
                    <a:srgbClr val="000000"/>
                  </a:solidFill>
                  <a:effectLst/>
                  <a:latin typeface="Arial" panose="020B0604020202020204" pitchFamily="34" charset="0"/>
                  <a:ea typeface="Arial" panose="020B0604020202020204" pitchFamily="34" charset="0"/>
                </a:rPr>
                <a:t>z</a:t>
              </a:r>
              <a:endParaRPr lang="en-IN" sz="1100">
                <a:solidFill>
                  <a:srgbClr val="000000"/>
                </a:solidFill>
                <a:effectLst/>
                <a:latin typeface="Calibri" panose="020F0502020204030204" pitchFamily="34" charset="0"/>
                <a:ea typeface="Calibri" panose="020F0502020204030204" pitchFamily="34" charset="0"/>
              </a:endParaRPr>
            </a:p>
          </p:txBody>
        </p:sp>
        <p:sp>
          <p:nvSpPr>
            <p:cNvPr id="113" name="Rectangle 112">
              <a:extLst>
                <a:ext uri="{FF2B5EF4-FFF2-40B4-BE49-F238E27FC236}">
                  <a16:creationId xmlns:a16="http://schemas.microsoft.com/office/drawing/2014/main" id="{F837A3AD-55A3-41A7-BF78-33E6692C4160}"/>
                </a:ext>
              </a:extLst>
            </p:cNvPr>
            <p:cNvSpPr/>
            <p:nvPr/>
          </p:nvSpPr>
          <p:spPr>
            <a:xfrm>
              <a:off x="8884941" y="1912065"/>
              <a:ext cx="169045" cy="285778"/>
            </a:xfrm>
            <a:prstGeom prst="rect">
              <a:avLst/>
            </a:prstGeom>
            <a:ln>
              <a:noFill/>
            </a:ln>
          </p:spPr>
          <p:txBody>
            <a:bodyPr vert="horz" lIns="0" tIns="0" rIns="0" bIns="0" rtlCol="0">
              <a:noAutofit/>
            </a:bodyPr>
            <a:lstStyle/>
            <a:p>
              <a:pPr>
                <a:lnSpc>
                  <a:spcPct val="107000"/>
                </a:lnSpc>
                <a:spcAft>
                  <a:spcPts val="800"/>
                </a:spcAft>
              </a:pPr>
              <a:r>
                <a:rPr lang="en-IN" sz="1800">
                  <a:solidFill>
                    <a:srgbClr val="000000"/>
                  </a:solidFill>
                  <a:effectLst/>
                  <a:latin typeface="Arial" panose="020B0604020202020204" pitchFamily="34" charset="0"/>
                  <a:ea typeface="Arial" panose="020B0604020202020204" pitchFamily="34" charset="0"/>
                </a:rPr>
                <a:t>1</a:t>
              </a:r>
              <a:endParaRPr lang="en-IN" sz="1100">
                <a:solidFill>
                  <a:srgbClr val="000000"/>
                </a:solidFill>
                <a:effectLst/>
                <a:latin typeface="Calibri" panose="020F0502020204030204" pitchFamily="34" charset="0"/>
                <a:ea typeface="Calibri" panose="020F0502020204030204" pitchFamily="34" charset="0"/>
              </a:endParaRPr>
            </a:p>
          </p:txBody>
        </p:sp>
        <p:sp>
          <p:nvSpPr>
            <p:cNvPr id="114" name="Rectangle 113">
              <a:extLst>
                <a:ext uri="{FF2B5EF4-FFF2-40B4-BE49-F238E27FC236}">
                  <a16:creationId xmlns:a16="http://schemas.microsoft.com/office/drawing/2014/main" id="{6F30AE1C-BA0C-4020-9935-D47DE71C9025}"/>
                </a:ext>
              </a:extLst>
            </p:cNvPr>
            <p:cNvSpPr/>
            <p:nvPr/>
          </p:nvSpPr>
          <p:spPr>
            <a:xfrm>
              <a:off x="8046741" y="1907303"/>
              <a:ext cx="169045" cy="285778"/>
            </a:xfrm>
            <a:prstGeom prst="rect">
              <a:avLst/>
            </a:prstGeom>
            <a:ln>
              <a:noFill/>
            </a:ln>
          </p:spPr>
          <p:txBody>
            <a:bodyPr vert="horz" lIns="0" tIns="0" rIns="0" bIns="0" rtlCol="0">
              <a:noAutofit/>
            </a:bodyPr>
            <a:lstStyle/>
            <a:p>
              <a:pPr>
                <a:lnSpc>
                  <a:spcPct val="107000"/>
                </a:lnSpc>
                <a:spcAft>
                  <a:spcPts val="800"/>
                </a:spcAft>
              </a:pPr>
              <a:r>
                <a:rPr lang="en-IN" sz="1800">
                  <a:solidFill>
                    <a:srgbClr val="000000"/>
                  </a:solidFill>
                  <a:effectLst/>
                  <a:latin typeface="Arial" panose="020B0604020202020204" pitchFamily="34" charset="0"/>
                  <a:ea typeface="Arial" panose="020B0604020202020204" pitchFamily="34" charset="0"/>
                </a:rPr>
                <a:t>2</a:t>
              </a:r>
              <a:endParaRPr lang="en-IN" sz="1100">
                <a:solidFill>
                  <a:srgbClr val="000000"/>
                </a:solidFill>
                <a:effectLst/>
                <a:latin typeface="Calibri" panose="020F0502020204030204" pitchFamily="34" charset="0"/>
                <a:ea typeface="Calibri" panose="020F0502020204030204" pitchFamily="34" charset="0"/>
              </a:endParaRPr>
            </a:p>
          </p:txBody>
        </p:sp>
        <p:sp>
          <p:nvSpPr>
            <p:cNvPr id="115" name="Rectangle 114">
              <a:extLst>
                <a:ext uri="{FF2B5EF4-FFF2-40B4-BE49-F238E27FC236}">
                  <a16:creationId xmlns:a16="http://schemas.microsoft.com/office/drawing/2014/main" id="{BB8B7E3E-90EC-4437-B00A-27FE6B41FC2F}"/>
                </a:ext>
              </a:extLst>
            </p:cNvPr>
            <p:cNvSpPr/>
            <p:nvPr/>
          </p:nvSpPr>
          <p:spPr>
            <a:xfrm>
              <a:off x="8499178" y="2435940"/>
              <a:ext cx="169045" cy="285778"/>
            </a:xfrm>
            <a:prstGeom prst="rect">
              <a:avLst/>
            </a:prstGeom>
            <a:ln>
              <a:noFill/>
            </a:ln>
          </p:spPr>
          <p:txBody>
            <a:bodyPr vert="horz" lIns="0" tIns="0" rIns="0" bIns="0" rtlCol="0">
              <a:noAutofit/>
            </a:bodyPr>
            <a:lstStyle/>
            <a:p>
              <a:pPr>
                <a:lnSpc>
                  <a:spcPct val="107000"/>
                </a:lnSpc>
                <a:spcAft>
                  <a:spcPts val="800"/>
                </a:spcAft>
              </a:pPr>
              <a:r>
                <a:rPr lang="en-IN" sz="1800">
                  <a:solidFill>
                    <a:srgbClr val="000000"/>
                  </a:solidFill>
                  <a:effectLst/>
                  <a:latin typeface="Arial" panose="020B0604020202020204" pitchFamily="34" charset="0"/>
                  <a:ea typeface="Arial" panose="020B0604020202020204" pitchFamily="34" charset="0"/>
                </a:rPr>
                <a:t>7</a:t>
              </a:r>
              <a:endParaRPr lang="en-IN" sz="1100">
                <a:solidFill>
                  <a:srgbClr val="000000"/>
                </a:solidFill>
                <a:effectLst/>
                <a:latin typeface="Calibri" panose="020F0502020204030204" pitchFamily="34" charset="0"/>
                <a:ea typeface="Calibri" panose="020F0502020204030204" pitchFamily="34" charset="0"/>
              </a:endParaRPr>
            </a:p>
          </p:txBody>
        </p:sp>
        <p:sp>
          <p:nvSpPr>
            <p:cNvPr id="116" name="Shape 3982">
              <a:extLst>
                <a:ext uri="{FF2B5EF4-FFF2-40B4-BE49-F238E27FC236}">
                  <a16:creationId xmlns:a16="http://schemas.microsoft.com/office/drawing/2014/main" id="{D7921300-7B48-408B-8025-F2422D3353F7}"/>
                </a:ext>
              </a:extLst>
            </p:cNvPr>
            <p:cNvSpPr/>
            <p:nvPr/>
          </p:nvSpPr>
          <p:spPr>
            <a:xfrm>
              <a:off x="8296046" y="1813769"/>
              <a:ext cx="496888" cy="128588"/>
            </a:xfrm>
            <a:custGeom>
              <a:avLst/>
              <a:gdLst/>
              <a:ahLst/>
              <a:cxnLst/>
              <a:rect l="0" t="0" r="0" b="0"/>
              <a:pathLst>
                <a:path w="496888" h="128588">
                  <a:moveTo>
                    <a:pt x="248444" y="0"/>
                  </a:moveTo>
                  <a:cubicBezTo>
                    <a:pt x="384735" y="0"/>
                    <a:pt x="496888" y="29023"/>
                    <a:pt x="496888" y="64294"/>
                  </a:cubicBezTo>
                  <a:cubicBezTo>
                    <a:pt x="496888" y="99564"/>
                    <a:pt x="384735" y="128588"/>
                    <a:pt x="248444" y="128588"/>
                  </a:cubicBezTo>
                  <a:cubicBezTo>
                    <a:pt x="112151" y="128588"/>
                    <a:pt x="0" y="99564"/>
                    <a:pt x="0" y="64294"/>
                  </a:cubicBezTo>
                  <a:cubicBezTo>
                    <a:pt x="0" y="29023"/>
                    <a:pt x="112151" y="0"/>
                    <a:pt x="248444" y="0"/>
                  </a:cubicBezTo>
                  <a:close/>
                </a:path>
              </a:pathLst>
            </a:custGeom>
            <a:ln w="12700" cap="flat">
              <a:round/>
            </a:ln>
          </p:spPr>
          <p:style>
            <a:lnRef idx="1">
              <a:srgbClr val="000000"/>
            </a:lnRef>
            <a:fillRef idx="1">
              <a:srgbClr val="CCCCFF"/>
            </a:fillRef>
            <a:effectRef idx="0">
              <a:scrgbClr r="0" g="0" b="0"/>
            </a:effectRef>
            <a:fontRef idx="none"/>
          </p:style>
          <p:txBody>
            <a:bodyPr/>
            <a:lstStyle/>
            <a:p>
              <a:endParaRPr lang="en-IN"/>
            </a:p>
          </p:txBody>
        </p:sp>
        <p:sp>
          <p:nvSpPr>
            <p:cNvPr id="117" name="Shape 3983">
              <a:extLst>
                <a:ext uri="{FF2B5EF4-FFF2-40B4-BE49-F238E27FC236}">
                  <a16:creationId xmlns:a16="http://schemas.microsoft.com/office/drawing/2014/main" id="{CC8358DC-A2AD-41D8-9A9F-2DFC94D3B69C}"/>
                </a:ext>
              </a:extLst>
            </p:cNvPr>
            <p:cNvSpPr/>
            <p:nvPr/>
          </p:nvSpPr>
          <p:spPr>
            <a:xfrm>
              <a:off x="8296046" y="1802657"/>
              <a:ext cx="0" cy="79375"/>
            </a:xfrm>
            <a:custGeom>
              <a:avLst/>
              <a:gdLst/>
              <a:ahLst/>
              <a:cxnLst/>
              <a:rect l="0" t="0" r="0" b="0"/>
              <a:pathLst>
                <a:path h="79375">
                  <a:moveTo>
                    <a:pt x="0" y="0"/>
                  </a:moveTo>
                  <a:lnTo>
                    <a:pt x="0" y="79375"/>
                  </a:lnTo>
                </a:path>
              </a:pathLst>
            </a:custGeom>
            <a:ln w="12700" cap="flat">
              <a:round/>
            </a:ln>
          </p:spPr>
          <p:style>
            <a:lnRef idx="1">
              <a:srgbClr val="000000"/>
            </a:lnRef>
            <a:fillRef idx="0">
              <a:srgbClr val="000000">
                <a:alpha val="0"/>
              </a:srgbClr>
            </a:fillRef>
            <a:effectRef idx="0">
              <a:scrgbClr r="0" g="0" b="0"/>
            </a:effectRef>
            <a:fontRef idx="none"/>
          </p:style>
          <p:txBody>
            <a:bodyPr/>
            <a:lstStyle/>
            <a:p>
              <a:endParaRPr lang="en-IN"/>
            </a:p>
          </p:txBody>
        </p:sp>
        <p:sp>
          <p:nvSpPr>
            <p:cNvPr id="118" name="Shape 3984">
              <a:extLst>
                <a:ext uri="{FF2B5EF4-FFF2-40B4-BE49-F238E27FC236}">
                  <a16:creationId xmlns:a16="http://schemas.microsoft.com/office/drawing/2014/main" id="{5DFCB6ED-7801-4037-A51E-372ACCCAD067}"/>
                </a:ext>
              </a:extLst>
            </p:cNvPr>
            <p:cNvSpPr/>
            <p:nvPr/>
          </p:nvSpPr>
          <p:spPr>
            <a:xfrm>
              <a:off x="8792933" y="1802657"/>
              <a:ext cx="0" cy="79375"/>
            </a:xfrm>
            <a:custGeom>
              <a:avLst/>
              <a:gdLst/>
              <a:ahLst/>
              <a:cxnLst/>
              <a:rect l="0" t="0" r="0" b="0"/>
              <a:pathLst>
                <a:path h="79375">
                  <a:moveTo>
                    <a:pt x="0" y="0"/>
                  </a:moveTo>
                  <a:lnTo>
                    <a:pt x="0" y="79375"/>
                  </a:lnTo>
                </a:path>
              </a:pathLst>
            </a:custGeom>
            <a:ln w="12700" cap="flat">
              <a:round/>
            </a:ln>
          </p:spPr>
          <p:style>
            <a:lnRef idx="1">
              <a:srgbClr val="000000"/>
            </a:lnRef>
            <a:fillRef idx="0">
              <a:srgbClr val="000000">
                <a:alpha val="0"/>
              </a:srgbClr>
            </a:fillRef>
            <a:effectRef idx="0">
              <a:scrgbClr r="0" g="0" b="0"/>
            </a:effectRef>
            <a:fontRef idx="none"/>
          </p:style>
          <p:txBody>
            <a:bodyPr/>
            <a:lstStyle/>
            <a:p>
              <a:endParaRPr lang="en-IN"/>
            </a:p>
          </p:txBody>
        </p:sp>
        <p:sp>
          <p:nvSpPr>
            <p:cNvPr id="119" name="Shape 31264">
              <a:extLst>
                <a:ext uri="{FF2B5EF4-FFF2-40B4-BE49-F238E27FC236}">
                  <a16:creationId xmlns:a16="http://schemas.microsoft.com/office/drawing/2014/main" id="{0E372A5E-6CEB-4D60-BAD5-B254DD622265}"/>
                </a:ext>
              </a:extLst>
            </p:cNvPr>
            <p:cNvSpPr/>
            <p:nvPr/>
          </p:nvSpPr>
          <p:spPr>
            <a:xfrm>
              <a:off x="8296046" y="1802657"/>
              <a:ext cx="492124" cy="77788"/>
            </a:xfrm>
            <a:custGeom>
              <a:avLst/>
              <a:gdLst/>
              <a:ahLst/>
              <a:cxnLst/>
              <a:rect l="0" t="0" r="0" b="0"/>
              <a:pathLst>
                <a:path w="492124" h="77788">
                  <a:moveTo>
                    <a:pt x="0" y="0"/>
                  </a:moveTo>
                  <a:lnTo>
                    <a:pt x="492124" y="0"/>
                  </a:lnTo>
                  <a:lnTo>
                    <a:pt x="492124" y="77788"/>
                  </a:lnTo>
                  <a:lnTo>
                    <a:pt x="0" y="77788"/>
                  </a:lnTo>
                  <a:lnTo>
                    <a:pt x="0" y="0"/>
                  </a:lnTo>
                </a:path>
              </a:pathLst>
            </a:custGeom>
            <a:ln w="0" cap="flat">
              <a:miter lim="127000"/>
            </a:ln>
          </p:spPr>
          <p:style>
            <a:lnRef idx="0">
              <a:srgbClr val="000000">
                <a:alpha val="0"/>
              </a:srgbClr>
            </a:lnRef>
            <a:fillRef idx="1">
              <a:srgbClr val="CCCCFF"/>
            </a:fillRef>
            <a:effectRef idx="0">
              <a:scrgbClr r="0" g="0" b="0"/>
            </a:effectRef>
            <a:fontRef idx="none"/>
          </p:style>
          <p:txBody>
            <a:bodyPr/>
            <a:lstStyle/>
            <a:p>
              <a:endParaRPr lang="en-IN"/>
            </a:p>
          </p:txBody>
        </p:sp>
        <p:sp>
          <p:nvSpPr>
            <p:cNvPr id="120" name="Shape 3986">
              <a:extLst>
                <a:ext uri="{FF2B5EF4-FFF2-40B4-BE49-F238E27FC236}">
                  <a16:creationId xmlns:a16="http://schemas.microsoft.com/office/drawing/2014/main" id="{BA9E9AF4-CA2C-40F4-8D34-A0BFC6CE0C2A}"/>
                </a:ext>
              </a:extLst>
            </p:cNvPr>
            <p:cNvSpPr/>
            <p:nvPr/>
          </p:nvSpPr>
          <p:spPr>
            <a:xfrm>
              <a:off x="8291283" y="1708994"/>
              <a:ext cx="496888" cy="150813"/>
            </a:xfrm>
            <a:custGeom>
              <a:avLst/>
              <a:gdLst/>
              <a:ahLst/>
              <a:cxnLst/>
              <a:rect l="0" t="0" r="0" b="0"/>
              <a:pathLst>
                <a:path w="496888" h="150813">
                  <a:moveTo>
                    <a:pt x="248444" y="0"/>
                  </a:moveTo>
                  <a:cubicBezTo>
                    <a:pt x="384735" y="0"/>
                    <a:pt x="496888" y="34040"/>
                    <a:pt x="496888" y="75406"/>
                  </a:cubicBezTo>
                  <a:cubicBezTo>
                    <a:pt x="496888" y="116773"/>
                    <a:pt x="384735" y="150813"/>
                    <a:pt x="248444" y="150813"/>
                  </a:cubicBezTo>
                  <a:cubicBezTo>
                    <a:pt x="112151" y="150813"/>
                    <a:pt x="0" y="116773"/>
                    <a:pt x="0" y="75406"/>
                  </a:cubicBezTo>
                  <a:cubicBezTo>
                    <a:pt x="0" y="34040"/>
                    <a:pt x="112151" y="0"/>
                    <a:pt x="248444" y="0"/>
                  </a:cubicBezTo>
                  <a:close/>
                </a:path>
              </a:pathLst>
            </a:custGeom>
            <a:ln w="12700" cap="flat">
              <a:round/>
            </a:ln>
          </p:spPr>
          <p:style>
            <a:lnRef idx="1">
              <a:srgbClr val="000000"/>
            </a:lnRef>
            <a:fillRef idx="1">
              <a:srgbClr val="CCCCFF"/>
            </a:fillRef>
            <a:effectRef idx="0">
              <a:scrgbClr r="0" g="0" b="0"/>
            </a:effectRef>
            <a:fontRef idx="none"/>
          </p:style>
          <p:txBody>
            <a:bodyPr/>
            <a:lstStyle/>
            <a:p>
              <a:endParaRPr lang="en-IN"/>
            </a:p>
          </p:txBody>
        </p:sp>
        <p:sp>
          <p:nvSpPr>
            <p:cNvPr id="121" name="Shape 31265">
              <a:extLst>
                <a:ext uri="{FF2B5EF4-FFF2-40B4-BE49-F238E27FC236}">
                  <a16:creationId xmlns:a16="http://schemas.microsoft.com/office/drawing/2014/main" id="{23B3C300-F7E2-41CA-8945-66DEAD94DBC7}"/>
                </a:ext>
              </a:extLst>
            </p:cNvPr>
            <p:cNvSpPr/>
            <p:nvPr/>
          </p:nvSpPr>
          <p:spPr>
            <a:xfrm>
              <a:off x="8429011" y="1729632"/>
              <a:ext cx="223148" cy="209550"/>
            </a:xfrm>
            <a:custGeom>
              <a:avLst/>
              <a:gdLst/>
              <a:ahLst/>
              <a:cxnLst/>
              <a:rect l="0" t="0" r="0" b="0"/>
              <a:pathLst>
                <a:path w="223148" h="209550">
                  <a:moveTo>
                    <a:pt x="0" y="0"/>
                  </a:moveTo>
                  <a:lnTo>
                    <a:pt x="223148" y="0"/>
                  </a:lnTo>
                  <a:lnTo>
                    <a:pt x="223148" y="209550"/>
                  </a:lnTo>
                  <a:lnTo>
                    <a:pt x="0" y="209550"/>
                  </a:lnTo>
                  <a:lnTo>
                    <a:pt x="0" y="0"/>
                  </a:lnTo>
                </a:path>
              </a:pathLst>
            </a:custGeom>
            <a:ln w="0" cap="flat">
              <a:miter lim="127000"/>
            </a:ln>
          </p:spPr>
          <p:style>
            <a:lnRef idx="0">
              <a:srgbClr val="000000">
                <a:alpha val="0"/>
              </a:srgbClr>
            </a:lnRef>
            <a:fillRef idx="1">
              <a:srgbClr val="CCCCFF"/>
            </a:fillRef>
            <a:effectRef idx="0">
              <a:scrgbClr r="0" g="0" b="0"/>
            </a:effectRef>
            <a:fontRef idx="none"/>
          </p:style>
          <p:txBody>
            <a:bodyPr/>
            <a:lstStyle/>
            <a:p>
              <a:endParaRPr lang="en-IN"/>
            </a:p>
          </p:txBody>
        </p:sp>
        <p:sp>
          <p:nvSpPr>
            <p:cNvPr id="122" name="Rectangle 121">
              <a:extLst>
                <a:ext uri="{FF2B5EF4-FFF2-40B4-BE49-F238E27FC236}">
                  <a16:creationId xmlns:a16="http://schemas.microsoft.com/office/drawing/2014/main" id="{48AC5D6E-FB5F-4139-91FC-F4FD6F4FA052}"/>
                </a:ext>
              </a:extLst>
            </p:cNvPr>
            <p:cNvSpPr/>
            <p:nvPr/>
          </p:nvSpPr>
          <p:spPr>
            <a:xfrm>
              <a:off x="8483371" y="1735875"/>
              <a:ext cx="168910" cy="317531"/>
            </a:xfrm>
            <a:prstGeom prst="rect">
              <a:avLst/>
            </a:prstGeom>
            <a:ln>
              <a:noFill/>
            </a:ln>
          </p:spPr>
          <p:txBody>
            <a:bodyPr vert="horz" lIns="0" tIns="0" rIns="0" bIns="0" rtlCol="0">
              <a:noAutofit/>
            </a:bodyPr>
            <a:lstStyle/>
            <a:p>
              <a:pPr>
                <a:lnSpc>
                  <a:spcPct val="107000"/>
                </a:lnSpc>
                <a:spcAft>
                  <a:spcPts val="800"/>
                </a:spcAft>
              </a:pPr>
              <a:r>
                <a:rPr lang="en-IN" sz="2000">
                  <a:solidFill>
                    <a:srgbClr val="000000"/>
                  </a:solidFill>
                  <a:effectLst/>
                  <a:latin typeface="Arial" panose="020B0604020202020204" pitchFamily="34" charset="0"/>
                  <a:ea typeface="Arial" panose="020B0604020202020204" pitchFamily="34" charset="0"/>
                </a:rPr>
                <a:t>y</a:t>
              </a:r>
              <a:endParaRPr lang="en-IN" sz="1100">
                <a:solidFill>
                  <a:srgbClr val="000000"/>
                </a:solidFill>
                <a:effectLst/>
                <a:latin typeface="Calibri" panose="020F0502020204030204" pitchFamily="34" charset="0"/>
                <a:ea typeface="Calibri" panose="020F0502020204030204" pitchFamily="34" charset="0"/>
              </a:endParaRPr>
            </a:p>
          </p:txBody>
        </p:sp>
        <p:sp>
          <p:nvSpPr>
            <p:cNvPr id="123" name="Rectangle 122">
              <a:extLst>
                <a:ext uri="{FF2B5EF4-FFF2-40B4-BE49-F238E27FC236}">
                  <a16:creationId xmlns:a16="http://schemas.microsoft.com/office/drawing/2014/main" id="{81323225-C54E-4E7D-BF9B-168D8D5EFEE5}"/>
                </a:ext>
              </a:extLst>
            </p:cNvPr>
            <p:cNvSpPr/>
            <p:nvPr/>
          </p:nvSpPr>
          <p:spPr>
            <a:xfrm>
              <a:off x="0" y="89203"/>
              <a:ext cx="292687" cy="381037"/>
            </a:xfrm>
            <a:prstGeom prst="rect">
              <a:avLst/>
            </a:prstGeom>
            <a:ln>
              <a:noFill/>
            </a:ln>
          </p:spPr>
          <p:txBody>
            <a:bodyPr vert="horz" lIns="0" tIns="0" rIns="0" bIns="0" rtlCol="0">
              <a:noAutofit/>
            </a:bodyPr>
            <a:lstStyle/>
            <a:p>
              <a:pPr>
                <a:lnSpc>
                  <a:spcPct val="107000"/>
                </a:lnSpc>
                <a:spcAft>
                  <a:spcPts val="800"/>
                </a:spcAft>
              </a:pPr>
              <a:r>
                <a:rPr lang="en-IN" sz="2400">
                  <a:solidFill>
                    <a:srgbClr val="0000A8"/>
                  </a:solidFill>
                  <a:effectLst/>
                  <a:latin typeface="Arial" panose="020B0604020202020204" pitchFamily="34" charset="0"/>
                  <a:ea typeface="Arial" panose="020B0604020202020204" pitchFamily="34" charset="0"/>
                </a:rPr>
                <a:t>D</a:t>
              </a:r>
              <a:endParaRPr lang="en-IN" sz="1100">
                <a:solidFill>
                  <a:srgbClr val="000000"/>
                </a:solidFill>
                <a:effectLst/>
                <a:latin typeface="Calibri" panose="020F0502020204030204" pitchFamily="34" charset="0"/>
                <a:ea typeface="Calibri" panose="020F0502020204030204" pitchFamily="34" charset="0"/>
              </a:endParaRPr>
            </a:p>
          </p:txBody>
        </p:sp>
        <p:sp>
          <p:nvSpPr>
            <p:cNvPr id="124" name="Rectangle 123">
              <a:extLst>
                <a:ext uri="{FF2B5EF4-FFF2-40B4-BE49-F238E27FC236}">
                  <a16:creationId xmlns:a16="http://schemas.microsoft.com/office/drawing/2014/main" id="{12C77310-A2FC-48E6-9EC9-024A3A40FCD2}"/>
                </a:ext>
              </a:extLst>
            </p:cNvPr>
            <p:cNvSpPr/>
            <p:nvPr/>
          </p:nvSpPr>
          <p:spPr>
            <a:xfrm>
              <a:off x="220116" y="209845"/>
              <a:ext cx="131750" cy="247674"/>
            </a:xfrm>
            <a:prstGeom prst="rect">
              <a:avLst/>
            </a:prstGeom>
            <a:ln>
              <a:noFill/>
            </a:ln>
          </p:spPr>
          <p:txBody>
            <a:bodyPr vert="horz" lIns="0" tIns="0" rIns="0" bIns="0" rtlCol="0">
              <a:noAutofit/>
            </a:bodyPr>
            <a:lstStyle/>
            <a:p>
              <a:pPr>
                <a:lnSpc>
                  <a:spcPct val="107000"/>
                </a:lnSpc>
                <a:spcAft>
                  <a:spcPts val="800"/>
                </a:spcAft>
              </a:pPr>
              <a:r>
                <a:rPr lang="en-IN" sz="1550">
                  <a:solidFill>
                    <a:srgbClr val="0000A8"/>
                  </a:solidFill>
                  <a:effectLst/>
                  <a:latin typeface="Arial" panose="020B0604020202020204" pitchFamily="34" charset="0"/>
                  <a:ea typeface="Arial" panose="020B0604020202020204" pitchFamily="34" charset="0"/>
                </a:rPr>
                <a:t>x</a:t>
              </a:r>
              <a:endParaRPr lang="en-IN" sz="1100">
                <a:solidFill>
                  <a:srgbClr val="000000"/>
                </a:solidFill>
                <a:effectLst/>
                <a:latin typeface="Calibri" panose="020F0502020204030204" pitchFamily="34" charset="0"/>
                <a:ea typeface="Calibri" panose="020F0502020204030204" pitchFamily="34" charset="0"/>
              </a:endParaRPr>
            </a:p>
          </p:txBody>
        </p:sp>
        <p:sp>
          <p:nvSpPr>
            <p:cNvPr id="125" name="Rectangle 124">
              <a:extLst>
                <a:ext uri="{FF2B5EF4-FFF2-40B4-BE49-F238E27FC236}">
                  <a16:creationId xmlns:a16="http://schemas.microsoft.com/office/drawing/2014/main" id="{8AF4DF1E-1102-47F6-8088-04141F07BC82}"/>
                </a:ext>
              </a:extLst>
            </p:cNvPr>
            <p:cNvSpPr/>
            <p:nvPr/>
          </p:nvSpPr>
          <p:spPr>
            <a:xfrm>
              <a:off x="318540" y="89203"/>
              <a:ext cx="269986" cy="381037"/>
            </a:xfrm>
            <a:prstGeom prst="rect">
              <a:avLst/>
            </a:prstGeom>
            <a:ln>
              <a:noFill/>
            </a:ln>
          </p:spPr>
          <p:txBody>
            <a:bodyPr vert="horz" lIns="0" tIns="0" rIns="0" bIns="0" rtlCol="0">
              <a:noAutofit/>
            </a:bodyPr>
            <a:lstStyle/>
            <a:p>
              <a:pPr>
                <a:lnSpc>
                  <a:spcPct val="107000"/>
                </a:lnSpc>
                <a:spcAft>
                  <a:spcPts val="800"/>
                </a:spcAft>
              </a:pPr>
              <a:r>
                <a:rPr lang="en-IN" sz="2400">
                  <a:solidFill>
                    <a:srgbClr val="0000A8"/>
                  </a:solidFill>
                  <a:effectLst/>
                  <a:latin typeface="Arial" panose="020B0604020202020204" pitchFamily="34" charset="0"/>
                  <a:ea typeface="Arial" panose="020B0604020202020204" pitchFamily="34" charset="0"/>
                </a:rPr>
                <a:t>()</a:t>
              </a:r>
              <a:endParaRPr lang="en-IN" sz="1100">
                <a:solidFill>
                  <a:srgbClr val="000000"/>
                </a:solidFill>
                <a:effectLst/>
                <a:latin typeface="Calibri" panose="020F0502020204030204" pitchFamily="34" charset="0"/>
                <a:ea typeface="Calibri" panose="020F0502020204030204" pitchFamily="34" charset="0"/>
              </a:endParaRPr>
            </a:p>
          </p:txBody>
        </p:sp>
        <p:sp>
          <p:nvSpPr>
            <p:cNvPr id="126" name="Shape 3992">
              <a:extLst>
                <a:ext uri="{FF2B5EF4-FFF2-40B4-BE49-F238E27FC236}">
                  <a16:creationId xmlns:a16="http://schemas.microsoft.com/office/drawing/2014/main" id="{BB14AC64-5EA5-4A0F-85B0-D0AD64E205D5}"/>
                </a:ext>
              </a:extLst>
            </p:cNvPr>
            <p:cNvSpPr/>
            <p:nvPr/>
          </p:nvSpPr>
          <p:spPr>
            <a:xfrm>
              <a:off x="622854" y="443084"/>
              <a:ext cx="1066800" cy="381000"/>
            </a:xfrm>
            <a:custGeom>
              <a:avLst/>
              <a:gdLst/>
              <a:ahLst/>
              <a:cxnLst/>
              <a:rect l="0" t="0" r="0" b="0"/>
              <a:pathLst>
                <a:path w="1066800" h="381000">
                  <a:moveTo>
                    <a:pt x="0" y="190500"/>
                  </a:moveTo>
                  <a:cubicBezTo>
                    <a:pt x="0" y="85995"/>
                    <a:pt x="240785" y="0"/>
                    <a:pt x="533400" y="0"/>
                  </a:cubicBezTo>
                  <a:cubicBezTo>
                    <a:pt x="826014" y="0"/>
                    <a:pt x="1066800" y="85995"/>
                    <a:pt x="1066800" y="190500"/>
                  </a:cubicBezTo>
                  <a:cubicBezTo>
                    <a:pt x="1066800" y="190500"/>
                    <a:pt x="1066800" y="190500"/>
                    <a:pt x="1066800" y="190500"/>
                  </a:cubicBezTo>
                  <a:cubicBezTo>
                    <a:pt x="1066800" y="190500"/>
                    <a:pt x="1066800" y="190500"/>
                    <a:pt x="1066800" y="190500"/>
                  </a:cubicBezTo>
                  <a:cubicBezTo>
                    <a:pt x="1066800" y="295005"/>
                    <a:pt x="826014" y="381000"/>
                    <a:pt x="533400" y="381000"/>
                  </a:cubicBezTo>
                  <a:cubicBezTo>
                    <a:pt x="533400" y="381000"/>
                    <a:pt x="533400" y="381000"/>
                    <a:pt x="533400" y="381000"/>
                  </a:cubicBezTo>
                  <a:cubicBezTo>
                    <a:pt x="240785" y="381000"/>
                    <a:pt x="0" y="295005"/>
                    <a:pt x="0" y="190500"/>
                  </a:cubicBezTo>
                  <a:cubicBezTo>
                    <a:pt x="0" y="190500"/>
                    <a:pt x="0" y="190500"/>
                    <a:pt x="0" y="190500"/>
                  </a:cubicBezTo>
                  <a:close/>
                </a:path>
              </a:pathLst>
            </a:custGeom>
            <a:ln w="9525" cap="flat">
              <a:round/>
            </a:ln>
          </p:spPr>
          <p:style>
            <a:lnRef idx="1">
              <a:srgbClr val="FF0000"/>
            </a:lnRef>
            <a:fillRef idx="0">
              <a:srgbClr val="000000">
                <a:alpha val="0"/>
              </a:srgbClr>
            </a:fillRef>
            <a:effectRef idx="0">
              <a:scrgbClr r="0" g="0" b="0"/>
            </a:effectRef>
            <a:fontRef idx="none"/>
          </p:style>
          <p:txBody>
            <a:bodyPr/>
            <a:lstStyle/>
            <a:p>
              <a:endParaRPr lang="en-IN"/>
            </a:p>
          </p:txBody>
        </p:sp>
        <p:sp>
          <p:nvSpPr>
            <p:cNvPr id="127" name="Shape 3993">
              <a:extLst>
                <a:ext uri="{FF2B5EF4-FFF2-40B4-BE49-F238E27FC236}">
                  <a16:creationId xmlns:a16="http://schemas.microsoft.com/office/drawing/2014/main" id="{AF4F1620-7E60-4BEE-895A-86D7742D6D27}"/>
                </a:ext>
              </a:extLst>
            </p:cNvPr>
            <p:cNvSpPr/>
            <p:nvPr/>
          </p:nvSpPr>
          <p:spPr>
            <a:xfrm>
              <a:off x="622854" y="2500484"/>
              <a:ext cx="1066800" cy="381000"/>
            </a:xfrm>
            <a:custGeom>
              <a:avLst/>
              <a:gdLst/>
              <a:ahLst/>
              <a:cxnLst/>
              <a:rect l="0" t="0" r="0" b="0"/>
              <a:pathLst>
                <a:path w="1066800" h="381000">
                  <a:moveTo>
                    <a:pt x="0" y="190500"/>
                  </a:moveTo>
                  <a:cubicBezTo>
                    <a:pt x="0" y="85995"/>
                    <a:pt x="240785" y="0"/>
                    <a:pt x="533400" y="0"/>
                  </a:cubicBezTo>
                  <a:cubicBezTo>
                    <a:pt x="826014" y="0"/>
                    <a:pt x="1066800" y="85995"/>
                    <a:pt x="1066800" y="190500"/>
                  </a:cubicBezTo>
                  <a:cubicBezTo>
                    <a:pt x="1066800" y="190500"/>
                    <a:pt x="1066800" y="190500"/>
                    <a:pt x="1066800" y="190500"/>
                  </a:cubicBezTo>
                  <a:cubicBezTo>
                    <a:pt x="1066800" y="190500"/>
                    <a:pt x="1066800" y="190500"/>
                    <a:pt x="1066800" y="190500"/>
                  </a:cubicBezTo>
                  <a:cubicBezTo>
                    <a:pt x="1066800" y="295005"/>
                    <a:pt x="826014" y="381000"/>
                    <a:pt x="533400" y="381000"/>
                  </a:cubicBezTo>
                  <a:cubicBezTo>
                    <a:pt x="533400" y="381000"/>
                    <a:pt x="533400" y="381000"/>
                    <a:pt x="533400" y="381000"/>
                  </a:cubicBezTo>
                  <a:cubicBezTo>
                    <a:pt x="240785" y="381000"/>
                    <a:pt x="0" y="295005"/>
                    <a:pt x="0" y="190500"/>
                  </a:cubicBezTo>
                  <a:cubicBezTo>
                    <a:pt x="0" y="190500"/>
                    <a:pt x="0" y="190500"/>
                    <a:pt x="0" y="190500"/>
                  </a:cubicBezTo>
                  <a:close/>
                </a:path>
              </a:pathLst>
            </a:custGeom>
            <a:ln w="9525" cap="flat">
              <a:round/>
            </a:ln>
          </p:spPr>
          <p:style>
            <a:lnRef idx="1">
              <a:srgbClr val="FF0000"/>
            </a:lnRef>
            <a:fillRef idx="0">
              <a:srgbClr val="000000">
                <a:alpha val="0"/>
              </a:srgbClr>
            </a:fillRef>
            <a:effectRef idx="0">
              <a:scrgbClr r="0" g="0" b="0"/>
            </a:effectRef>
            <a:fontRef idx="none"/>
          </p:style>
          <p:txBody>
            <a:bodyPr/>
            <a:lstStyle/>
            <a:p>
              <a:endParaRPr lang="en-IN"/>
            </a:p>
          </p:txBody>
        </p:sp>
        <p:sp>
          <p:nvSpPr>
            <p:cNvPr id="128" name="Shape 3994">
              <a:extLst>
                <a:ext uri="{FF2B5EF4-FFF2-40B4-BE49-F238E27FC236}">
                  <a16:creationId xmlns:a16="http://schemas.microsoft.com/office/drawing/2014/main" id="{DF41FC56-D318-49A9-8407-274D8350AE53}"/>
                </a:ext>
              </a:extLst>
            </p:cNvPr>
            <p:cNvSpPr/>
            <p:nvPr/>
          </p:nvSpPr>
          <p:spPr>
            <a:xfrm>
              <a:off x="622854" y="4710284"/>
              <a:ext cx="1066800" cy="381000"/>
            </a:xfrm>
            <a:custGeom>
              <a:avLst/>
              <a:gdLst/>
              <a:ahLst/>
              <a:cxnLst/>
              <a:rect l="0" t="0" r="0" b="0"/>
              <a:pathLst>
                <a:path w="1066800" h="381000">
                  <a:moveTo>
                    <a:pt x="0" y="190500"/>
                  </a:moveTo>
                  <a:cubicBezTo>
                    <a:pt x="0" y="85995"/>
                    <a:pt x="240785" y="0"/>
                    <a:pt x="533400" y="0"/>
                  </a:cubicBezTo>
                  <a:cubicBezTo>
                    <a:pt x="826014" y="0"/>
                    <a:pt x="1066800" y="85995"/>
                    <a:pt x="1066800" y="190500"/>
                  </a:cubicBezTo>
                  <a:cubicBezTo>
                    <a:pt x="1066800" y="190500"/>
                    <a:pt x="1066800" y="190500"/>
                    <a:pt x="1066800" y="190500"/>
                  </a:cubicBezTo>
                  <a:cubicBezTo>
                    <a:pt x="1066800" y="190500"/>
                    <a:pt x="1066800" y="190500"/>
                    <a:pt x="1066800" y="190500"/>
                  </a:cubicBezTo>
                  <a:cubicBezTo>
                    <a:pt x="1066800" y="295005"/>
                    <a:pt x="826014" y="381000"/>
                    <a:pt x="533400" y="381000"/>
                  </a:cubicBezTo>
                  <a:cubicBezTo>
                    <a:pt x="533400" y="381000"/>
                    <a:pt x="533400" y="381000"/>
                    <a:pt x="533400" y="381000"/>
                  </a:cubicBezTo>
                  <a:cubicBezTo>
                    <a:pt x="240785" y="381000"/>
                    <a:pt x="0" y="295005"/>
                    <a:pt x="0" y="190500"/>
                  </a:cubicBezTo>
                  <a:cubicBezTo>
                    <a:pt x="0" y="190500"/>
                    <a:pt x="0" y="190500"/>
                    <a:pt x="0" y="190500"/>
                  </a:cubicBezTo>
                  <a:close/>
                </a:path>
              </a:pathLst>
            </a:custGeom>
            <a:ln w="9525" cap="flat">
              <a:round/>
            </a:ln>
          </p:spPr>
          <p:style>
            <a:lnRef idx="1">
              <a:srgbClr val="FF0000"/>
            </a:lnRef>
            <a:fillRef idx="0">
              <a:srgbClr val="000000">
                <a:alpha val="0"/>
              </a:srgbClr>
            </a:fillRef>
            <a:effectRef idx="0">
              <a:scrgbClr r="0" g="0" b="0"/>
            </a:effectRef>
            <a:fontRef idx="none"/>
          </p:style>
          <p:txBody>
            <a:bodyPr/>
            <a:lstStyle/>
            <a:p>
              <a:endParaRPr lang="en-IN"/>
            </a:p>
          </p:txBody>
        </p:sp>
        <p:sp>
          <p:nvSpPr>
            <p:cNvPr id="129" name="Shape 3995">
              <a:extLst>
                <a:ext uri="{FF2B5EF4-FFF2-40B4-BE49-F238E27FC236}">
                  <a16:creationId xmlns:a16="http://schemas.microsoft.com/office/drawing/2014/main" id="{14C7B031-3353-4A2C-AAC0-8C8B14F3E2D3}"/>
                </a:ext>
              </a:extLst>
            </p:cNvPr>
            <p:cNvSpPr/>
            <p:nvPr/>
          </p:nvSpPr>
          <p:spPr>
            <a:xfrm>
              <a:off x="2700892" y="443084"/>
              <a:ext cx="1066800" cy="381000"/>
            </a:xfrm>
            <a:custGeom>
              <a:avLst/>
              <a:gdLst/>
              <a:ahLst/>
              <a:cxnLst/>
              <a:rect l="0" t="0" r="0" b="0"/>
              <a:pathLst>
                <a:path w="1066800" h="381000">
                  <a:moveTo>
                    <a:pt x="0" y="190500"/>
                  </a:moveTo>
                  <a:cubicBezTo>
                    <a:pt x="0" y="85995"/>
                    <a:pt x="240785" y="0"/>
                    <a:pt x="533400" y="0"/>
                  </a:cubicBezTo>
                  <a:cubicBezTo>
                    <a:pt x="826014" y="0"/>
                    <a:pt x="1066800" y="85995"/>
                    <a:pt x="1066800" y="190500"/>
                  </a:cubicBezTo>
                  <a:cubicBezTo>
                    <a:pt x="1066800" y="190500"/>
                    <a:pt x="1066800" y="190500"/>
                    <a:pt x="1066800" y="190500"/>
                  </a:cubicBezTo>
                  <a:cubicBezTo>
                    <a:pt x="1066800" y="190500"/>
                    <a:pt x="1066800" y="190500"/>
                    <a:pt x="1066800" y="190500"/>
                  </a:cubicBezTo>
                  <a:cubicBezTo>
                    <a:pt x="1066800" y="295005"/>
                    <a:pt x="826014" y="381000"/>
                    <a:pt x="533400" y="381000"/>
                  </a:cubicBezTo>
                  <a:cubicBezTo>
                    <a:pt x="533400" y="381000"/>
                    <a:pt x="533400" y="381000"/>
                    <a:pt x="533400" y="381000"/>
                  </a:cubicBezTo>
                  <a:cubicBezTo>
                    <a:pt x="240785" y="381000"/>
                    <a:pt x="0" y="295005"/>
                    <a:pt x="0" y="190500"/>
                  </a:cubicBezTo>
                  <a:cubicBezTo>
                    <a:pt x="0" y="190500"/>
                    <a:pt x="0" y="190500"/>
                    <a:pt x="0" y="190500"/>
                  </a:cubicBezTo>
                  <a:close/>
                </a:path>
              </a:pathLst>
            </a:custGeom>
            <a:ln w="9525" cap="flat">
              <a:round/>
            </a:ln>
          </p:spPr>
          <p:style>
            <a:lnRef idx="1">
              <a:srgbClr val="FF0000"/>
            </a:lnRef>
            <a:fillRef idx="0">
              <a:srgbClr val="000000">
                <a:alpha val="0"/>
              </a:srgbClr>
            </a:fillRef>
            <a:effectRef idx="0">
              <a:scrgbClr r="0" g="0" b="0"/>
            </a:effectRef>
            <a:fontRef idx="none"/>
          </p:style>
          <p:txBody>
            <a:bodyPr/>
            <a:lstStyle/>
            <a:p>
              <a:endParaRPr lang="en-IN"/>
            </a:p>
          </p:txBody>
        </p:sp>
        <p:sp>
          <p:nvSpPr>
            <p:cNvPr id="130" name="Rectangle 129">
              <a:extLst>
                <a:ext uri="{FF2B5EF4-FFF2-40B4-BE49-F238E27FC236}">
                  <a16:creationId xmlns:a16="http://schemas.microsoft.com/office/drawing/2014/main" id="{0E054ECC-D191-4F8A-808A-24A60D09AA51}"/>
                </a:ext>
              </a:extLst>
            </p:cNvPr>
            <p:cNvSpPr/>
            <p:nvPr/>
          </p:nvSpPr>
          <p:spPr>
            <a:xfrm>
              <a:off x="3394386" y="2089000"/>
              <a:ext cx="219515" cy="285778"/>
            </a:xfrm>
            <a:prstGeom prst="rect">
              <a:avLst/>
            </a:prstGeom>
            <a:ln>
              <a:noFill/>
            </a:ln>
          </p:spPr>
          <p:txBody>
            <a:bodyPr vert="horz" lIns="0" tIns="0" rIns="0" bIns="0" rtlCol="0">
              <a:noAutofit/>
            </a:bodyPr>
            <a:lstStyle/>
            <a:p>
              <a:pPr>
                <a:lnSpc>
                  <a:spcPct val="107000"/>
                </a:lnSpc>
                <a:spcAft>
                  <a:spcPts val="800"/>
                </a:spcAft>
              </a:pPr>
              <a:r>
                <a:rPr lang="en-IN" sz="1800">
                  <a:solidFill>
                    <a:srgbClr val="000000"/>
                  </a:solidFill>
                  <a:effectLst/>
                  <a:latin typeface="Arial" panose="020B0604020202020204" pitchFamily="34" charset="0"/>
                  <a:ea typeface="Arial" panose="020B0604020202020204" pitchFamily="34" charset="0"/>
                </a:rPr>
                <a:t>D</a:t>
              </a:r>
              <a:endParaRPr lang="en-IN" sz="1100">
                <a:solidFill>
                  <a:srgbClr val="000000"/>
                </a:solidFill>
                <a:effectLst/>
                <a:latin typeface="Calibri" panose="020F0502020204030204" pitchFamily="34" charset="0"/>
                <a:ea typeface="Calibri" panose="020F0502020204030204" pitchFamily="34" charset="0"/>
              </a:endParaRPr>
            </a:p>
          </p:txBody>
        </p:sp>
        <p:sp>
          <p:nvSpPr>
            <p:cNvPr id="131" name="Rectangle 130">
              <a:extLst>
                <a:ext uri="{FF2B5EF4-FFF2-40B4-BE49-F238E27FC236}">
                  <a16:creationId xmlns:a16="http://schemas.microsoft.com/office/drawing/2014/main" id="{C17AF3FE-5502-4959-AE40-33D4FF31F4CF}"/>
                </a:ext>
              </a:extLst>
            </p:cNvPr>
            <p:cNvSpPr/>
            <p:nvPr/>
          </p:nvSpPr>
          <p:spPr>
            <a:xfrm>
              <a:off x="3559474" y="2179483"/>
              <a:ext cx="98812" cy="185756"/>
            </a:xfrm>
            <a:prstGeom prst="rect">
              <a:avLst/>
            </a:prstGeom>
            <a:ln>
              <a:noFill/>
            </a:ln>
          </p:spPr>
          <p:txBody>
            <a:bodyPr vert="horz" lIns="0" tIns="0" rIns="0" bIns="0" rtlCol="0">
              <a:noAutofit/>
            </a:bodyPr>
            <a:lstStyle/>
            <a:p>
              <a:pPr>
                <a:lnSpc>
                  <a:spcPct val="107000"/>
                </a:lnSpc>
                <a:spcAft>
                  <a:spcPts val="800"/>
                </a:spcAft>
              </a:pPr>
              <a:r>
                <a:rPr lang="en-IN" sz="1150">
                  <a:solidFill>
                    <a:srgbClr val="000000"/>
                  </a:solidFill>
                  <a:effectLst/>
                  <a:latin typeface="Arial" panose="020B0604020202020204" pitchFamily="34" charset="0"/>
                  <a:ea typeface="Arial" panose="020B0604020202020204" pitchFamily="34" charset="0"/>
                </a:rPr>
                <a:t>x</a:t>
              </a:r>
              <a:endParaRPr lang="en-IN" sz="1100">
                <a:solidFill>
                  <a:srgbClr val="000000"/>
                </a:solidFill>
                <a:effectLst/>
                <a:latin typeface="Calibri" panose="020F0502020204030204" pitchFamily="34" charset="0"/>
                <a:ea typeface="Calibri" panose="020F0502020204030204" pitchFamily="34" charset="0"/>
              </a:endParaRPr>
            </a:p>
          </p:txBody>
        </p:sp>
        <p:sp>
          <p:nvSpPr>
            <p:cNvPr id="132" name="Rectangle 131">
              <a:extLst>
                <a:ext uri="{FF2B5EF4-FFF2-40B4-BE49-F238E27FC236}">
                  <a16:creationId xmlns:a16="http://schemas.microsoft.com/office/drawing/2014/main" id="{D80A7D81-557C-4ADC-BB28-B32F4359D4DD}"/>
                </a:ext>
              </a:extLst>
            </p:cNvPr>
            <p:cNvSpPr/>
            <p:nvPr/>
          </p:nvSpPr>
          <p:spPr>
            <a:xfrm>
              <a:off x="3632497" y="2089000"/>
              <a:ext cx="101244" cy="285778"/>
            </a:xfrm>
            <a:prstGeom prst="rect">
              <a:avLst/>
            </a:prstGeom>
            <a:ln>
              <a:noFill/>
            </a:ln>
          </p:spPr>
          <p:txBody>
            <a:bodyPr vert="horz" lIns="0" tIns="0" rIns="0" bIns="0" rtlCol="0">
              <a:noAutofit/>
            </a:bodyPr>
            <a:lstStyle/>
            <a:p>
              <a:pPr>
                <a:lnSpc>
                  <a:spcPct val="107000"/>
                </a:lnSpc>
                <a:spcAft>
                  <a:spcPts val="800"/>
                </a:spcAft>
              </a:pPr>
              <a:r>
                <a:rPr lang="en-IN" sz="1800">
                  <a:solidFill>
                    <a:srgbClr val="000000"/>
                  </a:solidFill>
                  <a:effectLst/>
                  <a:latin typeface="Arial" panose="020B0604020202020204" pitchFamily="34" charset="0"/>
                  <a:ea typeface="Arial" panose="020B0604020202020204" pitchFamily="34" charset="0"/>
                </a:rPr>
                <a:t>(</a:t>
              </a:r>
              <a:endParaRPr lang="en-IN" sz="1100">
                <a:solidFill>
                  <a:srgbClr val="000000"/>
                </a:solidFill>
                <a:effectLst/>
                <a:latin typeface="Calibri" panose="020F0502020204030204" pitchFamily="34" charset="0"/>
                <a:ea typeface="Calibri" panose="020F0502020204030204" pitchFamily="34" charset="0"/>
              </a:endParaRPr>
            </a:p>
          </p:txBody>
        </p:sp>
        <p:sp>
          <p:nvSpPr>
            <p:cNvPr id="133" name="Rectangle 132">
              <a:extLst>
                <a:ext uri="{FF2B5EF4-FFF2-40B4-BE49-F238E27FC236}">
                  <a16:creationId xmlns:a16="http://schemas.microsoft.com/office/drawing/2014/main" id="{ED00199F-FAD8-4565-BCA2-FEC70A504101}"/>
                </a:ext>
              </a:extLst>
            </p:cNvPr>
            <p:cNvSpPr/>
            <p:nvPr/>
          </p:nvSpPr>
          <p:spPr>
            <a:xfrm>
              <a:off x="3708621" y="2089000"/>
              <a:ext cx="1443525" cy="285778"/>
            </a:xfrm>
            <a:prstGeom prst="rect">
              <a:avLst/>
            </a:prstGeom>
            <a:ln>
              <a:noFill/>
            </a:ln>
          </p:spPr>
          <p:txBody>
            <a:bodyPr vert="horz" lIns="0" tIns="0" rIns="0" bIns="0" rtlCol="0">
              <a:noAutofit/>
            </a:bodyPr>
            <a:lstStyle/>
            <a:p>
              <a:pPr>
                <a:lnSpc>
                  <a:spcPct val="107000"/>
                </a:lnSpc>
                <a:spcAft>
                  <a:spcPts val="800"/>
                </a:spcAft>
              </a:pPr>
              <a:r>
                <a:rPr lang="en-IN" sz="1800">
                  <a:solidFill>
                    <a:srgbClr val="000000"/>
                  </a:solidFill>
                  <a:effectLst/>
                  <a:latin typeface="Arial" panose="020B0604020202020204" pitchFamily="34" charset="0"/>
                  <a:ea typeface="Arial" panose="020B0604020202020204" pitchFamily="34" charset="0"/>
                </a:rPr>
                <a:t>y)=min{c</a:t>
              </a:r>
              <a:endParaRPr lang="en-IN" sz="1100">
                <a:solidFill>
                  <a:srgbClr val="000000"/>
                </a:solidFill>
                <a:effectLst/>
                <a:latin typeface="Calibri" panose="020F0502020204030204" pitchFamily="34" charset="0"/>
                <a:ea typeface="Calibri" panose="020F0502020204030204" pitchFamily="34" charset="0"/>
              </a:endParaRPr>
            </a:p>
          </p:txBody>
        </p:sp>
        <p:sp>
          <p:nvSpPr>
            <p:cNvPr id="134" name="Rectangle 133">
              <a:extLst>
                <a:ext uri="{FF2B5EF4-FFF2-40B4-BE49-F238E27FC236}">
                  <a16:creationId xmlns:a16="http://schemas.microsoft.com/office/drawing/2014/main" id="{558ECEEE-4965-47BA-B277-3F19F513D5F3}"/>
                </a:ext>
              </a:extLst>
            </p:cNvPr>
            <p:cNvSpPr/>
            <p:nvPr/>
          </p:nvSpPr>
          <p:spPr>
            <a:xfrm>
              <a:off x="4794051" y="2179483"/>
              <a:ext cx="249902" cy="185756"/>
            </a:xfrm>
            <a:prstGeom prst="rect">
              <a:avLst/>
            </a:prstGeom>
            <a:ln>
              <a:noFill/>
            </a:ln>
          </p:spPr>
          <p:txBody>
            <a:bodyPr vert="horz" lIns="0" tIns="0" rIns="0" bIns="0" rtlCol="0">
              <a:noAutofit/>
            </a:bodyPr>
            <a:lstStyle/>
            <a:p>
              <a:pPr>
                <a:lnSpc>
                  <a:spcPct val="107000"/>
                </a:lnSpc>
                <a:spcAft>
                  <a:spcPts val="800"/>
                </a:spcAft>
              </a:pPr>
              <a:r>
                <a:rPr lang="en-IN" sz="1150">
                  <a:solidFill>
                    <a:srgbClr val="000000"/>
                  </a:solidFill>
                  <a:effectLst/>
                  <a:latin typeface="Arial" panose="020B0604020202020204" pitchFamily="34" charset="0"/>
                  <a:ea typeface="Arial" panose="020B0604020202020204" pitchFamily="34" charset="0"/>
                </a:rPr>
                <a:t>x,y</a:t>
              </a:r>
              <a:endParaRPr lang="en-IN" sz="1100">
                <a:solidFill>
                  <a:srgbClr val="000000"/>
                </a:solidFill>
                <a:effectLst/>
                <a:latin typeface="Calibri" panose="020F0502020204030204" pitchFamily="34" charset="0"/>
                <a:ea typeface="Calibri" panose="020F0502020204030204" pitchFamily="34" charset="0"/>
              </a:endParaRPr>
            </a:p>
          </p:txBody>
        </p:sp>
        <p:sp>
          <p:nvSpPr>
            <p:cNvPr id="135" name="Rectangle 134">
              <a:extLst>
                <a:ext uri="{FF2B5EF4-FFF2-40B4-BE49-F238E27FC236}">
                  <a16:creationId xmlns:a16="http://schemas.microsoft.com/office/drawing/2014/main" id="{FE108D3D-685A-48E1-B8F6-136E00F78239}"/>
                </a:ext>
              </a:extLst>
            </p:cNvPr>
            <p:cNvSpPr/>
            <p:nvPr/>
          </p:nvSpPr>
          <p:spPr>
            <a:xfrm>
              <a:off x="5293751" y="2089000"/>
              <a:ext cx="219515" cy="285778"/>
            </a:xfrm>
            <a:prstGeom prst="rect">
              <a:avLst/>
            </a:prstGeom>
            <a:ln>
              <a:noFill/>
            </a:ln>
          </p:spPr>
          <p:txBody>
            <a:bodyPr vert="horz" lIns="0" tIns="0" rIns="0" bIns="0" rtlCol="0">
              <a:noAutofit/>
            </a:bodyPr>
            <a:lstStyle/>
            <a:p>
              <a:pPr>
                <a:lnSpc>
                  <a:spcPct val="107000"/>
                </a:lnSpc>
                <a:spcAft>
                  <a:spcPts val="800"/>
                </a:spcAft>
              </a:pPr>
              <a:r>
                <a:rPr lang="en-IN" sz="1800">
                  <a:solidFill>
                    <a:srgbClr val="000000"/>
                  </a:solidFill>
                  <a:effectLst/>
                  <a:latin typeface="Arial" panose="020B0604020202020204" pitchFamily="34" charset="0"/>
                  <a:ea typeface="Arial" panose="020B0604020202020204" pitchFamily="34" charset="0"/>
                </a:rPr>
                <a:t>D</a:t>
              </a:r>
              <a:endParaRPr lang="en-IN" sz="1100">
                <a:solidFill>
                  <a:srgbClr val="000000"/>
                </a:solidFill>
                <a:effectLst/>
                <a:latin typeface="Calibri" panose="020F0502020204030204" pitchFamily="34" charset="0"/>
                <a:ea typeface="Calibri" panose="020F0502020204030204" pitchFamily="34" charset="0"/>
              </a:endParaRPr>
            </a:p>
          </p:txBody>
        </p:sp>
        <p:sp>
          <p:nvSpPr>
            <p:cNvPr id="136" name="Rectangle 135">
              <a:extLst>
                <a:ext uri="{FF2B5EF4-FFF2-40B4-BE49-F238E27FC236}">
                  <a16:creationId xmlns:a16="http://schemas.microsoft.com/office/drawing/2014/main" id="{ECB1B588-A252-4F66-BBAD-A6398B9A00BD}"/>
                </a:ext>
              </a:extLst>
            </p:cNvPr>
            <p:cNvSpPr/>
            <p:nvPr/>
          </p:nvSpPr>
          <p:spPr>
            <a:xfrm>
              <a:off x="5058997" y="2089000"/>
              <a:ext cx="177254" cy="285778"/>
            </a:xfrm>
            <a:prstGeom prst="rect">
              <a:avLst/>
            </a:prstGeom>
            <a:ln>
              <a:noFill/>
            </a:ln>
          </p:spPr>
          <p:txBody>
            <a:bodyPr vert="horz" lIns="0" tIns="0" rIns="0" bIns="0" rtlCol="0">
              <a:noAutofit/>
            </a:bodyPr>
            <a:lstStyle/>
            <a:p>
              <a:pPr>
                <a:lnSpc>
                  <a:spcPct val="107000"/>
                </a:lnSpc>
                <a:spcAft>
                  <a:spcPts val="800"/>
                </a:spcAft>
              </a:pPr>
              <a:r>
                <a:rPr lang="en-IN" sz="1800">
                  <a:solidFill>
                    <a:srgbClr val="000000"/>
                  </a:solidFill>
                  <a:effectLst/>
                  <a:latin typeface="Arial" panose="020B0604020202020204" pitchFamily="34" charset="0"/>
                  <a:ea typeface="Arial" panose="020B0604020202020204" pitchFamily="34" charset="0"/>
                </a:rPr>
                <a:t>+</a:t>
              </a:r>
              <a:endParaRPr lang="en-IN" sz="1100">
                <a:solidFill>
                  <a:srgbClr val="000000"/>
                </a:solidFill>
                <a:effectLst/>
                <a:latin typeface="Calibri" panose="020F0502020204030204" pitchFamily="34" charset="0"/>
                <a:ea typeface="Calibri" panose="020F0502020204030204" pitchFamily="34" charset="0"/>
              </a:endParaRPr>
            </a:p>
          </p:txBody>
        </p:sp>
        <p:sp>
          <p:nvSpPr>
            <p:cNvPr id="137" name="Rectangle 136">
              <a:extLst>
                <a:ext uri="{FF2B5EF4-FFF2-40B4-BE49-F238E27FC236}">
                  <a16:creationId xmlns:a16="http://schemas.microsoft.com/office/drawing/2014/main" id="{5EBBDC56-3947-44D2-8FD5-29C858187670}"/>
                </a:ext>
              </a:extLst>
            </p:cNvPr>
            <p:cNvSpPr/>
            <p:nvPr/>
          </p:nvSpPr>
          <p:spPr>
            <a:xfrm>
              <a:off x="5458838" y="2179483"/>
              <a:ext cx="98812" cy="185756"/>
            </a:xfrm>
            <a:prstGeom prst="rect">
              <a:avLst/>
            </a:prstGeom>
            <a:ln>
              <a:noFill/>
            </a:ln>
          </p:spPr>
          <p:txBody>
            <a:bodyPr vert="horz" lIns="0" tIns="0" rIns="0" bIns="0" rtlCol="0">
              <a:noAutofit/>
            </a:bodyPr>
            <a:lstStyle/>
            <a:p>
              <a:pPr>
                <a:lnSpc>
                  <a:spcPct val="107000"/>
                </a:lnSpc>
                <a:spcAft>
                  <a:spcPts val="800"/>
                </a:spcAft>
              </a:pPr>
              <a:r>
                <a:rPr lang="en-IN" sz="1150">
                  <a:solidFill>
                    <a:srgbClr val="000000"/>
                  </a:solidFill>
                  <a:effectLst/>
                  <a:latin typeface="Arial" panose="020B0604020202020204" pitchFamily="34" charset="0"/>
                  <a:ea typeface="Arial" panose="020B0604020202020204" pitchFamily="34" charset="0"/>
                </a:rPr>
                <a:t>y</a:t>
              </a:r>
              <a:endParaRPr lang="en-IN" sz="1100">
                <a:solidFill>
                  <a:srgbClr val="000000"/>
                </a:solidFill>
                <a:effectLst/>
                <a:latin typeface="Calibri" panose="020F0502020204030204" pitchFamily="34" charset="0"/>
                <a:ea typeface="Calibri" panose="020F0502020204030204" pitchFamily="34" charset="0"/>
              </a:endParaRPr>
            </a:p>
          </p:txBody>
        </p:sp>
        <p:sp>
          <p:nvSpPr>
            <p:cNvPr id="138" name="Rectangle 137">
              <a:extLst>
                <a:ext uri="{FF2B5EF4-FFF2-40B4-BE49-F238E27FC236}">
                  <a16:creationId xmlns:a16="http://schemas.microsoft.com/office/drawing/2014/main" id="{8BA67483-16E0-4761-91C3-166B2C4F8C4B}"/>
                </a:ext>
              </a:extLst>
            </p:cNvPr>
            <p:cNvSpPr/>
            <p:nvPr/>
          </p:nvSpPr>
          <p:spPr>
            <a:xfrm>
              <a:off x="5607986" y="2089000"/>
              <a:ext cx="624425" cy="285778"/>
            </a:xfrm>
            <a:prstGeom prst="rect">
              <a:avLst/>
            </a:prstGeom>
            <a:ln>
              <a:noFill/>
            </a:ln>
          </p:spPr>
          <p:txBody>
            <a:bodyPr vert="horz" lIns="0" tIns="0" rIns="0" bIns="0" rtlCol="0">
              <a:noAutofit/>
            </a:bodyPr>
            <a:lstStyle/>
            <a:p>
              <a:pPr>
                <a:lnSpc>
                  <a:spcPct val="107000"/>
                </a:lnSpc>
                <a:spcAft>
                  <a:spcPts val="800"/>
                </a:spcAft>
              </a:pPr>
              <a:r>
                <a:rPr lang="en-IN" sz="1800">
                  <a:solidFill>
                    <a:srgbClr val="000000"/>
                  </a:solidFill>
                  <a:effectLst/>
                  <a:latin typeface="Arial" panose="020B0604020202020204" pitchFamily="34" charset="0"/>
                  <a:ea typeface="Arial" panose="020B0604020202020204" pitchFamily="34" charset="0"/>
                </a:rPr>
                <a:t>y),c</a:t>
              </a:r>
              <a:endParaRPr lang="en-IN" sz="1100">
                <a:solidFill>
                  <a:srgbClr val="000000"/>
                </a:solidFill>
                <a:effectLst/>
                <a:latin typeface="Calibri" panose="020F0502020204030204" pitchFamily="34" charset="0"/>
                <a:ea typeface="Calibri" panose="020F0502020204030204" pitchFamily="34" charset="0"/>
              </a:endParaRPr>
            </a:p>
          </p:txBody>
        </p:sp>
        <p:sp>
          <p:nvSpPr>
            <p:cNvPr id="139" name="Rectangle 138">
              <a:extLst>
                <a:ext uri="{FF2B5EF4-FFF2-40B4-BE49-F238E27FC236}">
                  <a16:creationId xmlns:a16="http://schemas.microsoft.com/office/drawing/2014/main" id="{D3CF13D3-A112-4376-B400-C6D011086FA7}"/>
                </a:ext>
              </a:extLst>
            </p:cNvPr>
            <p:cNvSpPr/>
            <p:nvPr/>
          </p:nvSpPr>
          <p:spPr>
            <a:xfrm>
              <a:off x="5531862" y="2089000"/>
              <a:ext cx="101245" cy="285778"/>
            </a:xfrm>
            <a:prstGeom prst="rect">
              <a:avLst/>
            </a:prstGeom>
            <a:ln>
              <a:noFill/>
            </a:ln>
          </p:spPr>
          <p:txBody>
            <a:bodyPr vert="horz" lIns="0" tIns="0" rIns="0" bIns="0" rtlCol="0">
              <a:noAutofit/>
            </a:bodyPr>
            <a:lstStyle/>
            <a:p>
              <a:pPr>
                <a:lnSpc>
                  <a:spcPct val="107000"/>
                </a:lnSpc>
                <a:spcAft>
                  <a:spcPts val="800"/>
                </a:spcAft>
              </a:pPr>
              <a:r>
                <a:rPr lang="en-IN" sz="1800">
                  <a:solidFill>
                    <a:srgbClr val="000000"/>
                  </a:solidFill>
                  <a:effectLst/>
                  <a:latin typeface="Arial" panose="020B0604020202020204" pitchFamily="34" charset="0"/>
                  <a:ea typeface="Arial" panose="020B0604020202020204" pitchFamily="34" charset="0"/>
                </a:rPr>
                <a:t>(</a:t>
              </a:r>
              <a:endParaRPr lang="en-IN" sz="1100">
                <a:solidFill>
                  <a:srgbClr val="000000"/>
                </a:solidFill>
                <a:effectLst/>
                <a:latin typeface="Calibri" panose="020F0502020204030204" pitchFamily="34" charset="0"/>
                <a:ea typeface="Calibri" panose="020F0502020204030204" pitchFamily="34" charset="0"/>
              </a:endParaRPr>
            </a:p>
          </p:txBody>
        </p:sp>
        <p:sp>
          <p:nvSpPr>
            <p:cNvPr id="140" name="Rectangle 139">
              <a:extLst>
                <a:ext uri="{FF2B5EF4-FFF2-40B4-BE49-F238E27FC236}">
                  <a16:creationId xmlns:a16="http://schemas.microsoft.com/office/drawing/2014/main" id="{E024598B-AB50-403A-94A8-CEDE7EC5AFB3}"/>
                </a:ext>
              </a:extLst>
            </p:cNvPr>
            <p:cNvSpPr/>
            <p:nvPr/>
          </p:nvSpPr>
          <p:spPr>
            <a:xfrm>
              <a:off x="6077479" y="2179483"/>
              <a:ext cx="249901" cy="185756"/>
            </a:xfrm>
            <a:prstGeom prst="rect">
              <a:avLst/>
            </a:prstGeom>
            <a:ln>
              <a:noFill/>
            </a:ln>
          </p:spPr>
          <p:txBody>
            <a:bodyPr vert="horz" lIns="0" tIns="0" rIns="0" bIns="0" rtlCol="0">
              <a:noAutofit/>
            </a:bodyPr>
            <a:lstStyle/>
            <a:p>
              <a:pPr>
                <a:lnSpc>
                  <a:spcPct val="107000"/>
                </a:lnSpc>
                <a:spcAft>
                  <a:spcPts val="800"/>
                </a:spcAft>
              </a:pPr>
              <a:r>
                <a:rPr lang="en-IN" sz="1150">
                  <a:solidFill>
                    <a:srgbClr val="000000"/>
                  </a:solidFill>
                  <a:effectLst/>
                  <a:latin typeface="Arial" panose="020B0604020202020204" pitchFamily="34" charset="0"/>
                  <a:ea typeface="Arial" panose="020B0604020202020204" pitchFamily="34" charset="0"/>
                </a:rPr>
                <a:t>x,z</a:t>
              </a:r>
              <a:endParaRPr lang="en-IN" sz="1100">
                <a:solidFill>
                  <a:srgbClr val="000000"/>
                </a:solidFill>
                <a:effectLst/>
                <a:latin typeface="Calibri" panose="020F0502020204030204" pitchFamily="34" charset="0"/>
                <a:ea typeface="Calibri" panose="020F0502020204030204" pitchFamily="34" charset="0"/>
              </a:endParaRPr>
            </a:p>
          </p:txBody>
        </p:sp>
        <p:sp>
          <p:nvSpPr>
            <p:cNvPr id="141" name="Rectangle 140">
              <a:extLst>
                <a:ext uri="{FF2B5EF4-FFF2-40B4-BE49-F238E27FC236}">
                  <a16:creationId xmlns:a16="http://schemas.microsoft.com/office/drawing/2014/main" id="{CFBD2C64-4E23-4F28-BC6B-775869C91844}"/>
                </a:ext>
              </a:extLst>
            </p:cNvPr>
            <p:cNvSpPr/>
            <p:nvPr/>
          </p:nvSpPr>
          <p:spPr>
            <a:xfrm>
              <a:off x="4785325" y="2363321"/>
              <a:ext cx="2003366" cy="285778"/>
            </a:xfrm>
            <a:prstGeom prst="rect">
              <a:avLst/>
            </a:prstGeom>
            <a:ln>
              <a:noFill/>
            </a:ln>
          </p:spPr>
          <p:txBody>
            <a:bodyPr vert="horz" lIns="0" tIns="0" rIns="0" bIns="0" rtlCol="0">
              <a:noAutofit/>
            </a:bodyPr>
            <a:lstStyle/>
            <a:p>
              <a:pPr>
                <a:lnSpc>
                  <a:spcPct val="107000"/>
                </a:lnSpc>
                <a:spcAft>
                  <a:spcPts val="800"/>
                </a:spcAft>
              </a:pPr>
              <a:r>
                <a:rPr lang="en-IN" sz="1800">
                  <a:solidFill>
                    <a:srgbClr val="000000"/>
                  </a:solidFill>
                  <a:effectLst/>
                  <a:latin typeface="Arial" panose="020B0604020202020204" pitchFamily="34" charset="0"/>
                  <a:ea typeface="Arial" panose="020B0604020202020204" pitchFamily="34" charset="0"/>
                </a:rPr>
                <a:t>{2+0,7+1}=2</a:t>
              </a:r>
              <a:endParaRPr lang="en-IN" sz="1100">
                <a:solidFill>
                  <a:srgbClr val="000000"/>
                </a:solidFill>
                <a:effectLst/>
                <a:latin typeface="Calibri" panose="020F0502020204030204" pitchFamily="34" charset="0"/>
                <a:ea typeface="Calibri" panose="020F0502020204030204" pitchFamily="34" charset="0"/>
              </a:endParaRPr>
            </a:p>
          </p:txBody>
        </p:sp>
        <p:sp>
          <p:nvSpPr>
            <p:cNvPr id="142" name="Rectangle 141">
              <a:extLst>
                <a:ext uri="{FF2B5EF4-FFF2-40B4-BE49-F238E27FC236}">
                  <a16:creationId xmlns:a16="http://schemas.microsoft.com/office/drawing/2014/main" id="{73AF105B-90E1-41D3-B5EF-ACAAE23E38A5}"/>
                </a:ext>
              </a:extLst>
            </p:cNvPr>
            <p:cNvSpPr/>
            <p:nvPr/>
          </p:nvSpPr>
          <p:spPr>
            <a:xfrm>
              <a:off x="4417050" y="2363321"/>
              <a:ext cx="489805" cy="285778"/>
            </a:xfrm>
            <a:prstGeom prst="rect">
              <a:avLst/>
            </a:prstGeom>
            <a:ln>
              <a:noFill/>
            </a:ln>
          </p:spPr>
          <p:txBody>
            <a:bodyPr vert="horz" lIns="0" tIns="0" rIns="0" bIns="0" rtlCol="0">
              <a:noAutofit/>
            </a:bodyPr>
            <a:lstStyle/>
            <a:p>
              <a:pPr>
                <a:lnSpc>
                  <a:spcPct val="107000"/>
                </a:lnSpc>
                <a:spcAft>
                  <a:spcPts val="800"/>
                </a:spcAft>
              </a:pPr>
              <a:r>
                <a:rPr lang="en-IN" sz="1800">
                  <a:solidFill>
                    <a:srgbClr val="000000"/>
                  </a:solidFill>
                  <a:effectLst/>
                  <a:latin typeface="Arial" panose="020B0604020202020204" pitchFamily="34" charset="0"/>
                  <a:ea typeface="Arial" panose="020B0604020202020204" pitchFamily="34" charset="0"/>
                </a:rPr>
                <a:t>min</a:t>
              </a:r>
              <a:endParaRPr lang="en-IN" sz="1100">
                <a:solidFill>
                  <a:srgbClr val="000000"/>
                </a:solidFill>
                <a:effectLst/>
                <a:latin typeface="Calibri" panose="020F0502020204030204" pitchFamily="34" charset="0"/>
                <a:ea typeface="Calibri" panose="020F0502020204030204" pitchFamily="34" charset="0"/>
              </a:endParaRPr>
            </a:p>
          </p:txBody>
        </p:sp>
        <p:sp>
          <p:nvSpPr>
            <p:cNvPr id="143" name="Rectangle 142">
              <a:extLst>
                <a:ext uri="{FF2B5EF4-FFF2-40B4-BE49-F238E27FC236}">
                  <a16:creationId xmlns:a16="http://schemas.microsoft.com/office/drawing/2014/main" id="{15790E47-8685-45D7-B4EB-FA2E5BDF385F}"/>
                </a:ext>
              </a:extLst>
            </p:cNvPr>
            <p:cNvSpPr/>
            <p:nvPr/>
          </p:nvSpPr>
          <p:spPr>
            <a:xfrm>
              <a:off x="4220042" y="2363321"/>
              <a:ext cx="177254" cy="285778"/>
            </a:xfrm>
            <a:prstGeom prst="rect">
              <a:avLst/>
            </a:prstGeom>
            <a:ln>
              <a:noFill/>
            </a:ln>
          </p:spPr>
          <p:txBody>
            <a:bodyPr vert="horz" lIns="0" tIns="0" rIns="0" bIns="0" rtlCol="0">
              <a:noAutofit/>
            </a:bodyPr>
            <a:lstStyle/>
            <a:p>
              <a:pPr>
                <a:lnSpc>
                  <a:spcPct val="107000"/>
                </a:lnSpc>
                <a:spcAft>
                  <a:spcPts val="800"/>
                </a:spcAft>
              </a:pPr>
              <a:r>
                <a:rPr lang="en-IN" sz="1800">
                  <a:solidFill>
                    <a:srgbClr val="000000"/>
                  </a:solidFill>
                  <a:effectLst/>
                  <a:latin typeface="Arial" panose="020B0604020202020204" pitchFamily="34" charset="0"/>
                  <a:ea typeface="Arial" panose="020B0604020202020204" pitchFamily="34" charset="0"/>
                </a:rPr>
                <a:t>=</a:t>
              </a:r>
              <a:endParaRPr lang="en-IN" sz="1100">
                <a:solidFill>
                  <a:srgbClr val="000000"/>
                </a:solidFill>
                <a:effectLst/>
                <a:latin typeface="Calibri" panose="020F0502020204030204" pitchFamily="34" charset="0"/>
                <a:ea typeface="Calibri" panose="020F0502020204030204" pitchFamily="34" charset="0"/>
              </a:endParaRPr>
            </a:p>
          </p:txBody>
        </p:sp>
        <p:sp>
          <p:nvSpPr>
            <p:cNvPr id="144" name="Shape 4008">
              <a:extLst>
                <a:ext uri="{FF2B5EF4-FFF2-40B4-BE49-F238E27FC236}">
                  <a16:creationId xmlns:a16="http://schemas.microsoft.com/office/drawing/2014/main" id="{7360B449-4CB7-4F8B-9626-213FD1E54925}"/>
                </a:ext>
              </a:extLst>
            </p:cNvPr>
            <p:cNvSpPr/>
            <p:nvPr/>
          </p:nvSpPr>
          <p:spPr>
            <a:xfrm>
              <a:off x="3164441" y="705935"/>
              <a:ext cx="310172" cy="1304989"/>
            </a:xfrm>
            <a:custGeom>
              <a:avLst/>
              <a:gdLst/>
              <a:ahLst/>
              <a:cxnLst/>
              <a:rect l="0" t="0" r="0" b="0"/>
              <a:pathLst>
                <a:path w="310172" h="1304989">
                  <a:moveTo>
                    <a:pt x="310172" y="1304989"/>
                  </a:moveTo>
                  <a:lnTo>
                    <a:pt x="0" y="0"/>
                  </a:lnTo>
                </a:path>
              </a:pathLst>
            </a:custGeom>
            <a:ln w="12700" cap="flat">
              <a:round/>
            </a:ln>
          </p:spPr>
          <p:style>
            <a:lnRef idx="1">
              <a:srgbClr val="0000A8"/>
            </a:lnRef>
            <a:fillRef idx="0">
              <a:srgbClr val="000000">
                <a:alpha val="0"/>
              </a:srgbClr>
            </a:fillRef>
            <a:effectRef idx="0">
              <a:scrgbClr r="0" g="0" b="0"/>
            </a:effectRef>
            <a:fontRef idx="none"/>
          </p:style>
          <p:txBody>
            <a:bodyPr/>
            <a:lstStyle/>
            <a:p>
              <a:endParaRPr lang="en-IN"/>
            </a:p>
          </p:txBody>
        </p:sp>
        <p:sp>
          <p:nvSpPr>
            <p:cNvPr id="145" name="Shape 4009">
              <a:extLst>
                <a:ext uri="{FF2B5EF4-FFF2-40B4-BE49-F238E27FC236}">
                  <a16:creationId xmlns:a16="http://schemas.microsoft.com/office/drawing/2014/main" id="{9462B073-852B-4497-A472-5684B513C775}"/>
                </a:ext>
              </a:extLst>
            </p:cNvPr>
            <p:cNvSpPr/>
            <p:nvPr/>
          </p:nvSpPr>
          <p:spPr>
            <a:xfrm>
              <a:off x="3146210" y="705935"/>
              <a:ext cx="69501" cy="77761"/>
            </a:xfrm>
            <a:custGeom>
              <a:avLst/>
              <a:gdLst/>
              <a:ahLst/>
              <a:cxnLst/>
              <a:rect l="0" t="0" r="0" b="0"/>
              <a:pathLst>
                <a:path w="69501" h="77761">
                  <a:moveTo>
                    <a:pt x="18231" y="0"/>
                  </a:moveTo>
                  <a:lnTo>
                    <a:pt x="69501" y="61242"/>
                  </a:lnTo>
                  <a:lnTo>
                    <a:pt x="0" y="77761"/>
                  </a:lnTo>
                  <a:lnTo>
                    <a:pt x="18231" y="0"/>
                  </a:lnTo>
                  <a:close/>
                </a:path>
              </a:pathLst>
            </a:custGeom>
            <a:ln w="0" cap="flat">
              <a:miter lim="127000"/>
            </a:ln>
          </p:spPr>
          <p:style>
            <a:lnRef idx="0">
              <a:srgbClr val="000000">
                <a:alpha val="0"/>
              </a:srgbClr>
            </a:lnRef>
            <a:fillRef idx="1">
              <a:srgbClr val="0000A8"/>
            </a:fillRef>
            <a:effectRef idx="0">
              <a:scrgbClr r="0" g="0" b="0"/>
            </a:effectRef>
            <a:fontRef idx="none"/>
          </p:style>
          <p:txBody>
            <a:bodyPr/>
            <a:lstStyle/>
            <a:p>
              <a:endParaRPr lang="en-IN"/>
            </a:p>
          </p:txBody>
        </p:sp>
        <p:sp>
          <p:nvSpPr>
            <p:cNvPr id="146" name="Shape 4010">
              <a:extLst>
                <a:ext uri="{FF2B5EF4-FFF2-40B4-BE49-F238E27FC236}">
                  <a16:creationId xmlns:a16="http://schemas.microsoft.com/office/drawing/2014/main" id="{5543E25E-4DCE-4A18-8FAB-739F8DF95B88}"/>
                </a:ext>
              </a:extLst>
            </p:cNvPr>
            <p:cNvSpPr/>
            <p:nvPr/>
          </p:nvSpPr>
          <p:spPr>
            <a:xfrm>
              <a:off x="3146210" y="705935"/>
              <a:ext cx="69501" cy="77761"/>
            </a:xfrm>
            <a:custGeom>
              <a:avLst/>
              <a:gdLst/>
              <a:ahLst/>
              <a:cxnLst/>
              <a:rect l="0" t="0" r="0" b="0"/>
              <a:pathLst>
                <a:path w="69501" h="77761">
                  <a:moveTo>
                    <a:pt x="69501" y="61242"/>
                  </a:moveTo>
                  <a:lnTo>
                    <a:pt x="18231" y="0"/>
                  </a:lnTo>
                  <a:lnTo>
                    <a:pt x="0" y="77761"/>
                  </a:lnTo>
                  <a:close/>
                </a:path>
              </a:pathLst>
            </a:custGeom>
            <a:ln w="12700" cap="flat">
              <a:round/>
            </a:ln>
          </p:spPr>
          <p:style>
            <a:lnRef idx="1">
              <a:srgbClr val="0000A8"/>
            </a:lnRef>
            <a:fillRef idx="0">
              <a:srgbClr val="000000">
                <a:alpha val="0"/>
              </a:srgbClr>
            </a:fillRef>
            <a:effectRef idx="0">
              <a:scrgbClr r="0" g="0" b="0"/>
            </a:effectRef>
            <a:fontRef idx="none"/>
          </p:style>
          <p:txBody>
            <a:bodyPr/>
            <a:lstStyle/>
            <a:p>
              <a:endParaRPr lang="en-IN"/>
            </a:p>
          </p:txBody>
        </p:sp>
        <p:sp>
          <p:nvSpPr>
            <p:cNvPr id="147" name="Rectangle 146">
              <a:extLst>
                <a:ext uri="{FF2B5EF4-FFF2-40B4-BE49-F238E27FC236}">
                  <a16:creationId xmlns:a16="http://schemas.microsoft.com/office/drawing/2014/main" id="{DC5DC635-A914-4118-BF6E-1283C904E1F1}"/>
                </a:ext>
              </a:extLst>
            </p:cNvPr>
            <p:cNvSpPr/>
            <p:nvPr/>
          </p:nvSpPr>
          <p:spPr>
            <a:xfrm>
              <a:off x="4439525" y="918601"/>
              <a:ext cx="219515" cy="285778"/>
            </a:xfrm>
            <a:prstGeom prst="rect">
              <a:avLst/>
            </a:prstGeom>
            <a:ln>
              <a:noFill/>
            </a:ln>
          </p:spPr>
          <p:txBody>
            <a:bodyPr vert="horz" lIns="0" tIns="0" rIns="0" bIns="0" rtlCol="0">
              <a:noAutofit/>
            </a:bodyPr>
            <a:lstStyle/>
            <a:p>
              <a:pPr>
                <a:lnSpc>
                  <a:spcPct val="107000"/>
                </a:lnSpc>
                <a:spcAft>
                  <a:spcPts val="800"/>
                </a:spcAft>
              </a:pPr>
              <a:r>
                <a:rPr lang="en-IN" sz="1800" i="1">
                  <a:solidFill>
                    <a:srgbClr val="000000"/>
                  </a:solidFill>
                  <a:effectLst/>
                  <a:latin typeface="Arial" panose="020B0604020202020204" pitchFamily="34" charset="0"/>
                  <a:ea typeface="Arial" panose="020B0604020202020204" pitchFamily="34" charset="0"/>
                </a:rPr>
                <a:t>D</a:t>
              </a:r>
              <a:endParaRPr lang="en-IN" sz="1100">
                <a:solidFill>
                  <a:srgbClr val="000000"/>
                </a:solidFill>
                <a:effectLst/>
                <a:latin typeface="Calibri" panose="020F0502020204030204" pitchFamily="34" charset="0"/>
                <a:ea typeface="Calibri" panose="020F0502020204030204" pitchFamily="34" charset="0"/>
              </a:endParaRPr>
            </a:p>
          </p:txBody>
        </p:sp>
        <p:sp>
          <p:nvSpPr>
            <p:cNvPr id="148" name="Rectangle 147">
              <a:extLst>
                <a:ext uri="{FF2B5EF4-FFF2-40B4-BE49-F238E27FC236}">
                  <a16:creationId xmlns:a16="http://schemas.microsoft.com/office/drawing/2014/main" id="{B9D3BCC3-4329-4E5B-9417-0258D9EBD447}"/>
                </a:ext>
              </a:extLst>
            </p:cNvPr>
            <p:cNvSpPr/>
            <p:nvPr/>
          </p:nvSpPr>
          <p:spPr>
            <a:xfrm>
              <a:off x="4604613" y="1009083"/>
              <a:ext cx="98812" cy="185756"/>
            </a:xfrm>
            <a:prstGeom prst="rect">
              <a:avLst/>
            </a:prstGeom>
            <a:ln>
              <a:noFill/>
            </a:ln>
          </p:spPr>
          <p:txBody>
            <a:bodyPr vert="horz" lIns="0" tIns="0" rIns="0" bIns="0" rtlCol="0">
              <a:noAutofit/>
            </a:bodyPr>
            <a:lstStyle/>
            <a:p>
              <a:pPr>
                <a:lnSpc>
                  <a:spcPct val="107000"/>
                </a:lnSpc>
                <a:spcAft>
                  <a:spcPts val="800"/>
                </a:spcAft>
              </a:pPr>
              <a:r>
                <a:rPr lang="en-IN" sz="1150" i="1">
                  <a:solidFill>
                    <a:srgbClr val="000000"/>
                  </a:solidFill>
                  <a:effectLst/>
                  <a:latin typeface="Arial" panose="020B0604020202020204" pitchFamily="34" charset="0"/>
                  <a:ea typeface="Arial" panose="020B0604020202020204" pitchFamily="34" charset="0"/>
                </a:rPr>
                <a:t>x</a:t>
              </a:r>
              <a:endParaRPr lang="en-IN" sz="1100">
                <a:solidFill>
                  <a:srgbClr val="000000"/>
                </a:solidFill>
                <a:effectLst/>
                <a:latin typeface="Calibri" panose="020F0502020204030204" pitchFamily="34" charset="0"/>
                <a:ea typeface="Calibri" panose="020F0502020204030204" pitchFamily="34" charset="0"/>
              </a:endParaRPr>
            </a:p>
          </p:txBody>
        </p:sp>
        <p:sp>
          <p:nvSpPr>
            <p:cNvPr id="149" name="Rectangle 148">
              <a:extLst>
                <a:ext uri="{FF2B5EF4-FFF2-40B4-BE49-F238E27FC236}">
                  <a16:creationId xmlns:a16="http://schemas.microsoft.com/office/drawing/2014/main" id="{BA000083-C324-45D9-85D2-9F0254290A26}"/>
                </a:ext>
              </a:extLst>
            </p:cNvPr>
            <p:cNvSpPr/>
            <p:nvPr/>
          </p:nvSpPr>
          <p:spPr>
            <a:xfrm>
              <a:off x="4868060" y="918602"/>
              <a:ext cx="362971" cy="285778"/>
            </a:xfrm>
            <a:prstGeom prst="rect">
              <a:avLst/>
            </a:prstGeom>
            <a:ln>
              <a:noFill/>
            </a:ln>
          </p:spPr>
          <p:txBody>
            <a:bodyPr vert="horz" lIns="0" tIns="0" rIns="0" bIns="0" rtlCol="0">
              <a:noAutofit/>
            </a:bodyPr>
            <a:lstStyle/>
            <a:p>
              <a:pPr>
                <a:lnSpc>
                  <a:spcPct val="107000"/>
                </a:lnSpc>
                <a:spcAft>
                  <a:spcPts val="800"/>
                </a:spcAft>
              </a:pPr>
              <a:r>
                <a:rPr lang="en-IN" sz="1800" i="1">
                  <a:solidFill>
                    <a:srgbClr val="000000"/>
                  </a:solidFill>
                  <a:effectLst/>
                  <a:latin typeface="Arial" panose="020B0604020202020204" pitchFamily="34" charset="0"/>
                  <a:ea typeface="Arial" panose="020B0604020202020204" pitchFamily="34" charset="0"/>
                </a:rPr>
                <a:t>)=</a:t>
              </a:r>
              <a:endParaRPr lang="en-IN" sz="1100">
                <a:solidFill>
                  <a:srgbClr val="000000"/>
                </a:solidFill>
                <a:effectLst/>
                <a:latin typeface="Calibri" panose="020F0502020204030204" pitchFamily="34" charset="0"/>
                <a:ea typeface="Calibri" panose="020F0502020204030204" pitchFamily="34" charset="0"/>
              </a:endParaRPr>
            </a:p>
          </p:txBody>
        </p:sp>
        <p:sp>
          <p:nvSpPr>
            <p:cNvPr id="150" name="Rectangle 149">
              <a:extLst>
                <a:ext uri="{FF2B5EF4-FFF2-40B4-BE49-F238E27FC236}">
                  <a16:creationId xmlns:a16="http://schemas.microsoft.com/office/drawing/2014/main" id="{AE02522E-9858-4E35-8506-F6B39F2082FA}"/>
                </a:ext>
              </a:extLst>
            </p:cNvPr>
            <p:cNvSpPr/>
            <p:nvPr/>
          </p:nvSpPr>
          <p:spPr>
            <a:xfrm>
              <a:off x="4753760" y="918602"/>
              <a:ext cx="152019" cy="285778"/>
            </a:xfrm>
            <a:prstGeom prst="rect">
              <a:avLst/>
            </a:prstGeom>
            <a:ln>
              <a:noFill/>
            </a:ln>
          </p:spPr>
          <p:txBody>
            <a:bodyPr vert="horz" lIns="0" tIns="0" rIns="0" bIns="0" rtlCol="0">
              <a:noAutofit/>
            </a:bodyPr>
            <a:lstStyle/>
            <a:p>
              <a:pPr>
                <a:lnSpc>
                  <a:spcPct val="107000"/>
                </a:lnSpc>
                <a:spcAft>
                  <a:spcPts val="800"/>
                </a:spcAft>
              </a:pPr>
              <a:r>
                <a:rPr lang="en-IN" sz="1800" i="1">
                  <a:solidFill>
                    <a:srgbClr val="000000"/>
                  </a:solidFill>
                  <a:effectLst/>
                  <a:latin typeface="Arial" panose="020B0604020202020204" pitchFamily="34" charset="0"/>
                  <a:ea typeface="Arial" panose="020B0604020202020204" pitchFamily="34" charset="0"/>
                </a:rPr>
                <a:t>z</a:t>
              </a:r>
              <a:endParaRPr lang="en-IN" sz="1100">
                <a:solidFill>
                  <a:srgbClr val="000000"/>
                </a:solidFill>
                <a:effectLst/>
                <a:latin typeface="Calibri" panose="020F0502020204030204" pitchFamily="34" charset="0"/>
                <a:ea typeface="Calibri" panose="020F0502020204030204" pitchFamily="34" charset="0"/>
              </a:endParaRPr>
            </a:p>
          </p:txBody>
        </p:sp>
        <p:sp>
          <p:nvSpPr>
            <p:cNvPr id="151" name="Rectangle 150">
              <a:extLst>
                <a:ext uri="{FF2B5EF4-FFF2-40B4-BE49-F238E27FC236}">
                  <a16:creationId xmlns:a16="http://schemas.microsoft.com/office/drawing/2014/main" id="{014A2C37-E53C-4D37-AC7D-F24FCFE47955}"/>
                </a:ext>
              </a:extLst>
            </p:cNvPr>
            <p:cNvSpPr/>
            <p:nvPr/>
          </p:nvSpPr>
          <p:spPr>
            <a:xfrm>
              <a:off x="4677636" y="918602"/>
              <a:ext cx="101244" cy="285778"/>
            </a:xfrm>
            <a:prstGeom prst="rect">
              <a:avLst/>
            </a:prstGeom>
            <a:ln>
              <a:noFill/>
            </a:ln>
          </p:spPr>
          <p:txBody>
            <a:bodyPr vert="horz" lIns="0" tIns="0" rIns="0" bIns="0" rtlCol="0">
              <a:noAutofit/>
            </a:bodyPr>
            <a:lstStyle/>
            <a:p>
              <a:pPr>
                <a:lnSpc>
                  <a:spcPct val="107000"/>
                </a:lnSpc>
                <a:spcAft>
                  <a:spcPts val="800"/>
                </a:spcAft>
              </a:pPr>
              <a:r>
                <a:rPr lang="en-IN" sz="1800" i="1">
                  <a:solidFill>
                    <a:srgbClr val="000000"/>
                  </a:solidFill>
                  <a:effectLst/>
                  <a:latin typeface="Arial" panose="020B0604020202020204" pitchFamily="34" charset="0"/>
                  <a:ea typeface="Arial" panose="020B0604020202020204" pitchFamily="34" charset="0"/>
                </a:rPr>
                <a:t>(</a:t>
              </a:r>
              <a:endParaRPr lang="en-IN" sz="1100">
                <a:solidFill>
                  <a:srgbClr val="000000"/>
                </a:solidFill>
                <a:effectLst/>
                <a:latin typeface="Calibri" panose="020F0502020204030204" pitchFamily="34" charset="0"/>
                <a:ea typeface="Calibri" panose="020F0502020204030204" pitchFamily="34" charset="0"/>
              </a:endParaRPr>
            </a:p>
          </p:txBody>
        </p:sp>
        <p:sp>
          <p:nvSpPr>
            <p:cNvPr id="152" name="Rectangle 151">
              <a:extLst>
                <a:ext uri="{FF2B5EF4-FFF2-40B4-BE49-F238E27FC236}">
                  <a16:creationId xmlns:a16="http://schemas.microsoft.com/office/drawing/2014/main" id="{273A5B52-60B2-431A-A953-5EA83F7B77E5}"/>
                </a:ext>
              </a:extLst>
            </p:cNvPr>
            <p:cNvSpPr/>
            <p:nvPr/>
          </p:nvSpPr>
          <p:spPr>
            <a:xfrm>
              <a:off x="5204705" y="918601"/>
              <a:ext cx="591050" cy="285778"/>
            </a:xfrm>
            <a:prstGeom prst="rect">
              <a:avLst/>
            </a:prstGeom>
            <a:ln>
              <a:noFill/>
            </a:ln>
          </p:spPr>
          <p:txBody>
            <a:bodyPr vert="horz" lIns="0" tIns="0" rIns="0" bIns="0" rtlCol="0">
              <a:noAutofit/>
            </a:bodyPr>
            <a:lstStyle/>
            <a:p>
              <a:pPr>
                <a:lnSpc>
                  <a:spcPct val="107000"/>
                </a:lnSpc>
                <a:spcAft>
                  <a:spcPts val="800"/>
                </a:spcAft>
              </a:pPr>
              <a:r>
                <a:rPr lang="en-IN" sz="1800">
                  <a:solidFill>
                    <a:srgbClr val="000000"/>
                  </a:solidFill>
                  <a:effectLst/>
                  <a:latin typeface="Arial" panose="020B0604020202020204" pitchFamily="34" charset="0"/>
                  <a:ea typeface="Arial" panose="020B0604020202020204" pitchFamily="34" charset="0"/>
                </a:rPr>
                <a:t>min{</a:t>
              </a:r>
              <a:endParaRPr lang="en-IN" sz="1100">
                <a:solidFill>
                  <a:srgbClr val="000000"/>
                </a:solidFill>
                <a:effectLst/>
                <a:latin typeface="Calibri" panose="020F0502020204030204" pitchFamily="34" charset="0"/>
                <a:ea typeface="Calibri" panose="020F0502020204030204" pitchFamily="34" charset="0"/>
              </a:endParaRPr>
            </a:p>
          </p:txBody>
        </p:sp>
        <p:sp>
          <p:nvSpPr>
            <p:cNvPr id="153" name="Rectangle 152">
              <a:extLst>
                <a:ext uri="{FF2B5EF4-FFF2-40B4-BE49-F238E27FC236}">
                  <a16:creationId xmlns:a16="http://schemas.microsoft.com/office/drawing/2014/main" id="{21563B2A-8E8A-45B8-9AF8-A6A9BA6D65FE}"/>
                </a:ext>
              </a:extLst>
            </p:cNvPr>
            <p:cNvSpPr/>
            <p:nvPr/>
          </p:nvSpPr>
          <p:spPr>
            <a:xfrm>
              <a:off x="5649401" y="918601"/>
              <a:ext cx="152019" cy="285778"/>
            </a:xfrm>
            <a:prstGeom prst="rect">
              <a:avLst/>
            </a:prstGeom>
            <a:ln>
              <a:noFill/>
            </a:ln>
          </p:spPr>
          <p:txBody>
            <a:bodyPr vert="horz" lIns="0" tIns="0" rIns="0" bIns="0" rtlCol="0">
              <a:noAutofit/>
            </a:bodyPr>
            <a:lstStyle/>
            <a:p>
              <a:pPr>
                <a:lnSpc>
                  <a:spcPct val="107000"/>
                </a:lnSpc>
                <a:spcAft>
                  <a:spcPts val="800"/>
                </a:spcAft>
              </a:pPr>
              <a:r>
                <a:rPr lang="en-IN" sz="1800" i="1">
                  <a:solidFill>
                    <a:srgbClr val="000000"/>
                  </a:solidFill>
                  <a:effectLst/>
                  <a:latin typeface="Arial" panose="020B0604020202020204" pitchFamily="34" charset="0"/>
                  <a:ea typeface="Arial" panose="020B0604020202020204" pitchFamily="34" charset="0"/>
                </a:rPr>
                <a:t>c</a:t>
              </a:r>
              <a:endParaRPr lang="en-IN" sz="1100">
                <a:solidFill>
                  <a:srgbClr val="000000"/>
                </a:solidFill>
                <a:effectLst/>
                <a:latin typeface="Calibri" panose="020F0502020204030204" pitchFamily="34" charset="0"/>
                <a:ea typeface="Calibri" panose="020F0502020204030204" pitchFamily="34" charset="0"/>
              </a:endParaRPr>
            </a:p>
          </p:txBody>
        </p:sp>
        <p:sp>
          <p:nvSpPr>
            <p:cNvPr id="154" name="Rectangle 153">
              <a:extLst>
                <a:ext uri="{FF2B5EF4-FFF2-40B4-BE49-F238E27FC236}">
                  <a16:creationId xmlns:a16="http://schemas.microsoft.com/office/drawing/2014/main" id="{7B210CA7-2091-48EF-9D35-82A0C6F10A12}"/>
                </a:ext>
              </a:extLst>
            </p:cNvPr>
            <p:cNvSpPr/>
            <p:nvPr/>
          </p:nvSpPr>
          <p:spPr>
            <a:xfrm>
              <a:off x="5763701" y="1009083"/>
              <a:ext cx="249901" cy="185756"/>
            </a:xfrm>
            <a:prstGeom prst="rect">
              <a:avLst/>
            </a:prstGeom>
            <a:ln>
              <a:noFill/>
            </a:ln>
          </p:spPr>
          <p:txBody>
            <a:bodyPr vert="horz" lIns="0" tIns="0" rIns="0" bIns="0" rtlCol="0">
              <a:noAutofit/>
            </a:bodyPr>
            <a:lstStyle/>
            <a:p>
              <a:pPr>
                <a:lnSpc>
                  <a:spcPct val="107000"/>
                </a:lnSpc>
                <a:spcAft>
                  <a:spcPts val="800"/>
                </a:spcAft>
              </a:pPr>
              <a:r>
                <a:rPr lang="en-IN" sz="1150" i="1">
                  <a:solidFill>
                    <a:srgbClr val="000000"/>
                  </a:solidFill>
                  <a:effectLst/>
                  <a:latin typeface="Arial" panose="020B0604020202020204" pitchFamily="34" charset="0"/>
                  <a:ea typeface="Arial" panose="020B0604020202020204" pitchFamily="34" charset="0"/>
                </a:rPr>
                <a:t>x,y</a:t>
              </a:r>
              <a:endParaRPr lang="en-IN" sz="1100">
                <a:solidFill>
                  <a:srgbClr val="000000"/>
                </a:solidFill>
                <a:effectLst/>
                <a:latin typeface="Calibri" panose="020F0502020204030204" pitchFamily="34" charset="0"/>
                <a:ea typeface="Calibri" panose="020F0502020204030204" pitchFamily="34" charset="0"/>
              </a:endParaRPr>
            </a:p>
          </p:txBody>
        </p:sp>
        <p:sp>
          <p:nvSpPr>
            <p:cNvPr id="155" name="Rectangle 154">
              <a:extLst>
                <a:ext uri="{FF2B5EF4-FFF2-40B4-BE49-F238E27FC236}">
                  <a16:creationId xmlns:a16="http://schemas.microsoft.com/office/drawing/2014/main" id="{44D4F474-A97C-4848-BEA6-56817C20A3E4}"/>
                </a:ext>
              </a:extLst>
            </p:cNvPr>
            <p:cNvSpPr/>
            <p:nvPr/>
          </p:nvSpPr>
          <p:spPr>
            <a:xfrm>
              <a:off x="5950326" y="918602"/>
              <a:ext cx="177254" cy="285778"/>
            </a:xfrm>
            <a:prstGeom prst="rect">
              <a:avLst/>
            </a:prstGeom>
            <a:ln>
              <a:noFill/>
            </a:ln>
          </p:spPr>
          <p:txBody>
            <a:bodyPr vert="horz" lIns="0" tIns="0" rIns="0" bIns="0" rtlCol="0">
              <a:noAutofit/>
            </a:bodyPr>
            <a:lstStyle/>
            <a:p>
              <a:pPr>
                <a:lnSpc>
                  <a:spcPct val="107000"/>
                </a:lnSpc>
                <a:spcAft>
                  <a:spcPts val="800"/>
                </a:spcAft>
              </a:pPr>
              <a:r>
                <a:rPr lang="en-IN" sz="1800" i="1">
                  <a:solidFill>
                    <a:srgbClr val="000000"/>
                  </a:solidFill>
                  <a:effectLst/>
                  <a:latin typeface="Arial" panose="020B0604020202020204" pitchFamily="34" charset="0"/>
                  <a:ea typeface="Arial" panose="020B0604020202020204" pitchFamily="34" charset="0"/>
                </a:rPr>
                <a:t>+</a:t>
              </a:r>
              <a:endParaRPr lang="en-IN" sz="1100">
                <a:solidFill>
                  <a:srgbClr val="000000"/>
                </a:solidFill>
                <a:effectLst/>
                <a:latin typeface="Calibri" panose="020F0502020204030204" pitchFamily="34" charset="0"/>
                <a:ea typeface="Calibri" panose="020F0502020204030204" pitchFamily="34" charset="0"/>
              </a:endParaRPr>
            </a:p>
          </p:txBody>
        </p:sp>
        <p:sp>
          <p:nvSpPr>
            <p:cNvPr id="156" name="Rectangle 155">
              <a:extLst>
                <a:ext uri="{FF2B5EF4-FFF2-40B4-BE49-F238E27FC236}">
                  <a16:creationId xmlns:a16="http://schemas.microsoft.com/office/drawing/2014/main" id="{A2BE3E37-C30B-4A8C-8847-D6934AA0B1FF}"/>
                </a:ext>
              </a:extLst>
            </p:cNvPr>
            <p:cNvSpPr/>
            <p:nvPr/>
          </p:nvSpPr>
          <p:spPr>
            <a:xfrm>
              <a:off x="6147335" y="918602"/>
              <a:ext cx="219515" cy="285778"/>
            </a:xfrm>
            <a:prstGeom prst="rect">
              <a:avLst/>
            </a:prstGeom>
            <a:ln>
              <a:noFill/>
            </a:ln>
          </p:spPr>
          <p:txBody>
            <a:bodyPr vert="horz" lIns="0" tIns="0" rIns="0" bIns="0" rtlCol="0">
              <a:noAutofit/>
            </a:bodyPr>
            <a:lstStyle/>
            <a:p>
              <a:pPr>
                <a:lnSpc>
                  <a:spcPct val="107000"/>
                </a:lnSpc>
                <a:spcAft>
                  <a:spcPts val="800"/>
                </a:spcAft>
              </a:pPr>
              <a:r>
                <a:rPr lang="en-IN" sz="1800" i="1">
                  <a:solidFill>
                    <a:srgbClr val="000000"/>
                  </a:solidFill>
                  <a:effectLst/>
                  <a:latin typeface="Arial" panose="020B0604020202020204" pitchFamily="34" charset="0"/>
                  <a:ea typeface="Arial" panose="020B0604020202020204" pitchFamily="34" charset="0"/>
                </a:rPr>
                <a:t>D</a:t>
              </a:r>
              <a:endParaRPr lang="en-IN" sz="1100">
                <a:solidFill>
                  <a:srgbClr val="000000"/>
                </a:solidFill>
                <a:effectLst/>
                <a:latin typeface="Calibri" panose="020F0502020204030204" pitchFamily="34" charset="0"/>
                <a:ea typeface="Calibri" panose="020F0502020204030204" pitchFamily="34" charset="0"/>
              </a:endParaRPr>
            </a:p>
          </p:txBody>
        </p:sp>
        <p:sp>
          <p:nvSpPr>
            <p:cNvPr id="157" name="Rectangle 156">
              <a:extLst>
                <a:ext uri="{FF2B5EF4-FFF2-40B4-BE49-F238E27FC236}">
                  <a16:creationId xmlns:a16="http://schemas.microsoft.com/office/drawing/2014/main" id="{424E01DB-64D4-4616-8F69-F42114FACCFB}"/>
                </a:ext>
              </a:extLst>
            </p:cNvPr>
            <p:cNvSpPr/>
            <p:nvPr/>
          </p:nvSpPr>
          <p:spPr>
            <a:xfrm>
              <a:off x="6312422" y="1009083"/>
              <a:ext cx="98812" cy="185756"/>
            </a:xfrm>
            <a:prstGeom prst="rect">
              <a:avLst/>
            </a:prstGeom>
            <a:ln>
              <a:noFill/>
            </a:ln>
          </p:spPr>
          <p:txBody>
            <a:bodyPr vert="horz" lIns="0" tIns="0" rIns="0" bIns="0" rtlCol="0">
              <a:noAutofit/>
            </a:bodyPr>
            <a:lstStyle/>
            <a:p>
              <a:pPr>
                <a:lnSpc>
                  <a:spcPct val="107000"/>
                </a:lnSpc>
                <a:spcAft>
                  <a:spcPts val="800"/>
                </a:spcAft>
              </a:pPr>
              <a:r>
                <a:rPr lang="en-IN" sz="1150" i="1">
                  <a:solidFill>
                    <a:srgbClr val="000000"/>
                  </a:solidFill>
                  <a:effectLst/>
                  <a:latin typeface="Arial" panose="020B0604020202020204" pitchFamily="34" charset="0"/>
                  <a:ea typeface="Arial" panose="020B0604020202020204" pitchFamily="34" charset="0"/>
                </a:rPr>
                <a:t>y</a:t>
              </a:r>
              <a:endParaRPr lang="en-IN" sz="1100">
                <a:solidFill>
                  <a:srgbClr val="000000"/>
                </a:solidFill>
                <a:effectLst/>
                <a:latin typeface="Calibri" panose="020F0502020204030204" pitchFamily="34" charset="0"/>
                <a:ea typeface="Calibri" panose="020F0502020204030204" pitchFamily="34" charset="0"/>
              </a:endParaRPr>
            </a:p>
          </p:txBody>
        </p:sp>
        <p:sp>
          <p:nvSpPr>
            <p:cNvPr id="158" name="Rectangle 157">
              <a:extLst>
                <a:ext uri="{FF2B5EF4-FFF2-40B4-BE49-F238E27FC236}">
                  <a16:creationId xmlns:a16="http://schemas.microsoft.com/office/drawing/2014/main" id="{7C23B352-E0D8-45DE-9E1F-3CF73F0FC4B3}"/>
                </a:ext>
              </a:extLst>
            </p:cNvPr>
            <p:cNvSpPr/>
            <p:nvPr/>
          </p:nvSpPr>
          <p:spPr>
            <a:xfrm>
              <a:off x="6385446" y="918602"/>
              <a:ext cx="101245" cy="285778"/>
            </a:xfrm>
            <a:prstGeom prst="rect">
              <a:avLst/>
            </a:prstGeom>
            <a:ln>
              <a:noFill/>
            </a:ln>
          </p:spPr>
          <p:txBody>
            <a:bodyPr vert="horz" lIns="0" tIns="0" rIns="0" bIns="0" rtlCol="0">
              <a:noAutofit/>
            </a:bodyPr>
            <a:lstStyle/>
            <a:p>
              <a:pPr>
                <a:lnSpc>
                  <a:spcPct val="107000"/>
                </a:lnSpc>
                <a:spcAft>
                  <a:spcPts val="800"/>
                </a:spcAft>
              </a:pPr>
              <a:r>
                <a:rPr lang="en-IN" sz="1800" i="1">
                  <a:solidFill>
                    <a:srgbClr val="000000"/>
                  </a:solidFill>
                  <a:effectLst/>
                  <a:latin typeface="Arial" panose="020B0604020202020204" pitchFamily="34" charset="0"/>
                  <a:ea typeface="Arial" panose="020B0604020202020204" pitchFamily="34" charset="0"/>
                </a:rPr>
                <a:t>(</a:t>
              </a:r>
              <a:endParaRPr lang="en-IN" sz="1100">
                <a:solidFill>
                  <a:srgbClr val="000000"/>
                </a:solidFill>
                <a:effectLst/>
                <a:latin typeface="Calibri" panose="020F0502020204030204" pitchFamily="34" charset="0"/>
                <a:ea typeface="Calibri" panose="020F0502020204030204" pitchFamily="34" charset="0"/>
              </a:endParaRPr>
            </a:p>
          </p:txBody>
        </p:sp>
        <p:sp>
          <p:nvSpPr>
            <p:cNvPr id="159" name="Rectangle 158">
              <a:extLst>
                <a:ext uri="{FF2B5EF4-FFF2-40B4-BE49-F238E27FC236}">
                  <a16:creationId xmlns:a16="http://schemas.microsoft.com/office/drawing/2014/main" id="{41877DAA-027D-4934-9453-9A2398A810DB}"/>
                </a:ext>
              </a:extLst>
            </p:cNvPr>
            <p:cNvSpPr/>
            <p:nvPr/>
          </p:nvSpPr>
          <p:spPr>
            <a:xfrm>
              <a:off x="6461570" y="918602"/>
              <a:ext cx="574225" cy="285778"/>
            </a:xfrm>
            <a:prstGeom prst="rect">
              <a:avLst/>
            </a:prstGeom>
            <a:ln>
              <a:noFill/>
            </a:ln>
          </p:spPr>
          <p:txBody>
            <a:bodyPr vert="horz" lIns="0" tIns="0" rIns="0" bIns="0" rtlCol="0">
              <a:noAutofit/>
            </a:bodyPr>
            <a:lstStyle/>
            <a:p>
              <a:pPr>
                <a:lnSpc>
                  <a:spcPct val="107000"/>
                </a:lnSpc>
                <a:spcAft>
                  <a:spcPts val="800"/>
                </a:spcAft>
              </a:pPr>
              <a:r>
                <a:rPr lang="en-IN" sz="1800" i="1">
                  <a:solidFill>
                    <a:srgbClr val="000000"/>
                  </a:solidFill>
                  <a:effectLst/>
                  <a:latin typeface="Arial" panose="020B0604020202020204" pitchFamily="34" charset="0"/>
                  <a:ea typeface="Arial" panose="020B0604020202020204" pitchFamily="34" charset="0"/>
                </a:rPr>
                <a:t>z),c</a:t>
              </a:r>
              <a:endParaRPr lang="en-IN" sz="1100">
                <a:solidFill>
                  <a:srgbClr val="000000"/>
                </a:solidFill>
                <a:effectLst/>
                <a:latin typeface="Calibri" panose="020F0502020204030204" pitchFamily="34" charset="0"/>
                <a:ea typeface="Calibri" panose="020F0502020204030204" pitchFamily="34" charset="0"/>
              </a:endParaRPr>
            </a:p>
          </p:txBody>
        </p:sp>
        <p:sp>
          <p:nvSpPr>
            <p:cNvPr id="160" name="Rectangle 159">
              <a:extLst>
                <a:ext uri="{FF2B5EF4-FFF2-40B4-BE49-F238E27FC236}">
                  <a16:creationId xmlns:a16="http://schemas.microsoft.com/office/drawing/2014/main" id="{3670FE28-905C-4053-8654-E80DF99C6F60}"/>
                </a:ext>
              </a:extLst>
            </p:cNvPr>
            <p:cNvSpPr/>
            <p:nvPr/>
          </p:nvSpPr>
          <p:spPr>
            <a:xfrm>
              <a:off x="7079942" y="918602"/>
              <a:ext cx="177254" cy="285778"/>
            </a:xfrm>
            <a:prstGeom prst="rect">
              <a:avLst/>
            </a:prstGeom>
            <a:ln>
              <a:noFill/>
            </a:ln>
          </p:spPr>
          <p:txBody>
            <a:bodyPr vert="horz" lIns="0" tIns="0" rIns="0" bIns="0" rtlCol="0">
              <a:noAutofit/>
            </a:bodyPr>
            <a:lstStyle/>
            <a:p>
              <a:pPr>
                <a:lnSpc>
                  <a:spcPct val="107000"/>
                </a:lnSpc>
                <a:spcAft>
                  <a:spcPts val="800"/>
                </a:spcAft>
              </a:pPr>
              <a:r>
                <a:rPr lang="en-IN" sz="1800" i="1">
                  <a:solidFill>
                    <a:srgbClr val="000000"/>
                  </a:solidFill>
                  <a:effectLst/>
                  <a:latin typeface="Arial" panose="020B0604020202020204" pitchFamily="34" charset="0"/>
                  <a:ea typeface="Arial" panose="020B0604020202020204" pitchFamily="34" charset="0"/>
                </a:rPr>
                <a:t>+</a:t>
              </a:r>
              <a:endParaRPr lang="en-IN" sz="1100">
                <a:solidFill>
                  <a:srgbClr val="000000"/>
                </a:solidFill>
                <a:effectLst/>
                <a:latin typeface="Calibri" panose="020F0502020204030204" pitchFamily="34" charset="0"/>
                <a:ea typeface="Calibri" panose="020F0502020204030204" pitchFamily="34" charset="0"/>
              </a:endParaRPr>
            </a:p>
          </p:txBody>
        </p:sp>
        <p:sp>
          <p:nvSpPr>
            <p:cNvPr id="161" name="Rectangle 160">
              <a:extLst>
                <a:ext uri="{FF2B5EF4-FFF2-40B4-BE49-F238E27FC236}">
                  <a16:creationId xmlns:a16="http://schemas.microsoft.com/office/drawing/2014/main" id="{702ABE75-2C34-4D3C-88EC-26CE5ADE96E8}"/>
                </a:ext>
              </a:extLst>
            </p:cNvPr>
            <p:cNvSpPr/>
            <p:nvPr/>
          </p:nvSpPr>
          <p:spPr>
            <a:xfrm>
              <a:off x="7276951" y="918602"/>
              <a:ext cx="219516" cy="285778"/>
            </a:xfrm>
            <a:prstGeom prst="rect">
              <a:avLst/>
            </a:prstGeom>
            <a:ln>
              <a:noFill/>
            </a:ln>
          </p:spPr>
          <p:txBody>
            <a:bodyPr vert="horz" lIns="0" tIns="0" rIns="0" bIns="0" rtlCol="0">
              <a:noAutofit/>
            </a:bodyPr>
            <a:lstStyle/>
            <a:p>
              <a:pPr>
                <a:lnSpc>
                  <a:spcPct val="107000"/>
                </a:lnSpc>
                <a:spcAft>
                  <a:spcPts val="800"/>
                </a:spcAft>
              </a:pPr>
              <a:r>
                <a:rPr lang="en-IN" sz="1800" i="1">
                  <a:solidFill>
                    <a:srgbClr val="000000"/>
                  </a:solidFill>
                  <a:effectLst/>
                  <a:latin typeface="Arial" panose="020B0604020202020204" pitchFamily="34" charset="0"/>
                  <a:ea typeface="Arial" panose="020B0604020202020204" pitchFamily="34" charset="0"/>
                </a:rPr>
                <a:t>D</a:t>
              </a:r>
              <a:endParaRPr lang="en-IN" sz="1100">
                <a:solidFill>
                  <a:srgbClr val="000000"/>
                </a:solidFill>
                <a:effectLst/>
                <a:latin typeface="Calibri" panose="020F0502020204030204" pitchFamily="34" charset="0"/>
                <a:ea typeface="Calibri" panose="020F0502020204030204" pitchFamily="34" charset="0"/>
              </a:endParaRPr>
            </a:p>
          </p:txBody>
        </p:sp>
        <p:sp>
          <p:nvSpPr>
            <p:cNvPr id="162" name="Rectangle 161">
              <a:extLst>
                <a:ext uri="{FF2B5EF4-FFF2-40B4-BE49-F238E27FC236}">
                  <a16:creationId xmlns:a16="http://schemas.microsoft.com/office/drawing/2014/main" id="{418EADDB-9CA8-40AB-ACB4-391F3A595795}"/>
                </a:ext>
              </a:extLst>
            </p:cNvPr>
            <p:cNvSpPr/>
            <p:nvPr/>
          </p:nvSpPr>
          <p:spPr>
            <a:xfrm>
              <a:off x="7515062" y="918602"/>
              <a:ext cx="101245" cy="285778"/>
            </a:xfrm>
            <a:prstGeom prst="rect">
              <a:avLst/>
            </a:prstGeom>
            <a:ln>
              <a:noFill/>
            </a:ln>
          </p:spPr>
          <p:txBody>
            <a:bodyPr vert="horz" lIns="0" tIns="0" rIns="0" bIns="0" rtlCol="0">
              <a:noAutofit/>
            </a:bodyPr>
            <a:lstStyle/>
            <a:p>
              <a:pPr>
                <a:lnSpc>
                  <a:spcPct val="107000"/>
                </a:lnSpc>
                <a:spcAft>
                  <a:spcPts val="800"/>
                </a:spcAft>
              </a:pPr>
              <a:r>
                <a:rPr lang="en-IN" sz="1800" i="1">
                  <a:solidFill>
                    <a:srgbClr val="000000"/>
                  </a:solidFill>
                  <a:effectLst/>
                  <a:latin typeface="Arial" panose="020B0604020202020204" pitchFamily="34" charset="0"/>
                  <a:ea typeface="Arial" panose="020B0604020202020204" pitchFamily="34" charset="0"/>
                </a:rPr>
                <a:t>(</a:t>
              </a:r>
              <a:endParaRPr lang="en-IN" sz="1100">
                <a:solidFill>
                  <a:srgbClr val="000000"/>
                </a:solidFill>
                <a:effectLst/>
                <a:latin typeface="Calibri" panose="020F0502020204030204" pitchFamily="34" charset="0"/>
                <a:ea typeface="Calibri" panose="020F0502020204030204" pitchFamily="34" charset="0"/>
              </a:endParaRPr>
            </a:p>
          </p:txBody>
        </p:sp>
        <p:sp>
          <p:nvSpPr>
            <p:cNvPr id="163" name="Rectangle 162">
              <a:extLst>
                <a:ext uri="{FF2B5EF4-FFF2-40B4-BE49-F238E27FC236}">
                  <a16:creationId xmlns:a16="http://schemas.microsoft.com/office/drawing/2014/main" id="{D791FC5E-B4BF-4CD4-A0B0-63EE7BCC1CB3}"/>
                </a:ext>
              </a:extLst>
            </p:cNvPr>
            <p:cNvSpPr/>
            <p:nvPr/>
          </p:nvSpPr>
          <p:spPr>
            <a:xfrm>
              <a:off x="7591186" y="918602"/>
              <a:ext cx="152019" cy="285778"/>
            </a:xfrm>
            <a:prstGeom prst="rect">
              <a:avLst/>
            </a:prstGeom>
            <a:ln>
              <a:noFill/>
            </a:ln>
          </p:spPr>
          <p:txBody>
            <a:bodyPr vert="horz" lIns="0" tIns="0" rIns="0" bIns="0" rtlCol="0">
              <a:noAutofit/>
            </a:bodyPr>
            <a:lstStyle/>
            <a:p>
              <a:pPr>
                <a:lnSpc>
                  <a:spcPct val="107000"/>
                </a:lnSpc>
                <a:spcAft>
                  <a:spcPts val="800"/>
                </a:spcAft>
              </a:pPr>
              <a:r>
                <a:rPr lang="en-IN" sz="1800" i="1">
                  <a:solidFill>
                    <a:srgbClr val="000000"/>
                  </a:solidFill>
                  <a:effectLst/>
                  <a:latin typeface="Arial" panose="020B0604020202020204" pitchFamily="34" charset="0"/>
                  <a:ea typeface="Arial" panose="020B0604020202020204" pitchFamily="34" charset="0"/>
                </a:rPr>
                <a:t>z</a:t>
              </a:r>
              <a:endParaRPr lang="en-IN" sz="1100">
                <a:solidFill>
                  <a:srgbClr val="000000"/>
                </a:solidFill>
                <a:effectLst/>
                <a:latin typeface="Calibri" panose="020F0502020204030204" pitchFamily="34" charset="0"/>
                <a:ea typeface="Calibri" panose="020F0502020204030204" pitchFamily="34" charset="0"/>
              </a:endParaRPr>
            </a:p>
          </p:txBody>
        </p:sp>
        <p:sp>
          <p:nvSpPr>
            <p:cNvPr id="164" name="Rectangle 163">
              <a:extLst>
                <a:ext uri="{FF2B5EF4-FFF2-40B4-BE49-F238E27FC236}">
                  <a16:creationId xmlns:a16="http://schemas.microsoft.com/office/drawing/2014/main" id="{4121EDAF-AF8C-4146-A436-ED6422EE904E}"/>
                </a:ext>
              </a:extLst>
            </p:cNvPr>
            <p:cNvSpPr/>
            <p:nvPr/>
          </p:nvSpPr>
          <p:spPr>
            <a:xfrm>
              <a:off x="7705486" y="918602"/>
              <a:ext cx="101244" cy="285778"/>
            </a:xfrm>
            <a:prstGeom prst="rect">
              <a:avLst/>
            </a:prstGeom>
            <a:ln>
              <a:noFill/>
            </a:ln>
          </p:spPr>
          <p:txBody>
            <a:bodyPr vert="horz" lIns="0" tIns="0" rIns="0" bIns="0" rtlCol="0">
              <a:noAutofit/>
            </a:bodyPr>
            <a:lstStyle/>
            <a:p>
              <a:pPr>
                <a:lnSpc>
                  <a:spcPct val="107000"/>
                </a:lnSpc>
                <a:spcAft>
                  <a:spcPts val="800"/>
                </a:spcAft>
              </a:pPr>
              <a:r>
                <a:rPr lang="en-IN" sz="1800" i="1">
                  <a:solidFill>
                    <a:srgbClr val="000000"/>
                  </a:solidFill>
                  <a:effectLst/>
                  <a:latin typeface="Arial" panose="020B0604020202020204" pitchFamily="34" charset="0"/>
                  <a:ea typeface="Arial" panose="020B0604020202020204" pitchFamily="34" charset="0"/>
                </a:rPr>
                <a:t>)</a:t>
              </a:r>
              <a:endParaRPr lang="en-IN" sz="1100">
                <a:solidFill>
                  <a:srgbClr val="000000"/>
                </a:solidFill>
                <a:effectLst/>
                <a:latin typeface="Calibri" panose="020F0502020204030204" pitchFamily="34" charset="0"/>
                <a:ea typeface="Calibri" panose="020F0502020204030204" pitchFamily="34" charset="0"/>
              </a:endParaRPr>
            </a:p>
          </p:txBody>
        </p:sp>
        <p:sp>
          <p:nvSpPr>
            <p:cNvPr id="165" name="Rectangle 164">
              <a:extLst>
                <a:ext uri="{FF2B5EF4-FFF2-40B4-BE49-F238E27FC236}">
                  <a16:creationId xmlns:a16="http://schemas.microsoft.com/office/drawing/2014/main" id="{4A4C5B17-61BA-4B0D-9D40-2EC805CC93DA}"/>
                </a:ext>
              </a:extLst>
            </p:cNvPr>
            <p:cNvSpPr/>
            <p:nvPr/>
          </p:nvSpPr>
          <p:spPr>
            <a:xfrm>
              <a:off x="7781610" y="918601"/>
              <a:ext cx="101245" cy="285778"/>
            </a:xfrm>
            <a:prstGeom prst="rect">
              <a:avLst/>
            </a:prstGeom>
            <a:ln>
              <a:noFill/>
            </a:ln>
          </p:spPr>
          <p:txBody>
            <a:bodyPr vert="horz" lIns="0" tIns="0" rIns="0" bIns="0" rtlCol="0">
              <a:noAutofit/>
            </a:bodyPr>
            <a:lstStyle/>
            <a:p>
              <a:pPr>
                <a:lnSpc>
                  <a:spcPct val="107000"/>
                </a:lnSpc>
                <a:spcAft>
                  <a:spcPts val="800"/>
                </a:spcAft>
              </a:pPr>
              <a:r>
                <a:rPr lang="en-IN" sz="1800">
                  <a:solidFill>
                    <a:srgbClr val="000000"/>
                  </a:solidFill>
                  <a:effectLst/>
                  <a:latin typeface="Arial" panose="020B0604020202020204" pitchFamily="34" charset="0"/>
                  <a:ea typeface="Arial" panose="020B0604020202020204" pitchFamily="34" charset="0"/>
                </a:rPr>
                <a:t>}</a:t>
              </a:r>
              <a:endParaRPr lang="en-IN" sz="1100">
                <a:solidFill>
                  <a:srgbClr val="000000"/>
                </a:solidFill>
                <a:effectLst/>
                <a:latin typeface="Calibri" panose="020F0502020204030204" pitchFamily="34" charset="0"/>
                <a:ea typeface="Calibri" panose="020F0502020204030204" pitchFamily="34" charset="0"/>
              </a:endParaRPr>
            </a:p>
          </p:txBody>
        </p:sp>
        <p:sp>
          <p:nvSpPr>
            <p:cNvPr id="166" name="Rectangle 165">
              <a:extLst>
                <a:ext uri="{FF2B5EF4-FFF2-40B4-BE49-F238E27FC236}">
                  <a16:creationId xmlns:a16="http://schemas.microsoft.com/office/drawing/2014/main" id="{1A390EF0-F846-437E-AD21-9906318E168E}"/>
                </a:ext>
              </a:extLst>
            </p:cNvPr>
            <p:cNvSpPr/>
            <p:nvPr/>
          </p:nvSpPr>
          <p:spPr>
            <a:xfrm>
              <a:off x="4439526" y="1247786"/>
              <a:ext cx="177254" cy="285778"/>
            </a:xfrm>
            <a:prstGeom prst="rect">
              <a:avLst/>
            </a:prstGeom>
            <a:ln>
              <a:noFill/>
            </a:ln>
          </p:spPr>
          <p:txBody>
            <a:bodyPr vert="horz" lIns="0" tIns="0" rIns="0" bIns="0" rtlCol="0">
              <a:noAutofit/>
            </a:bodyPr>
            <a:lstStyle/>
            <a:p>
              <a:pPr>
                <a:lnSpc>
                  <a:spcPct val="107000"/>
                </a:lnSpc>
                <a:spcAft>
                  <a:spcPts val="800"/>
                </a:spcAft>
              </a:pPr>
              <a:r>
                <a:rPr lang="en-IN" sz="1800">
                  <a:solidFill>
                    <a:srgbClr val="000000"/>
                  </a:solidFill>
                  <a:effectLst/>
                  <a:latin typeface="Arial" panose="020B0604020202020204" pitchFamily="34" charset="0"/>
                  <a:ea typeface="Arial" panose="020B0604020202020204" pitchFamily="34" charset="0"/>
                </a:rPr>
                <a:t>=</a:t>
              </a:r>
              <a:endParaRPr lang="en-IN" sz="1100">
                <a:solidFill>
                  <a:srgbClr val="000000"/>
                </a:solidFill>
                <a:effectLst/>
                <a:latin typeface="Calibri" panose="020F0502020204030204" pitchFamily="34" charset="0"/>
                <a:ea typeface="Calibri" panose="020F0502020204030204" pitchFamily="34" charset="0"/>
              </a:endParaRPr>
            </a:p>
          </p:txBody>
        </p:sp>
        <p:sp>
          <p:nvSpPr>
            <p:cNvPr id="167" name="Rectangle 166">
              <a:extLst>
                <a:ext uri="{FF2B5EF4-FFF2-40B4-BE49-F238E27FC236}">
                  <a16:creationId xmlns:a16="http://schemas.microsoft.com/office/drawing/2014/main" id="{94AE156C-6139-4E5C-BD7A-35CDE55753B0}"/>
                </a:ext>
              </a:extLst>
            </p:cNvPr>
            <p:cNvSpPr/>
            <p:nvPr/>
          </p:nvSpPr>
          <p:spPr>
            <a:xfrm>
              <a:off x="4636535" y="1247786"/>
              <a:ext cx="489805" cy="285778"/>
            </a:xfrm>
            <a:prstGeom prst="rect">
              <a:avLst/>
            </a:prstGeom>
            <a:ln>
              <a:noFill/>
            </a:ln>
          </p:spPr>
          <p:txBody>
            <a:bodyPr vert="horz" lIns="0" tIns="0" rIns="0" bIns="0" rtlCol="0">
              <a:noAutofit/>
            </a:bodyPr>
            <a:lstStyle/>
            <a:p>
              <a:pPr>
                <a:lnSpc>
                  <a:spcPct val="107000"/>
                </a:lnSpc>
                <a:spcAft>
                  <a:spcPts val="800"/>
                </a:spcAft>
              </a:pPr>
              <a:r>
                <a:rPr lang="en-IN" sz="1800">
                  <a:solidFill>
                    <a:srgbClr val="000000"/>
                  </a:solidFill>
                  <a:effectLst/>
                  <a:latin typeface="Arial" panose="020B0604020202020204" pitchFamily="34" charset="0"/>
                  <a:ea typeface="Arial" panose="020B0604020202020204" pitchFamily="34" charset="0"/>
                </a:rPr>
                <a:t>min</a:t>
              </a:r>
              <a:endParaRPr lang="en-IN" sz="1100">
                <a:solidFill>
                  <a:srgbClr val="000000"/>
                </a:solidFill>
                <a:effectLst/>
                <a:latin typeface="Calibri" panose="020F0502020204030204" pitchFamily="34" charset="0"/>
                <a:ea typeface="Calibri" panose="020F0502020204030204" pitchFamily="34" charset="0"/>
              </a:endParaRPr>
            </a:p>
          </p:txBody>
        </p:sp>
        <p:sp>
          <p:nvSpPr>
            <p:cNvPr id="168" name="Rectangle 167">
              <a:extLst>
                <a:ext uri="{FF2B5EF4-FFF2-40B4-BE49-F238E27FC236}">
                  <a16:creationId xmlns:a16="http://schemas.microsoft.com/office/drawing/2014/main" id="{CBB2CC90-BB8F-4A8D-BE54-9A9D59D8A8C8}"/>
                </a:ext>
              </a:extLst>
            </p:cNvPr>
            <p:cNvSpPr/>
            <p:nvPr/>
          </p:nvSpPr>
          <p:spPr>
            <a:xfrm>
              <a:off x="5004809" y="1247786"/>
              <a:ext cx="2003367" cy="285778"/>
            </a:xfrm>
            <a:prstGeom prst="rect">
              <a:avLst/>
            </a:prstGeom>
            <a:ln>
              <a:noFill/>
            </a:ln>
          </p:spPr>
          <p:txBody>
            <a:bodyPr vert="horz" lIns="0" tIns="0" rIns="0" bIns="0" rtlCol="0">
              <a:noAutofit/>
            </a:bodyPr>
            <a:lstStyle/>
            <a:p>
              <a:pPr>
                <a:lnSpc>
                  <a:spcPct val="107000"/>
                </a:lnSpc>
                <a:spcAft>
                  <a:spcPts val="800"/>
                </a:spcAft>
              </a:pPr>
              <a:r>
                <a:rPr lang="en-IN" sz="1800">
                  <a:solidFill>
                    <a:srgbClr val="000000"/>
                  </a:solidFill>
                  <a:effectLst/>
                  <a:latin typeface="Arial" panose="020B0604020202020204" pitchFamily="34" charset="0"/>
                  <a:ea typeface="Arial" panose="020B0604020202020204" pitchFamily="34" charset="0"/>
                </a:rPr>
                <a:t>{2+1,7+0}=3</a:t>
              </a:r>
              <a:endParaRPr lang="en-IN" sz="1100">
                <a:solidFill>
                  <a:srgbClr val="000000"/>
                </a:solidFill>
                <a:effectLst/>
                <a:latin typeface="Calibri" panose="020F0502020204030204" pitchFamily="34" charset="0"/>
                <a:ea typeface="Calibri" panose="020F0502020204030204" pitchFamily="34" charset="0"/>
              </a:endParaRPr>
            </a:p>
          </p:txBody>
        </p:sp>
        <p:sp>
          <p:nvSpPr>
            <p:cNvPr id="169" name="Shape 4026">
              <a:extLst>
                <a:ext uri="{FF2B5EF4-FFF2-40B4-BE49-F238E27FC236}">
                  <a16:creationId xmlns:a16="http://schemas.microsoft.com/office/drawing/2014/main" id="{1AE00F24-AC22-4560-8BCC-35721DA0AE30}"/>
                </a:ext>
              </a:extLst>
            </p:cNvPr>
            <p:cNvSpPr/>
            <p:nvPr/>
          </p:nvSpPr>
          <p:spPr>
            <a:xfrm>
              <a:off x="3533437" y="682992"/>
              <a:ext cx="805472" cy="338376"/>
            </a:xfrm>
            <a:custGeom>
              <a:avLst/>
              <a:gdLst/>
              <a:ahLst/>
              <a:cxnLst/>
              <a:rect l="0" t="0" r="0" b="0"/>
              <a:pathLst>
                <a:path w="805472" h="338376">
                  <a:moveTo>
                    <a:pt x="805472" y="338376"/>
                  </a:moveTo>
                  <a:lnTo>
                    <a:pt x="0" y="0"/>
                  </a:lnTo>
                </a:path>
              </a:pathLst>
            </a:custGeom>
            <a:ln w="9525" cap="flat">
              <a:round/>
            </a:ln>
          </p:spPr>
          <p:style>
            <a:lnRef idx="1">
              <a:srgbClr val="0000A8"/>
            </a:lnRef>
            <a:fillRef idx="0">
              <a:srgbClr val="000000">
                <a:alpha val="0"/>
              </a:srgbClr>
            </a:fillRef>
            <a:effectRef idx="0">
              <a:scrgbClr r="0" g="0" b="0"/>
            </a:effectRef>
            <a:fontRef idx="none"/>
          </p:style>
          <p:txBody>
            <a:bodyPr/>
            <a:lstStyle/>
            <a:p>
              <a:endParaRPr lang="en-IN"/>
            </a:p>
          </p:txBody>
        </p:sp>
        <p:sp>
          <p:nvSpPr>
            <p:cNvPr id="170" name="Shape 4027">
              <a:extLst>
                <a:ext uri="{FF2B5EF4-FFF2-40B4-BE49-F238E27FC236}">
                  <a16:creationId xmlns:a16="http://schemas.microsoft.com/office/drawing/2014/main" id="{046DC425-C8E2-46BC-8D2E-539827C77299}"/>
                </a:ext>
              </a:extLst>
            </p:cNvPr>
            <p:cNvSpPr/>
            <p:nvPr/>
          </p:nvSpPr>
          <p:spPr>
            <a:xfrm>
              <a:off x="3533437" y="677729"/>
              <a:ext cx="79696" cy="65862"/>
            </a:xfrm>
            <a:custGeom>
              <a:avLst/>
              <a:gdLst/>
              <a:ahLst/>
              <a:cxnLst/>
              <a:rect l="0" t="0" r="0" b="0"/>
              <a:pathLst>
                <a:path w="79696" h="65862">
                  <a:moveTo>
                    <a:pt x="79696" y="0"/>
                  </a:moveTo>
                  <a:lnTo>
                    <a:pt x="52028" y="65862"/>
                  </a:lnTo>
                  <a:lnTo>
                    <a:pt x="0" y="5262"/>
                  </a:lnTo>
                  <a:lnTo>
                    <a:pt x="79696" y="0"/>
                  </a:lnTo>
                  <a:close/>
                </a:path>
              </a:pathLst>
            </a:custGeom>
            <a:ln w="0" cap="flat">
              <a:miter lim="127000"/>
            </a:ln>
          </p:spPr>
          <p:style>
            <a:lnRef idx="0">
              <a:srgbClr val="000000">
                <a:alpha val="0"/>
              </a:srgbClr>
            </a:lnRef>
            <a:fillRef idx="1">
              <a:srgbClr val="0000A8"/>
            </a:fillRef>
            <a:effectRef idx="0">
              <a:scrgbClr r="0" g="0" b="0"/>
            </a:effectRef>
            <a:fontRef idx="none"/>
          </p:style>
          <p:txBody>
            <a:bodyPr/>
            <a:lstStyle/>
            <a:p>
              <a:endParaRPr lang="en-IN"/>
            </a:p>
          </p:txBody>
        </p:sp>
        <p:sp>
          <p:nvSpPr>
            <p:cNvPr id="171" name="Shape 4028">
              <a:extLst>
                <a:ext uri="{FF2B5EF4-FFF2-40B4-BE49-F238E27FC236}">
                  <a16:creationId xmlns:a16="http://schemas.microsoft.com/office/drawing/2014/main" id="{F2CD1B4A-FCCE-44C4-99E3-4054C869046B}"/>
                </a:ext>
              </a:extLst>
            </p:cNvPr>
            <p:cNvSpPr/>
            <p:nvPr/>
          </p:nvSpPr>
          <p:spPr>
            <a:xfrm>
              <a:off x="3533437" y="677729"/>
              <a:ext cx="79696" cy="65862"/>
            </a:xfrm>
            <a:custGeom>
              <a:avLst/>
              <a:gdLst/>
              <a:ahLst/>
              <a:cxnLst/>
              <a:rect l="0" t="0" r="0" b="0"/>
              <a:pathLst>
                <a:path w="79696" h="65862">
                  <a:moveTo>
                    <a:pt x="79696" y="0"/>
                  </a:moveTo>
                  <a:lnTo>
                    <a:pt x="0" y="5262"/>
                  </a:lnTo>
                  <a:lnTo>
                    <a:pt x="52028" y="65862"/>
                  </a:lnTo>
                  <a:close/>
                </a:path>
              </a:pathLst>
            </a:custGeom>
            <a:ln w="9525" cap="flat">
              <a:round/>
            </a:ln>
          </p:spPr>
          <p:style>
            <a:lnRef idx="1">
              <a:srgbClr val="0000A8"/>
            </a:lnRef>
            <a:fillRef idx="0">
              <a:srgbClr val="000000">
                <a:alpha val="0"/>
              </a:srgbClr>
            </a:fillRef>
            <a:effectRef idx="0">
              <a:scrgbClr r="0" g="0" b="0"/>
            </a:effectRef>
            <a:fontRef idx="none"/>
          </p:style>
          <p:txBody>
            <a:bodyPr/>
            <a:lstStyle/>
            <a:p>
              <a:endParaRPr lang="en-IN"/>
            </a:p>
          </p:txBody>
        </p:sp>
        <p:sp>
          <p:nvSpPr>
            <p:cNvPr id="172" name="Rectangle 171">
              <a:extLst>
                <a:ext uri="{FF2B5EF4-FFF2-40B4-BE49-F238E27FC236}">
                  <a16:creationId xmlns:a16="http://schemas.microsoft.com/office/drawing/2014/main" id="{B1497B26-1C0E-4AA9-B6FC-2ADA9887D157}"/>
                </a:ext>
              </a:extLst>
            </p:cNvPr>
            <p:cNvSpPr/>
            <p:nvPr/>
          </p:nvSpPr>
          <p:spPr>
            <a:xfrm>
              <a:off x="3417807" y="544555"/>
              <a:ext cx="169045" cy="285778"/>
            </a:xfrm>
            <a:prstGeom prst="rect">
              <a:avLst/>
            </a:prstGeom>
            <a:ln>
              <a:noFill/>
            </a:ln>
          </p:spPr>
          <p:txBody>
            <a:bodyPr vert="horz" lIns="0" tIns="0" rIns="0" bIns="0" rtlCol="0">
              <a:noAutofit/>
            </a:bodyPr>
            <a:lstStyle/>
            <a:p>
              <a:pPr>
                <a:lnSpc>
                  <a:spcPct val="107000"/>
                </a:lnSpc>
                <a:spcAft>
                  <a:spcPts val="800"/>
                </a:spcAft>
              </a:pPr>
              <a:r>
                <a:rPr lang="en-IN" sz="1800">
                  <a:solidFill>
                    <a:srgbClr val="000000"/>
                  </a:solidFill>
                  <a:effectLst/>
                  <a:latin typeface="Arial" panose="020B0604020202020204" pitchFamily="34" charset="0"/>
                  <a:ea typeface="Arial" panose="020B0604020202020204" pitchFamily="34" charset="0"/>
                </a:rPr>
                <a:t>3</a:t>
              </a:r>
              <a:endParaRPr lang="en-IN" sz="1100">
                <a:solidFill>
                  <a:srgbClr val="000000"/>
                </a:solidFill>
                <a:effectLst/>
                <a:latin typeface="Calibri" panose="020F0502020204030204" pitchFamily="34" charset="0"/>
                <a:ea typeface="Calibri" panose="020F0502020204030204" pitchFamily="34" charset="0"/>
              </a:endParaRPr>
            </a:p>
          </p:txBody>
        </p:sp>
        <p:sp>
          <p:nvSpPr>
            <p:cNvPr id="173" name="Rectangle 172">
              <a:extLst>
                <a:ext uri="{FF2B5EF4-FFF2-40B4-BE49-F238E27FC236}">
                  <a16:creationId xmlns:a16="http://schemas.microsoft.com/office/drawing/2014/main" id="{841FDE72-0324-4139-87BB-1CCA2E347451}"/>
                </a:ext>
              </a:extLst>
            </p:cNvPr>
            <p:cNvSpPr/>
            <p:nvPr/>
          </p:nvSpPr>
          <p:spPr>
            <a:xfrm>
              <a:off x="3074907" y="549317"/>
              <a:ext cx="169045" cy="285778"/>
            </a:xfrm>
            <a:prstGeom prst="rect">
              <a:avLst/>
            </a:prstGeom>
            <a:ln>
              <a:noFill/>
            </a:ln>
          </p:spPr>
          <p:txBody>
            <a:bodyPr vert="horz" lIns="0" tIns="0" rIns="0" bIns="0" rtlCol="0">
              <a:noAutofit/>
            </a:bodyPr>
            <a:lstStyle/>
            <a:p>
              <a:pPr>
                <a:lnSpc>
                  <a:spcPct val="107000"/>
                </a:lnSpc>
                <a:spcAft>
                  <a:spcPts val="800"/>
                </a:spcAft>
              </a:pPr>
              <a:r>
                <a:rPr lang="en-IN" sz="1800">
                  <a:solidFill>
                    <a:srgbClr val="000000"/>
                  </a:solidFill>
                  <a:effectLst/>
                  <a:latin typeface="Arial" panose="020B0604020202020204" pitchFamily="34" charset="0"/>
                  <a:ea typeface="Arial" panose="020B0604020202020204" pitchFamily="34" charset="0"/>
                </a:rPr>
                <a:t>2</a:t>
              </a:r>
              <a:endParaRPr lang="en-IN" sz="1100">
                <a:solidFill>
                  <a:srgbClr val="000000"/>
                </a:solidFill>
                <a:effectLst/>
                <a:latin typeface="Calibri" panose="020F0502020204030204" pitchFamily="34" charset="0"/>
                <a:ea typeface="Calibri" panose="020F0502020204030204" pitchFamily="34" charset="0"/>
              </a:endParaRPr>
            </a:p>
          </p:txBody>
        </p:sp>
        <p:sp>
          <p:nvSpPr>
            <p:cNvPr id="174" name="Rectangle 173">
              <a:extLst>
                <a:ext uri="{FF2B5EF4-FFF2-40B4-BE49-F238E27FC236}">
                  <a16:creationId xmlns:a16="http://schemas.microsoft.com/office/drawing/2014/main" id="{0B75A787-0C26-40B4-8BF3-AC23FADEC509}"/>
                </a:ext>
              </a:extLst>
            </p:cNvPr>
            <p:cNvSpPr/>
            <p:nvPr/>
          </p:nvSpPr>
          <p:spPr>
            <a:xfrm>
              <a:off x="28575" y="1847980"/>
              <a:ext cx="292687" cy="381037"/>
            </a:xfrm>
            <a:prstGeom prst="rect">
              <a:avLst/>
            </a:prstGeom>
            <a:ln>
              <a:noFill/>
            </a:ln>
          </p:spPr>
          <p:txBody>
            <a:bodyPr vert="horz" lIns="0" tIns="0" rIns="0" bIns="0" rtlCol="0">
              <a:noAutofit/>
            </a:bodyPr>
            <a:lstStyle/>
            <a:p>
              <a:pPr>
                <a:lnSpc>
                  <a:spcPct val="107000"/>
                </a:lnSpc>
                <a:spcAft>
                  <a:spcPts val="800"/>
                </a:spcAft>
              </a:pPr>
              <a:r>
                <a:rPr lang="en-IN" sz="2400">
                  <a:solidFill>
                    <a:srgbClr val="0000A8"/>
                  </a:solidFill>
                  <a:effectLst/>
                  <a:latin typeface="Arial" panose="020B0604020202020204" pitchFamily="34" charset="0"/>
                  <a:ea typeface="Arial" panose="020B0604020202020204" pitchFamily="34" charset="0"/>
                </a:rPr>
                <a:t>D</a:t>
              </a:r>
              <a:endParaRPr lang="en-IN" sz="1100">
                <a:solidFill>
                  <a:srgbClr val="000000"/>
                </a:solidFill>
                <a:effectLst/>
                <a:latin typeface="Calibri" panose="020F0502020204030204" pitchFamily="34" charset="0"/>
                <a:ea typeface="Calibri" panose="020F0502020204030204" pitchFamily="34" charset="0"/>
              </a:endParaRPr>
            </a:p>
          </p:txBody>
        </p:sp>
        <p:sp>
          <p:nvSpPr>
            <p:cNvPr id="175" name="Rectangle 174">
              <a:extLst>
                <a:ext uri="{FF2B5EF4-FFF2-40B4-BE49-F238E27FC236}">
                  <a16:creationId xmlns:a16="http://schemas.microsoft.com/office/drawing/2014/main" id="{0D34A2E5-5BB2-4CEC-88EA-E4FEA4827AFE}"/>
                </a:ext>
              </a:extLst>
            </p:cNvPr>
            <p:cNvSpPr/>
            <p:nvPr/>
          </p:nvSpPr>
          <p:spPr>
            <a:xfrm>
              <a:off x="248691" y="1968622"/>
              <a:ext cx="131750" cy="247674"/>
            </a:xfrm>
            <a:prstGeom prst="rect">
              <a:avLst/>
            </a:prstGeom>
            <a:ln>
              <a:noFill/>
            </a:ln>
          </p:spPr>
          <p:txBody>
            <a:bodyPr vert="horz" lIns="0" tIns="0" rIns="0" bIns="0" rtlCol="0">
              <a:noAutofit/>
            </a:bodyPr>
            <a:lstStyle/>
            <a:p>
              <a:pPr>
                <a:lnSpc>
                  <a:spcPct val="107000"/>
                </a:lnSpc>
                <a:spcAft>
                  <a:spcPts val="800"/>
                </a:spcAft>
              </a:pPr>
              <a:r>
                <a:rPr lang="en-IN" sz="1550">
                  <a:solidFill>
                    <a:srgbClr val="0000A8"/>
                  </a:solidFill>
                  <a:effectLst/>
                  <a:latin typeface="Arial" panose="020B0604020202020204" pitchFamily="34" charset="0"/>
                  <a:ea typeface="Arial" panose="020B0604020202020204" pitchFamily="34" charset="0"/>
                </a:rPr>
                <a:t>y</a:t>
              </a:r>
              <a:endParaRPr lang="en-IN" sz="1100">
                <a:solidFill>
                  <a:srgbClr val="000000"/>
                </a:solidFill>
                <a:effectLst/>
                <a:latin typeface="Calibri" panose="020F0502020204030204" pitchFamily="34" charset="0"/>
                <a:ea typeface="Calibri" panose="020F0502020204030204" pitchFamily="34" charset="0"/>
              </a:endParaRPr>
            </a:p>
          </p:txBody>
        </p:sp>
        <p:sp>
          <p:nvSpPr>
            <p:cNvPr id="176" name="Rectangle 175">
              <a:extLst>
                <a:ext uri="{FF2B5EF4-FFF2-40B4-BE49-F238E27FC236}">
                  <a16:creationId xmlns:a16="http://schemas.microsoft.com/office/drawing/2014/main" id="{471457D2-1843-48EF-B298-4B0888E34626}"/>
                </a:ext>
              </a:extLst>
            </p:cNvPr>
            <p:cNvSpPr/>
            <p:nvPr/>
          </p:nvSpPr>
          <p:spPr>
            <a:xfrm>
              <a:off x="347115" y="1847980"/>
              <a:ext cx="269986" cy="381037"/>
            </a:xfrm>
            <a:prstGeom prst="rect">
              <a:avLst/>
            </a:prstGeom>
            <a:ln>
              <a:noFill/>
            </a:ln>
          </p:spPr>
          <p:txBody>
            <a:bodyPr vert="horz" lIns="0" tIns="0" rIns="0" bIns="0" rtlCol="0">
              <a:noAutofit/>
            </a:bodyPr>
            <a:lstStyle/>
            <a:p>
              <a:pPr>
                <a:lnSpc>
                  <a:spcPct val="107000"/>
                </a:lnSpc>
                <a:spcAft>
                  <a:spcPts val="800"/>
                </a:spcAft>
              </a:pPr>
              <a:r>
                <a:rPr lang="en-IN" sz="2400">
                  <a:solidFill>
                    <a:srgbClr val="0000A8"/>
                  </a:solidFill>
                  <a:effectLst/>
                  <a:latin typeface="Arial" panose="020B0604020202020204" pitchFamily="34" charset="0"/>
                  <a:ea typeface="Arial" panose="020B0604020202020204" pitchFamily="34" charset="0"/>
                </a:rPr>
                <a:t>()</a:t>
              </a:r>
              <a:endParaRPr lang="en-IN" sz="1100">
                <a:solidFill>
                  <a:srgbClr val="000000"/>
                </a:solidFill>
                <a:effectLst/>
                <a:latin typeface="Calibri" panose="020F0502020204030204" pitchFamily="34" charset="0"/>
                <a:ea typeface="Calibri" panose="020F0502020204030204" pitchFamily="34" charset="0"/>
              </a:endParaRPr>
            </a:p>
          </p:txBody>
        </p:sp>
        <p:sp>
          <p:nvSpPr>
            <p:cNvPr id="177" name="Rectangle 176">
              <a:extLst>
                <a:ext uri="{FF2B5EF4-FFF2-40B4-BE49-F238E27FC236}">
                  <a16:creationId xmlns:a16="http://schemas.microsoft.com/office/drawing/2014/main" id="{596C4114-7FC5-4725-BF39-BBFF91A486A9}"/>
                </a:ext>
              </a:extLst>
            </p:cNvPr>
            <p:cNvSpPr/>
            <p:nvPr/>
          </p:nvSpPr>
          <p:spPr>
            <a:xfrm>
              <a:off x="9873" y="3670777"/>
              <a:ext cx="292687" cy="381037"/>
            </a:xfrm>
            <a:prstGeom prst="rect">
              <a:avLst/>
            </a:prstGeom>
            <a:ln>
              <a:noFill/>
            </a:ln>
          </p:spPr>
          <p:txBody>
            <a:bodyPr vert="horz" lIns="0" tIns="0" rIns="0" bIns="0" rtlCol="0">
              <a:noAutofit/>
            </a:bodyPr>
            <a:lstStyle/>
            <a:p>
              <a:pPr>
                <a:lnSpc>
                  <a:spcPct val="107000"/>
                </a:lnSpc>
                <a:spcAft>
                  <a:spcPts val="800"/>
                </a:spcAft>
              </a:pPr>
              <a:r>
                <a:rPr lang="en-IN" sz="2400">
                  <a:solidFill>
                    <a:srgbClr val="0000A8"/>
                  </a:solidFill>
                  <a:effectLst/>
                  <a:latin typeface="Arial" panose="020B0604020202020204" pitchFamily="34" charset="0"/>
                  <a:ea typeface="Arial" panose="020B0604020202020204" pitchFamily="34" charset="0"/>
                </a:rPr>
                <a:t>D</a:t>
              </a:r>
              <a:endParaRPr lang="en-IN" sz="1100">
                <a:solidFill>
                  <a:srgbClr val="000000"/>
                </a:solidFill>
                <a:effectLst/>
                <a:latin typeface="Calibri" panose="020F0502020204030204" pitchFamily="34" charset="0"/>
                <a:ea typeface="Calibri" panose="020F0502020204030204" pitchFamily="34" charset="0"/>
              </a:endParaRPr>
            </a:p>
          </p:txBody>
        </p:sp>
        <p:sp>
          <p:nvSpPr>
            <p:cNvPr id="178" name="Rectangle 177">
              <a:extLst>
                <a:ext uri="{FF2B5EF4-FFF2-40B4-BE49-F238E27FC236}">
                  <a16:creationId xmlns:a16="http://schemas.microsoft.com/office/drawing/2014/main" id="{92FF6062-C785-4A24-A55A-B8BF8D26E0A4}"/>
                </a:ext>
              </a:extLst>
            </p:cNvPr>
            <p:cNvSpPr/>
            <p:nvPr/>
          </p:nvSpPr>
          <p:spPr>
            <a:xfrm>
              <a:off x="229989" y="3791419"/>
              <a:ext cx="131750" cy="247674"/>
            </a:xfrm>
            <a:prstGeom prst="rect">
              <a:avLst/>
            </a:prstGeom>
            <a:ln>
              <a:noFill/>
            </a:ln>
          </p:spPr>
          <p:txBody>
            <a:bodyPr vert="horz" lIns="0" tIns="0" rIns="0" bIns="0" rtlCol="0">
              <a:noAutofit/>
            </a:bodyPr>
            <a:lstStyle/>
            <a:p>
              <a:pPr>
                <a:lnSpc>
                  <a:spcPct val="107000"/>
                </a:lnSpc>
                <a:spcAft>
                  <a:spcPts val="800"/>
                </a:spcAft>
              </a:pPr>
              <a:r>
                <a:rPr lang="en-IN" sz="1550">
                  <a:solidFill>
                    <a:srgbClr val="0000A8"/>
                  </a:solidFill>
                  <a:effectLst/>
                  <a:latin typeface="Arial" panose="020B0604020202020204" pitchFamily="34" charset="0"/>
                  <a:ea typeface="Arial" panose="020B0604020202020204" pitchFamily="34" charset="0"/>
                </a:rPr>
                <a:t>z</a:t>
              </a:r>
              <a:endParaRPr lang="en-IN" sz="1100">
                <a:solidFill>
                  <a:srgbClr val="000000"/>
                </a:solidFill>
                <a:effectLst/>
                <a:latin typeface="Calibri" panose="020F0502020204030204" pitchFamily="34" charset="0"/>
                <a:ea typeface="Calibri" panose="020F0502020204030204" pitchFamily="34" charset="0"/>
              </a:endParaRPr>
            </a:p>
          </p:txBody>
        </p:sp>
        <p:sp>
          <p:nvSpPr>
            <p:cNvPr id="179" name="Rectangle 178">
              <a:extLst>
                <a:ext uri="{FF2B5EF4-FFF2-40B4-BE49-F238E27FC236}">
                  <a16:creationId xmlns:a16="http://schemas.microsoft.com/office/drawing/2014/main" id="{9E7B1431-3835-480D-AD24-16890BBCDA48}"/>
                </a:ext>
              </a:extLst>
            </p:cNvPr>
            <p:cNvSpPr/>
            <p:nvPr/>
          </p:nvSpPr>
          <p:spPr>
            <a:xfrm>
              <a:off x="328413" y="3670777"/>
              <a:ext cx="269986" cy="381037"/>
            </a:xfrm>
            <a:prstGeom prst="rect">
              <a:avLst/>
            </a:prstGeom>
            <a:ln>
              <a:noFill/>
            </a:ln>
          </p:spPr>
          <p:txBody>
            <a:bodyPr vert="horz" lIns="0" tIns="0" rIns="0" bIns="0" rtlCol="0">
              <a:noAutofit/>
            </a:bodyPr>
            <a:lstStyle/>
            <a:p>
              <a:pPr>
                <a:lnSpc>
                  <a:spcPct val="107000"/>
                </a:lnSpc>
                <a:spcAft>
                  <a:spcPts val="800"/>
                </a:spcAft>
              </a:pPr>
              <a:r>
                <a:rPr lang="en-IN" sz="2400">
                  <a:solidFill>
                    <a:srgbClr val="0000A8"/>
                  </a:solidFill>
                  <a:effectLst/>
                  <a:latin typeface="Arial" panose="020B0604020202020204" pitchFamily="34" charset="0"/>
                  <a:ea typeface="Arial" panose="020B0604020202020204" pitchFamily="34" charset="0"/>
                </a:rPr>
                <a:t>()</a:t>
              </a:r>
              <a:endParaRPr lang="en-IN" sz="1100">
                <a:solidFill>
                  <a:srgbClr val="000000"/>
                </a:solidFill>
                <a:effectLst/>
                <a:latin typeface="Calibri" panose="020F0502020204030204" pitchFamily="34" charset="0"/>
                <a:ea typeface="Calibri" panose="020F0502020204030204" pitchFamily="34" charset="0"/>
              </a:endParaRPr>
            </a:p>
          </p:txBody>
        </p:sp>
        <p:sp>
          <p:nvSpPr>
            <p:cNvPr id="180" name="Rectangle 179">
              <a:extLst>
                <a:ext uri="{FF2B5EF4-FFF2-40B4-BE49-F238E27FC236}">
                  <a16:creationId xmlns:a16="http://schemas.microsoft.com/office/drawing/2014/main" id="{E4035680-7405-43DA-9B90-5B2B1DD308AD}"/>
                </a:ext>
              </a:extLst>
            </p:cNvPr>
            <p:cNvSpPr/>
            <p:nvPr/>
          </p:nvSpPr>
          <p:spPr>
            <a:xfrm>
              <a:off x="2908220" y="0"/>
              <a:ext cx="696526" cy="222272"/>
            </a:xfrm>
            <a:prstGeom prst="rect">
              <a:avLst/>
            </a:prstGeom>
            <a:ln>
              <a:noFill/>
            </a:ln>
          </p:spPr>
          <p:txBody>
            <a:bodyPr vert="horz" lIns="0" tIns="0" rIns="0" bIns="0" rtlCol="0">
              <a:noAutofit/>
            </a:bodyPr>
            <a:lstStyle/>
            <a:p>
              <a:pPr>
                <a:lnSpc>
                  <a:spcPct val="107000"/>
                </a:lnSpc>
                <a:spcAft>
                  <a:spcPts val="800"/>
                </a:spcAft>
              </a:pPr>
              <a:r>
                <a:rPr lang="en-IN" sz="1400" i="1">
                  <a:solidFill>
                    <a:srgbClr val="000000"/>
                  </a:solidFill>
                  <a:effectLst/>
                  <a:latin typeface="Arial" panose="020B0604020202020204" pitchFamily="34" charset="0"/>
                  <a:ea typeface="Arial" panose="020B0604020202020204" pitchFamily="34" charset="0"/>
                </a:rPr>
                <a:t>costto</a:t>
              </a:r>
              <a:endParaRPr lang="en-IN" sz="1100">
                <a:solidFill>
                  <a:srgbClr val="000000"/>
                </a:solidFill>
                <a:effectLst/>
                <a:latin typeface="Calibri" panose="020F0502020204030204" pitchFamily="34" charset="0"/>
                <a:ea typeface="Calibri" panose="020F0502020204030204" pitchFamily="34" charset="0"/>
              </a:endParaRPr>
            </a:p>
          </p:txBody>
        </p:sp>
        <p:sp>
          <p:nvSpPr>
            <p:cNvPr id="181" name="Rectangle 180">
              <a:extLst>
                <a:ext uri="{FF2B5EF4-FFF2-40B4-BE49-F238E27FC236}">
                  <a16:creationId xmlns:a16="http://schemas.microsoft.com/office/drawing/2014/main" id="{BB4467A7-E22B-4C5B-906E-BB5B8ADB96DC}"/>
                </a:ext>
              </a:extLst>
            </p:cNvPr>
            <p:cNvSpPr/>
            <p:nvPr/>
          </p:nvSpPr>
          <p:spPr>
            <a:xfrm rot="-5399999">
              <a:off x="46517" y="816855"/>
              <a:ext cx="472906" cy="222272"/>
            </a:xfrm>
            <a:prstGeom prst="rect">
              <a:avLst/>
            </a:prstGeom>
            <a:ln>
              <a:noFill/>
            </a:ln>
          </p:spPr>
          <p:txBody>
            <a:bodyPr vert="horz" lIns="0" tIns="0" rIns="0" bIns="0" rtlCol="0">
              <a:noAutofit/>
            </a:bodyPr>
            <a:lstStyle/>
            <a:p>
              <a:pPr>
                <a:lnSpc>
                  <a:spcPct val="107000"/>
                </a:lnSpc>
                <a:spcAft>
                  <a:spcPts val="800"/>
                </a:spcAft>
              </a:pPr>
              <a:r>
                <a:rPr lang="en-IN" sz="1400" i="1">
                  <a:solidFill>
                    <a:srgbClr val="000000"/>
                  </a:solidFill>
                  <a:effectLst/>
                  <a:latin typeface="Arial" panose="020B0604020202020204" pitchFamily="34" charset="0"/>
                  <a:ea typeface="Arial" panose="020B0604020202020204" pitchFamily="34" charset="0"/>
                </a:rPr>
                <a:t>from</a:t>
              </a:r>
              <a:endParaRPr lang="en-IN" sz="1100">
                <a:solidFill>
                  <a:srgbClr val="000000"/>
                </a:solidFill>
                <a:effectLst/>
                <a:latin typeface="Calibri" panose="020F0502020204030204" pitchFamily="34" charset="0"/>
                <a:ea typeface="Calibri" panose="020F0502020204030204" pitchFamily="34" charset="0"/>
              </a:endParaRPr>
            </a:p>
          </p:txBody>
        </p:sp>
        <p:sp>
          <p:nvSpPr>
            <p:cNvPr id="182" name="Shape 4039">
              <a:extLst>
                <a:ext uri="{FF2B5EF4-FFF2-40B4-BE49-F238E27FC236}">
                  <a16:creationId xmlns:a16="http://schemas.microsoft.com/office/drawing/2014/main" id="{5676D356-805A-44F5-8B92-072514CF2089}"/>
                </a:ext>
              </a:extLst>
            </p:cNvPr>
            <p:cNvSpPr/>
            <p:nvPr/>
          </p:nvSpPr>
          <p:spPr>
            <a:xfrm>
              <a:off x="1169824" y="457697"/>
              <a:ext cx="350729" cy="350729"/>
            </a:xfrm>
            <a:custGeom>
              <a:avLst/>
              <a:gdLst/>
              <a:ahLst/>
              <a:cxnLst/>
              <a:rect l="0" t="0" r="0" b="0"/>
              <a:pathLst>
                <a:path w="350729" h="350729">
                  <a:moveTo>
                    <a:pt x="0" y="175364"/>
                  </a:moveTo>
                  <a:cubicBezTo>
                    <a:pt x="0" y="79162"/>
                    <a:pt x="79162" y="0"/>
                    <a:pt x="175364" y="0"/>
                  </a:cubicBezTo>
                  <a:cubicBezTo>
                    <a:pt x="271566" y="0"/>
                    <a:pt x="350729" y="79162"/>
                    <a:pt x="350729" y="175364"/>
                  </a:cubicBezTo>
                  <a:cubicBezTo>
                    <a:pt x="350729" y="175364"/>
                    <a:pt x="350729" y="175364"/>
                    <a:pt x="350729" y="175364"/>
                  </a:cubicBezTo>
                  <a:cubicBezTo>
                    <a:pt x="350729" y="175364"/>
                    <a:pt x="350729" y="175364"/>
                    <a:pt x="350729" y="175364"/>
                  </a:cubicBezTo>
                  <a:cubicBezTo>
                    <a:pt x="350729" y="271566"/>
                    <a:pt x="271566" y="350729"/>
                    <a:pt x="175364" y="350729"/>
                  </a:cubicBezTo>
                  <a:cubicBezTo>
                    <a:pt x="175364" y="350729"/>
                    <a:pt x="175364" y="350729"/>
                    <a:pt x="175364" y="350729"/>
                  </a:cubicBezTo>
                  <a:cubicBezTo>
                    <a:pt x="79162" y="350729"/>
                    <a:pt x="0" y="271566"/>
                    <a:pt x="0" y="175364"/>
                  </a:cubicBezTo>
                  <a:cubicBezTo>
                    <a:pt x="0" y="175364"/>
                    <a:pt x="0" y="175364"/>
                    <a:pt x="0" y="175364"/>
                  </a:cubicBezTo>
                  <a:close/>
                </a:path>
              </a:pathLst>
            </a:custGeom>
            <a:ln w="34925" cap="flat">
              <a:round/>
            </a:ln>
          </p:spPr>
          <p:style>
            <a:lnRef idx="1">
              <a:srgbClr val="C00000"/>
            </a:lnRef>
            <a:fillRef idx="0">
              <a:srgbClr val="000000">
                <a:alpha val="0"/>
              </a:srgbClr>
            </a:fillRef>
            <a:effectRef idx="0">
              <a:scrgbClr r="0" g="0" b="0"/>
            </a:effectRef>
            <a:fontRef idx="none"/>
          </p:style>
          <p:txBody>
            <a:bodyPr/>
            <a:lstStyle/>
            <a:p>
              <a:endParaRPr lang="en-IN"/>
            </a:p>
          </p:txBody>
        </p:sp>
        <p:sp>
          <p:nvSpPr>
            <p:cNvPr id="183" name="Shape 4040">
              <a:extLst>
                <a:ext uri="{FF2B5EF4-FFF2-40B4-BE49-F238E27FC236}">
                  <a16:creationId xmlns:a16="http://schemas.microsoft.com/office/drawing/2014/main" id="{3708DDCC-B2CF-4A2E-94CF-BE937DABD441}"/>
                </a:ext>
              </a:extLst>
            </p:cNvPr>
            <p:cNvSpPr/>
            <p:nvPr/>
          </p:nvSpPr>
          <p:spPr>
            <a:xfrm>
              <a:off x="3310416" y="459094"/>
              <a:ext cx="350729" cy="350729"/>
            </a:xfrm>
            <a:custGeom>
              <a:avLst/>
              <a:gdLst/>
              <a:ahLst/>
              <a:cxnLst/>
              <a:rect l="0" t="0" r="0" b="0"/>
              <a:pathLst>
                <a:path w="350729" h="350729">
                  <a:moveTo>
                    <a:pt x="0" y="175364"/>
                  </a:moveTo>
                  <a:cubicBezTo>
                    <a:pt x="0" y="79162"/>
                    <a:pt x="79162" y="0"/>
                    <a:pt x="175364" y="0"/>
                  </a:cubicBezTo>
                  <a:cubicBezTo>
                    <a:pt x="271566" y="0"/>
                    <a:pt x="350729" y="79162"/>
                    <a:pt x="350729" y="175364"/>
                  </a:cubicBezTo>
                  <a:cubicBezTo>
                    <a:pt x="350729" y="175364"/>
                    <a:pt x="350729" y="175364"/>
                    <a:pt x="350729" y="175364"/>
                  </a:cubicBezTo>
                  <a:cubicBezTo>
                    <a:pt x="350729" y="175364"/>
                    <a:pt x="350729" y="175364"/>
                    <a:pt x="350729" y="175364"/>
                  </a:cubicBezTo>
                  <a:cubicBezTo>
                    <a:pt x="350729" y="271566"/>
                    <a:pt x="271566" y="350729"/>
                    <a:pt x="175364" y="350729"/>
                  </a:cubicBezTo>
                  <a:cubicBezTo>
                    <a:pt x="175364" y="350729"/>
                    <a:pt x="175364" y="350729"/>
                    <a:pt x="175364" y="350729"/>
                  </a:cubicBezTo>
                  <a:cubicBezTo>
                    <a:pt x="79162" y="350729"/>
                    <a:pt x="0" y="271566"/>
                    <a:pt x="0" y="175364"/>
                  </a:cubicBezTo>
                  <a:cubicBezTo>
                    <a:pt x="0" y="175364"/>
                    <a:pt x="0" y="175364"/>
                    <a:pt x="0" y="175364"/>
                  </a:cubicBezTo>
                  <a:close/>
                </a:path>
              </a:pathLst>
            </a:custGeom>
            <a:ln w="34925" cap="flat">
              <a:round/>
            </a:ln>
          </p:spPr>
          <p:style>
            <a:lnRef idx="1">
              <a:srgbClr val="C00000"/>
            </a:lnRef>
            <a:fillRef idx="0">
              <a:srgbClr val="000000">
                <a:alpha val="0"/>
              </a:srgbClr>
            </a:fillRef>
            <a:effectRef idx="0">
              <a:scrgbClr r="0" g="0" b="0"/>
            </a:effectRef>
            <a:fontRef idx="none"/>
          </p:style>
          <p:txBody>
            <a:bodyPr/>
            <a:lstStyle/>
            <a:p>
              <a:endParaRPr lang="en-IN"/>
            </a:p>
          </p:txBody>
        </p:sp>
      </p:grpSp>
    </p:spTree>
    <p:extLst>
      <p:ext uri="{BB962C8B-B14F-4D97-AF65-F5344CB8AC3E}">
        <p14:creationId xmlns:p14="http://schemas.microsoft.com/office/powerpoint/2010/main" val="909774672"/>
      </p:ext>
    </p:extLst>
  </p:cSld>
  <p:clrMapOvr>
    <a:masterClrMapping/>
  </p:clrMapOvr>
  <p:transition spd="med">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C3A80-BB58-4AEC-B202-67F80672F429}"/>
              </a:ext>
            </a:extLst>
          </p:cNvPr>
          <p:cNvSpPr>
            <a:spLocks noGrp="1"/>
          </p:cNvSpPr>
          <p:nvPr>
            <p:ph type="title"/>
          </p:nvPr>
        </p:nvSpPr>
        <p:spPr/>
        <p:txBody>
          <a:bodyPr/>
          <a:lstStyle/>
          <a:p>
            <a:r>
              <a:rPr lang="en-US" dirty="0"/>
              <a:t>Explanation</a:t>
            </a:r>
            <a:endParaRPr lang="en-IN" dirty="0"/>
          </a:p>
        </p:txBody>
      </p:sp>
      <p:sp>
        <p:nvSpPr>
          <p:cNvPr id="3" name="Text Placeholder 2">
            <a:extLst>
              <a:ext uri="{FF2B5EF4-FFF2-40B4-BE49-F238E27FC236}">
                <a16:creationId xmlns:a16="http://schemas.microsoft.com/office/drawing/2014/main" id="{CC9EDCD7-2862-471B-8B54-6D546E2BC876}"/>
              </a:ext>
            </a:extLst>
          </p:cNvPr>
          <p:cNvSpPr>
            <a:spLocks noGrp="1"/>
          </p:cNvSpPr>
          <p:nvPr>
            <p:ph type="body" idx="1"/>
          </p:nvPr>
        </p:nvSpPr>
        <p:spPr/>
        <p:txBody>
          <a:bodyPr/>
          <a:lstStyle/>
          <a:p>
            <a:r>
              <a:rPr lang="en-US" dirty="0"/>
              <a:t> </a:t>
            </a:r>
            <a:endParaRPr lang="en-IN" dirty="0"/>
          </a:p>
        </p:txBody>
      </p:sp>
      <p:grpSp>
        <p:nvGrpSpPr>
          <p:cNvPr id="4" name="Group 3">
            <a:extLst>
              <a:ext uri="{FF2B5EF4-FFF2-40B4-BE49-F238E27FC236}">
                <a16:creationId xmlns:a16="http://schemas.microsoft.com/office/drawing/2014/main" id="{10217E4A-80E6-48BC-BFA4-9176088FA8EE}"/>
              </a:ext>
            </a:extLst>
          </p:cNvPr>
          <p:cNvGrpSpPr/>
          <p:nvPr/>
        </p:nvGrpSpPr>
        <p:grpSpPr>
          <a:xfrm>
            <a:off x="152852" y="1178615"/>
            <a:ext cx="8991148" cy="4919869"/>
            <a:chOff x="0" y="0"/>
            <a:chExt cx="9648596" cy="5287170"/>
          </a:xfrm>
        </p:grpSpPr>
        <p:sp>
          <p:nvSpPr>
            <p:cNvPr id="5" name="Shape 4076">
              <a:extLst>
                <a:ext uri="{FF2B5EF4-FFF2-40B4-BE49-F238E27FC236}">
                  <a16:creationId xmlns:a16="http://schemas.microsoft.com/office/drawing/2014/main" id="{99663435-F749-466A-AFFE-2898FE3FEC90}"/>
                </a:ext>
              </a:extLst>
            </p:cNvPr>
            <p:cNvSpPr/>
            <p:nvPr/>
          </p:nvSpPr>
          <p:spPr>
            <a:xfrm>
              <a:off x="622854" y="214485"/>
              <a:ext cx="0" cy="1219200"/>
            </a:xfrm>
            <a:custGeom>
              <a:avLst/>
              <a:gdLst/>
              <a:ahLst/>
              <a:cxnLst/>
              <a:rect l="0" t="0" r="0" b="0"/>
              <a:pathLst>
                <a:path h="1219200">
                  <a:moveTo>
                    <a:pt x="0" y="0"/>
                  </a:moveTo>
                  <a:lnTo>
                    <a:pt x="0" y="1219200"/>
                  </a:lnTo>
                </a:path>
              </a:pathLst>
            </a:custGeom>
            <a:ln w="9525" cap="flat">
              <a:round/>
            </a:ln>
          </p:spPr>
          <p:style>
            <a:lnRef idx="1">
              <a:srgbClr val="000000"/>
            </a:lnRef>
            <a:fillRef idx="0">
              <a:srgbClr val="000000">
                <a:alpha val="0"/>
              </a:srgbClr>
            </a:fillRef>
            <a:effectRef idx="0">
              <a:scrgbClr r="0" g="0" b="0"/>
            </a:effectRef>
            <a:fontRef idx="none"/>
          </p:style>
          <p:txBody>
            <a:bodyPr/>
            <a:lstStyle/>
            <a:p>
              <a:endParaRPr lang="en-IN"/>
            </a:p>
          </p:txBody>
        </p:sp>
        <p:sp>
          <p:nvSpPr>
            <p:cNvPr id="6" name="Shape 4077">
              <a:extLst>
                <a:ext uri="{FF2B5EF4-FFF2-40B4-BE49-F238E27FC236}">
                  <a16:creationId xmlns:a16="http://schemas.microsoft.com/office/drawing/2014/main" id="{93F806BA-515E-4FBF-94CD-785CFE01ADC2}"/>
                </a:ext>
              </a:extLst>
            </p:cNvPr>
            <p:cNvSpPr/>
            <p:nvPr/>
          </p:nvSpPr>
          <p:spPr>
            <a:xfrm>
              <a:off x="318054" y="443085"/>
              <a:ext cx="1371600" cy="0"/>
            </a:xfrm>
            <a:custGeom>
              <a:avLst/>
              <a:gdLst/>
              <a:ahLst/>
              <a:cxnLst/>
              <a:rect l="0" t="0" r="0" b="0"/>
              <a:pathLst>
                <a:path w="1371600">
                  <a:moveTo>
                    <a:pt x="0" y="0"/>
                  </a:moveTo>
                  <a:lnTo>
                    <a:pt x="1371600" y="0"/>
                  </a:lnTo>
                </a:path>
              </a:pathLst>
            </a:custGeom>
            <a:ln w="9525" cap="flat">
              <a:round/>
            </a:ln>
          </p:spPr>
          <p:style>
            <a:lnRef idx="1">
              <a:srgbClr val="000000"/>
            </a:lnRef>
            <a:fillRef idx="0">
              <a:srgbClr val="000000">
                <a:alpha val="0"/>
              </a:srgbClr>
            </a:fillRef>
            <a:effectRef idx="0">
              <a:scrgbClr r="0" g="0" b="0"/>
            </a:effectRef>
            <a:fontRef idx="none"/>
          </p:style>
          <p:txBody>
            <a:bodyPr/>
            <a:lstStyle/>
            <a:p>
              <a:endParaRPr lang="en-IN"/>
            </a:p>
          </p:txBody>
        </p:sp>
        <p:sp>
          <p:nvSpPr>
            <p:cNvPr id="7" name="Rectangle 6">
              <a:extLst>
                <a:ext uri="{FF2B5EF4-FFF2-40B4-BE49-F238E27FC236}">
                  <a16:creationId xmlns:a16="http://schemas.microsoft.com/office/drawing/2014/main" id="{91C0CB8D-C347-4DC6-8BF1-535AE369F31A}"/>
                </a:ext>
              </a:extLst>
            </p:cNvPr>
            <p:cNvSpPr/>
            <p:nvPr/>
          </p:nvSpPr>
          <p:spPr>
            <a:xfrm>
              <a:off x="1323965" y="160381"/>
              <a:ext cx="152019" cy="285778"/>
            </a:xfrm>
            <a:prstGeom prst="rect">
              <a:avLst/>
            </a:prstGeom>
            <a:ln>
              <a:noFill/>
            </a:ln>
          </p:spPr>
          <p:txBody>
            <a:bodyPr vert="horz" lIns="0" tIns="0" rIns="0" bIns="0" rtlCol="0">
              <a:noAutofit/>
            </a:bodyPr>
            <a:lstStyle/>
            <a:p>
              <a:pPr>
                <a:lnSpc>
                  <a:spcPct val="107000"/>
                </a:lnSpc>
                <a:spcAft>
                  <a:spcPts val="800"/>
                </a:spcAft>
              </a:pPr>
              <a:r>
                <a:rPr lang="en-IN" sz="1800">
                  <a:solidFill>
                    <a:srgbClr val="000000"/>
                  </a:solidFill>
                  <a:effectLst/>
                  <a:latin typeface="Arial" panose="020B0604020202020204" pitchFamily="34" charset="0"/>
                  <a:ea typeface="Arial" panose="020B0604020202020204" pitchFamily="34" charset="0"/>
                </a:rPr>
                <a:t>z</a:t>
              </a:r>
              <a:endParaRPr lang="en-IN" sz="1100">
                <a:solidFill>
                  <a:srgbClr val="000000"/>
                </a:solidFill>
                <a:effectLst/>
                <a:latin typeface="Calibri" panose="020F0502020204030204" pitchFamily="34" charset="0"/>
                <a:ea typeface="Calibri" panose="020F0502020204030204" pitchFamily="34" charset="0"/>
              </a:endParaRPr>
            </a:p>
          </p:txBody>
        </p:sp>
        <p:sp>
          <p:nvSpPr>
            <p:cNvPr id="8" name="Rectangle 7">
              <a:extLst>
                <a:ext uri="{FF2B5EF4-FFF2-40B4-BE49-F238E27FC236}">
                  <a16:creationId xmlns:a16="http://schemas.microsoft.com/office/drawing/2014/main" id="{5C0E09D1-2262-4075-89A9-A17B6C4561A5}"/>
                </a:ext>
              </a:extLst>
            </p:cNvPr>
            <p:cNvSpPr/>
            <p:nvPr/>
          </p:nvSpPr>
          <p:spPr>
            <a:xfrm>
              <a:off x="1019129" y="160381"/>
              <a:ext cx="152019" cy="285778"/>
            </a:xfrm>
            <a:prstGeom prst="rect">
              <a:avLst/>
            </a:prstGeom>
            <a:ln>
              <a:noFill/>
            </a:ln>
          </p:spPr>
          <p:txBody>
            <a:bodyPr vert="horz" lIns="0" tIns="0" rIns="0" bIns="0" rtlCol="0">
              <a:noAutofit/>
            </a:bodyPr>
            <a:lstStyle/>
            <a:p>
              <a:pPr>
                <a:lnSpc>
                  <a:spcPct val="107000"/>
                </a:lnSpc>
                <a:spcAft>
                  <a:spcPts val="800"/>
                </a:spcAft>
              </a:pPr>
              <a:r>
                <a:rPr lang="en-IN" sz="1800">
                  <a:solidFill>
                    <a:srgbClr val="000000"/>
                  </a:solidFill>
                  <a:effectLst/>
                  <a:latin typeface="Arial" panose="020B0604020202020204" pitchFamily="34" charset="0"/>
                  <a:ea typeface="Arial" panose="020B0604020202020204" pitchFamily="34" charset="0"/>
                </a:rPr>
                <a:t>y</a:t>
              </a:r>
              <a:endParaRPr lang="en-IN" sz="1100">
                <a:solidFill>
                  <a:srgbClr val="000000"/>
                </a:solidFill>
                <a:effectLst/>
                <a:latin typeface="Calibri" panose="020F0502020204030204" pitchFamily="34" charset="0"/>
                <a:ea typeface="Calibri" panose="020F0502020204030204" pitchFamily="34" charset="0"/>
              </a:endParaRPr>
            </a:p>
          </p:txBody>
        </p:sp>
        <p:sp>
          <p:nvSpPr>
            <p:cNvPr id="9" name="Rectangle 8">
              <a:extLst>
                <a:ext uri="{FF2B5EF4-FFF2-40B4-BE49-F238E27FC236}">
                  <a16:creationId xmlns:a16="http://schemas.microsoft.com/office/drawing/2014/main" id="{C6E0B986-D6F5-458C-91A2-F617DD1B10AA}"/>
                </a:ext>
              </a:extLst>
            </p:cNvPr>
            <p:cNvSpPr/>
            <p:nvPr/>
          </p:nvSpPr>
          <p:spPr>
            <a:xfrm>
              <a:off x="714294" y="160381"/>
              <a:ext cx="152019" cy="285778"/>
            </a:xfrm>
            <a:prstGeom prst="rect">
              <a:avLst/>
            </a:prstGeom>
            <a:ln>
              <a:noFill/>
            </a:ln>
          </p:spPr>
          <p:txBody>
            <a:bodyPr vert="horz" lIns="0" tIns="0" rIns="0" bIns="0" rtlCol="0">
              <a:noAutofit/>
            </a:bodyPr>
            <a:lstStyle/>
            <a:p>
              <a:pPr>
                <a:lnSpc>
                  <a:spcPct val="107000"/>
                </a:lnSpc>
                <a:spcAft>
                  <a:spcPts val="800"/>
                </a:spcAft>
              </a:pPr>
              <a:r>
                <a:rPr lang="en-IN" sz="1800">
                  <a:solidFill>
                    <a:srgbClr val="000000"/>
                  </a:solidFill>
                  <a:effectLst/>
                  <a:latin typeface="Arial" panose="020B0604020202020204" pitchFamily="34" charset="0"/>
                  <a:ea typeface="Arial" panose="020B0604020202020204" pitchFamily="34" charset="0"/>
                </a:rPr>
                <a:t>x</a:t>
              </a:r>
              <a:endParaRPr lang="en-IN" sz="1100">
                <a:solidFill>
                  <a:srgbClr val="000000"/>
                </a:solidFill>
                <a:effectLst/>
                <a:latin typeface="Calibri" panose="020F0502020204030204" pitchFamily="34" charset="0"/>
                <a:ea typeface="Calibri" panose="020F0502020204030204" pitchFamily="34" charset="0"/>
              </a:endParaRPr>
            </a:p>
          </p:txBody>
        </p:sp>
        <p:sp>
          <p:nvSpPr>
            <p:cNvPr id="10" name="Rectangle 9">
              <a:extLst>
                <a:ext uri="{FF2B5EF4-FFF2-40B4-BE49-F238E27FC236}">
                  <a16:creationId xmlns:a16="http://schemas.microsoft.com/office/drawing/2014/main" id="{47DB8E9B-A836-4859-A3FD-A979A27300B4}"/>
                </a:ext>
              </a:extLst>
            </p:cNvPr>
            <p:cNvSpPr/>
            <p:nvPr/>
          </p:nvSpPr>
          <p:spPr>
            <a:xfrm>
              <a:off x="409494" y="541380"/>
              <a:ext cx="152019" cy="285778"/>
            </a:xfrm>
            <a:prstGeom prst="rect">
              <a:avLst/>
            </a:prstGeom>
            <a:ln>
              <a:noFill/>
            </a:ln>
          </p:spPr>
          <p:txBody>
            <a:bodyPr vert="horz" lIns="0" tIns="0" rIns="0" bIns="0" rtlCol="0">
              <a:noAutofit/>
            </a:bodyPr>
            <a:lstStyle/>
            <a:p>
              <a:pPr>
                <a:lnSpc>
                  <a:spcPct val="107000"/>
                </a:lnSpc>
                <a:spcAft>
                  <a:spcPts val="800"/>
                </a:spcAft>
              </a:pPr>
              <a:r>
                <a:rPr lang="en-IN" sz="1800">
                  <a:solidFill>
                    <a:srgbClr val="000000"/>
                  </a:solidFill>
                  <a:effectLst/>
                  <a:latin typeface="Arial" panose="020B0604020202020204" pitchFamily="34" charset="0"/>
                  <a:ea typeface="Arial" panose="020B0604020202020204" pitchFamily="34" charset="0"/>
                </a:rPr>
                <a:t>x</a:t>
              </a:r>
              <a:endParaRPr lang="en-IN" sz="1100">
                <a:solidFill>
                  <a:srgbClr val="000000"/>
                </a:solidFill>
                <a:effectLst/>
                <a:latin typeface="Calibri" panose="020F0502020204030204" pitchFamily="34" charset="0"/>
                <a:ea typeface="Calibri" panose="020F0502020204030204" pitchFamily="34" charset="0"/>
              </a:endParaRPr>
            </a:p>
          </p:txBody>
        </p:sp>
        <p:sp>
          <p:nvSpPr>
            <p:cNvPr id="11" name="Rectangle 10">
              <a:extLst>
                <a:ext uri="{FF2B5EF4-FFF2-40B4-BE49-F238E27FC236}">
                  <a16:creationId xmlns:a16="http://schemas.microsoft.com/office/drawing/2014/main" id="{637E6119-283D-4C4D-90C0-E1D6AA0AAA0F}"/>
                </a:ext>
              </a:extLst>
            </p:cNvPr>
            <p:cNvSpPr/>
            <p:nvPr/>
          </p:nvSpPr>
          <p:spPr>
            <a:xfrm>
              <a:off x="409494" y="846180"/>
              <a:ext cx="152019" cy="285778"/>
            </a:xfrm>
            <a:prstGeom prst="rect">
              <a:avLst/>
            </a:prstGeom>
            <a:ln>
              <a:noFill/>
            </a:ln>
          </p:spPr>
          <p:txBody>
            <a:bodyPr vert="horz" lIns="0" tIns="0" rIns="0" bIns="0" rtlCol="0">
              <a:noAutofit/>
            </a:bodyPr>
            <a:lstStyle/>
            <a:p>
              <a:pPr>
                <a:lnSpc>
                  <a:spcPct val="107000"/>
                </a:lnSpc>
                <a:spcAft>
                  <a:spcPts val="800"/>
                </a:spcAft>
              </a:pPr>
              <a:r>
                <a:rPr lang="en-IN" sz="1800">
                  <a:solidFill>
                    <a:srgbClr val="000000"/>
                  </a:solidFill>
                  <a:effectLst/>
                  <a:latin typeface="Arial" panose="020B0604020202020204" pitchFamily="34" charset="0"/>
                  <a:ea typeface="Arial" panose="020B0604020202020204" pitchFamily="34" charset="0"/>
                </a:rPr>
                <a:t>y</a:t>
              </a:r>
              <a:endParaRPr lang="en-IN" sz="1100">
                <a:solidFill>
                  <a:srgbClr val="000000"/>
                </a:solidFill>
                <a:effectLst/>
                <a:latin typeface="Calibri" panose="020F0502020204030204" pitchFamily="34" charset="0"/>
                <a:ea typeface="Calibri" panose="020F0502020204030204" pitchFamily="34" charset="0"/>
              </a:endParaRPr>
            </a:p>
          </p:txBody>
        </p:sp>
        <p:sp>
          <p:nvSpPr>
            <p:cNvPr id="12" name="Rectangle 11">
              <a:extLst>
                <a:ext uri="{FF2B5EF4-FFF2-40B4-BE49-F238E27FC236}">
                  <a16:creationId xmlns:a16="http://schemas.microsoft.com/office/drawing/2014/main" id="{AB23A27D-4983-4BE2-93EE-FF8604475A17}"/>
                </a:ext>
              </a:extLst>
            </p:cNvPr>
            <p:cNvSpPr/>
            <p:nvPr/>
          </p:nvSpPr>
          <p:spPr>
            <a:xfrm>
              <a:off x="409494" y="1150981"/>
              <a:ext cx="152019" cy="285778"/>
            </a:xfrm>
            <a:prstGeom prst="rect">
              <a:avLst/>
            </a:prstGeom>
            <a:ln>
              <a:noFill/>
            </a:ln>
          </p:spPr>
          <p:txBody>
            <a:bodyPr vert="horz" lIns="0" tIns="0" rIns="0" bIns="0" rtlCol="0">
              <a:noAutofit/>
            </a:bodyPr>
            <a:lstStyle/>
            <a:p>
              <a:pPr>
                <a:lnSpc>
                  <a:spcPct val="107000"/>
                </a:lnSpc>
                <a:spcAft>
                  <a:spcPts val="800"/>
                </a:spcAft>
              </a:pPr>
              <a:r>
                <a:rPr lang="en-IN" sz="1800">
                  <a:solidFill>
                    <a:srgbClr val="000000"/>
                  </a:solidFill>
                  <a:effectLst/>
                  <a:latin typeface="Arial" panose="020B0604020202020204" pitchFamily="34" charset="0"/>
                  <a:ea typeface="Arial" panose="020B0604020202020204" pitchFamily="34" charset="0"/>
                </a:rPr>
                <a:t>z</a:t>
              </a:r>
              <a:endParaRPr lang="en-IN" sz="1100">
                <a:solidFill>
                  <a:srgbClr val="000000"/>
                </a:solidFill>
                <a:effectLst/>
                <a:latin typeface="Calibri" panose="020F0502020204030204" pitchFamily="34" charset="0"/>
                <a:ea typeface="Calibri" panose="020F0502020204030204" pitchFamily="34" charset="0"/>
              </a:endParaRPr>
            </a:p>
          </p:txBody>
        </p:sp>
        <p:sp>
          <p:nvSpPr>
            <p:cNvPr id="13" name="Rectangle 12">
              <a:extLst>
                <a:ext uri="{FF2B5EF4-FFF2-40B4-BE49-F238E27FC236}">
                  <a16:creationId xmlns:a16="http://schemas.microsoft.com/office/drawing/2014/main" id="{EBE9F777-29CB-4933-8B7F-C8F4B8F11C42}"/>
                </a:ext>
              </a:extLst>
            </p:cNvPr>
            <p:cNvSpPr/>
            <p:nvPr/>
          </p:nvSpPr>
          <p:spPr>
            <a:xfrm>
              <a:off x="714294" y="541380"/>
              <a:ext cx="507077" cy="285778"/>
            </a:xfrm>
            <a:prstGeom prst="rect">
              <a:avLst/>
            </a:prstGeom>
            <a:ln>
              <a:noFill/>
            </a:ln>
          </p:spPr>
          <p:txBody>
            <a:bodyPr vert="horz" lIns="0" tIns="0" rIns="0" bIns="0" rtlCol="0">
              <a:noAutofit/>
            </a:bodyPr>
            <a:lstStyle/>
            <a:p>
              <a:pPr>
                <a:lnSpc>
                  <a:spcPct val="107000"/>
                </a:lnSpc>
                <a:spcAft>
                  <a:spcPts val="800"/>
                </a:spcAft>
              </a:pPr>
              <a:r>
                <a:rPr lang="en-IN" sz="1800">
                  <a:solidFill>
                    <a:srgbClr val="000000"/>
                  </a:solidFill>
                  <a:effectLst/>
                  <a:latin typeface="Arial" panose="020B0604020202020204" pitchFamily="34" charset="0"/>
                  <a:ea typeface="Arial" panose="020B0604020202020204" pitchFamily="34" charset="0"/>
                </a:rPr>
                <a:t>02</a:t>
              </a:r>
              <a:endParaRPr lang="en-IN" sz="1100">
                <a:solidFill>
                  <a:srgbClr val="000000"/>
                </a:solidFill>
                <a:effectLst/>
                <a:latin typeface="Calibri" panose="020F0502020204030204" pitchFamily="34" charset="0"/>
                <a:ea typeface="Calibri" panose="020F0502020204030204" pitchFamily="34" charset="0"/>
              </a:endParaRPr>
            </a:p>
          </p:txBody>
        </p:sp>
        <p:sp>
          <p:nvSpPr>
            <p:cNvPr id="14" name="Rectangle 13">
              <a:extLst>
                <a:ext uri="{FF2B5EF4-FFF2-40B4-BE49-F238E27FC236}">
                  <a16:creationId xmlns:a16="http://schemas.microsoft.com/office/drawing/2014/main" id="{5F9E0D45-2EF6-4994-8673-7E6093DEAA81}"/>
                </a:ext>
              </a:extLst>
            </p:cNvPr>
            <p:cNvSpPr/>
            <p:nvPr/>
          </p:nvSpPr>
          <p:spPr>
            <a:xfrm>
              <a:off x="1286126" y="541380"/>
              <a:ext cx="169045" cy="285778"/>
            </a:xfrm>
            <a:prstGeom prst="rect">
              <a:avLst/>
            </a:prstGeom>
            <a:ln>
              <a:noFill/>
            </a:ln>
          </p:spPr>
          <p:txBody>
            <a:bodyPr vert="horz" lIns="0" tIns="0" rIns="0" bIns="0" rtlCol="0">
              <a:noAutofit/>
            </a:bodyPr>
            <a:lstStyle/>
            <a:p>
              <a:pPr>
                <a:lnSpc>
                  <a:spcPct val="107000"/>
                </a:lnSpc>
                <a:spcAft>
                  <a:spcPts val="800"/>
                </a:spcAft>
              </a:pPr>
              <a:r>
                <a:rPr lang="en-IN" sz="1800">
                  <a:solidFill>
                    <a:srgbClr val="000000"/>
                  </a:solidFill>
                  <a:effectLst/>
                  <a:latin typeface="Arial" panose="020B0604020202020204" pitchFamily="34" charset="0"/>
                  <a:ea typeface="Arial" panose="020B0604020202020204" pitchFamily="34" charset="0"/>
                </a:rPr>
                <a:t>7</a:t>
              </a:r>
              <a:endParaRPr lang="en-IN" sz="1100">
                <a:solidFill>
                  <a:srgbClr val="000000"/>
                </a:solidFill>
                <a:effectLst/>
                <a:latin typeface="Calibri" panose="020F0502020204030204" pitchFamily="34" charset="0"/>
                <a:ea typeface="Calibri" panose="020F0502020204030204" pitchFamily="34" charset="0"/>
              </a:endParaRPr>
            </a:p>
          </p:txBody>
        </p:sp>
        <p:sp>
          <p:nvSpPr>
            <p:cNvPr id="15" name="Rectangle 14">
              <a:extLst>
                <a:ext uri="{FF2B5EF4-FFF2-40B4-BE49-F238E27FC236}">
                  <a16:creationId xmlns:a16="http://schemas.microsoft.com/office/drawing/2014/main" id="{9B1A53FA-97F5-4CDC-8ABD-1F162368942B}"/>
                </a:ext>
              </a:extLst>
            </p:cNvPr>
            <p:cNvSpPr/>
            <p:nvPr/>
          </p:nvSpPr>
          <p:spPr>
            <a:xfrm>
              <a:off x="714294" y="922381"/>
              <a:ext cx="216475" cy="285778"/>
            </a:xfrm>
            <a:prstGeom prst="rect">
              <a:avLst/>
            </a:prstGeom>
            <a:ln>
              <a:noFill/>
            </a:ln>
          </p:spPr>
          <p:txBody>
            <a:bodyPr vert="horz" lIns="0" tIns="0" rIns="0" bIns="0" rtlCol="0">
              <a:noAutofit/>
            </a:bodyPr>
            <a:lstStyle/>
            <a:p>
              <a:pPr>
                <a:lnSpc>
                  <a:spcPct val="107000"/>
                </a:lnSpc>
                <a:spcAft>
                  <a:spcPts val="800"/>
                </a:spcAft>
              </a:pPr>
              <a:r>
                <a:rPr lang="en-IN" sz="1800">
                  <a:solidFill>
                    <a:srgbClr val="000000"/>
                  </a:solidFill>
                  <a:effectLst/>
                  <a:latin typeface="Arial" panose="020B0604020202020204" pitchFamily="34" charset="0"/>
                  <a:ea typeface="Arial" panose="020B0604020202020204" pitchFamily="34" charset="0"/>
                </a:rPr>
                <a:t>∞</a:t>
              </a:r>
              <a:endParaRPr lang="en-IN" sz="1100">
                <a:solidFill>
                  <a:srgbClr val="000000"/>
                </a:solidFill>
                <a:effectLst/>
                <a:latin typeface="Calibri" panose="020F0502020204030204" pitchFamily="34" charset="0"/>
                <a:ea typeface="Calibri" panose="020F0502020204030204" pitchFamily="34" charset="0"/>
              </a:endParaRPr>
            </a:p>
          </p:txBody>
        </p:sp>
        <p:sp>
          <p:nvSpPr>
            <p:cNvPr id="16" name="Rectangle 15">
              <a:extLst>
                <a:ext uri="{FF2B5EF4-FFF2-40B4-BE49-F238E27FC236}">
                  <a16:creationId xmlns:a16="http://schemas.microsoft.com/office/drawing/2014/main" id="{BBA8FEF9-957A-4F1D-BF4B-1410D359C1A1}"/>
                </a:ext>
              </a:extLst>
            </p:cNvPr>
            <p:cNvSpPr/>
            <p:nvPr/>
          </p:nvSpPr>
          <p:spPr>
            <a:xfrm>
              <a:off x="942894" y="922381"/>
              <a:ext cx="216475" cy="285778"/>
            </a:xfrm>
            <a:prstGeom prst="rect">
              <a:avLst/>
            </a:prstGeom>
            <a:ln>
              <a:noFill/>
            </a:ln>
          </p:spPr>
          <p:txBody>
            <a:bodyPr vert="horz" lIns="0" tIns="0" rIns="0" bIns="0" rtlCol="0">
              <a:noAutofit/>
            </a:bodyPr>
            <a:lstStyle/>
            <a:p>
              <a:pPr>
                <a:lnSpc>
                  <a:spcPct val="107000"/>
                </a:lnSpc>
                <a:spcAft>
                  <a:spcPts val="800"/>
                </a:spcAft>
              </a:pPr>
              <a:r>
                <a:rPr lang="en-IN" sz="1800">
                  <a:solidFill>
                    <a:srgbClr val="000000"/>
                  </a:solidFill>
                  <a:effectLst/>
                  <a:latin typeface="Arial" panose="020B0604020202020204" pitchFamily="34" charset="0"/>
                  <a:ea typeface="Arial" panose="020B0604020202020204" pitchFamily="34" charset="0"/>
                </a:rPr>
                <a:t>∞</a:t>
              </a:r>
              <a:endParaRPr lang="en-IN" sz="1100">
                <a:solidFill>
                  <a:srgbClr val="000000"/>
                </a:solidFill>
                <a:effectLst/>
                <a:latin typeface="Calibri" panose="020F0502020204030204" pitchFamily="34" charset="0"/>
                <a:ea typeface="Calibri" panose="020F0502020204030204" pitchFamily="34" charset="0"/>
              </a:endParaRPr>
            </a:p>
          </p:txBody>
        </p:sp>
        <p:sp>
          <p:nvSpPr>
            <p:cNvPr id="17" name="Rectangle 16">
              <a:extLst>
                <a:ext uri="{FF2B5EF4-FFF2-40B4-BE49-F238E27FC236}">
                  <a16:creationId xmlns:a16="http://schemas.microsoft.com/office/drawing/2014/main" id="{D089C5CC-A5AA-4153-AFF5-FB7E0ED3FABA}"/>
                </a:ext>
              </a:extLst>
            </p:cNvPr>
            <p:cNvSpPr/>
            <p:nvPr/>
          </p:nvSpPr>
          <p:spPr>
            <a:xfrm>
              <a:off x="1323894" y="922381"/>
              <a:ext cx="216475" cy="285778"/>
            </a:xfrm>
            <a:prstGeom prst="rect">
              <a:avLst/>
            </a:prstGeom>
            <a:ln>
              <a:noFill/>
            </a:ln>
          </p:spPr>
          <p:txBody>
            <a:bodyPr vert="horz" lIns="0" tIns="0" rIns="0" bIns="0" rtlCol="0">
              <a:noAutofit/>
            </a:bodyPr>
            <a:lstStyle/>
            <a:p>
              <a:pPr>
                <a:lnSpc>
                  <a:spcPct val="107000"/>
                </a:lnSpc>
                <a:spcAft>
                  <a:spcPts val="800"/>
                </a:spcAft>
              </a:pPr>
              <a:r>
                <a:rPr lang="en-IN" sz="1800">
                  <a:solidFill>
                    <a:srgbClr val="000000"/>
                  </a:solidFill>
                  <a:effectLst/>
                  <a:latin typeface="Arial" panose="020B0604020202020204" pitchFamily="34" charset="0"/>
                  <a:ea typeface="Arial" panose="020B0604020202020204" pitchFamily="34" charset="0"/>
                </a:rPr>
                <a:t>∞</a:t>
              </a:r>
              <a:endParaRPr lang="en-IN" sz="1100">
                <a:solidFill>
                  <a:srgbClr val="000000"/>
                </a:solidFill>
                <a:effectLst/>
                <a:latin typeface="Calibri" panose="020F0502020204030204" pitchFamily="34" charset="0"/>
                <a:ea typeface="Calibri" panose="020F0502020204030204" pitchFamily="34" charset="0"/>
              </a:endParaRPr>
            </a:p>
          </p:txBody>
        </p:sp>
        <p:sp>
          <p:nvSpPr>
            <p:cNvPr id="18" name="Rectangle 17">
              <a:extLst>
                <a:ext uri="{FF2B5EF4-FFF2-40B4-BE49-F238E27FC236}">
                  <a16:creationId xmlns:a16="http://schemas.microsoft.com/office/drawing/2014/main" id="{C7431216-F188-4BE3-A78B-BE38C6957F3F}"/>
                </a:ext>
              </a:extLst>
            </p:cNvPr>
            <p:cNvSpPr/>
            <p:nvPr/>
          </p:nvSpPr>
          <p:spPr>
            <a:xfrm>
              <a:off x="714294" y="1227180"/>
              <a:ext cx="216475" cy="285778"/>
            </a:xfrm>
            <a:prstGeom prst="rect">
              <a:avLst/>
            </a:prstGeom>
            <a:ln>
              <a:noFill/>
            </a:ln>
          </p:spPr>
          <p:txBody>
            <a:bodyPr vert="horz" lIns="0" tIns="0" rIns="0" bIns="0" rtlCol="0">
              <a:noAutofit/>
            </a:bodyPr>
            <a:lstStyle/>
            <a:p>
              <a:pPr>
                <a:lnSpc>
                  <a:spcPct val="107000"/>
                </a:lnSpc>
                <a:spcAft>
                  <a:spcPts val="800"/>
                </a:spcAft>
              </a:pPr>
              <a:r>
                <a:rPr lang="en-IN" sz="1800">
                  <a:solidFill>
                    <a:srgbClr val="000000"/>
                  </a:solidFill>
                  <a:effectLst/>
                  <a:latin typeface="Arial" panose="020B0604020202020204" pitchFamily="34" charset="0"/>
                  <a:ea typeface="Arial" panose="020B0604020202020204" pitchFamily="34" charset="0"/>
                </a:rPr>
                <a:t>∞</a:t>
              </a:r>
              <a:endParaRPr lang="en-IN" sz="1100">
                <a:solidFill>
                  <a:srgbClr val="000000"/>
                </a:solidFill>
                <a:effectLst/>
                <a:latin typeface="Calibri" panose="020F0502020204030204" pitchFamily="34" charset="0"/>
                <a:ea typeface="Calibri" panose="020F0502020204030204" pitchFamily="34" charset="0"/>
              </a:endParaRPr>
            </a:p>
          </p:txBody>
        </p:sp>
        <p:sp>
          <p:nvSpPr>
            <p:cNvPr id="19" name="Rectangle 18">
              <a:extLst>
                <a:ext uri="{FF2B5EF4-FFF2-40B4-BE49-F238E27FC236}">
                  <a16:creationId xmlns:a16="http://schemas.microsoft.com/office/drawing/2014/main" id="{17C6CF58-78D1-44AD-82AF-2C174E95471B}"/>
                </a:ext>
              </a:extLst>
            </p:cNvPr>
            <p:cNvSpPr/>
            <p:nvPr/>
          </p:nvSpPr>
          <p:spPr>
            <a:xfrm>
              <a:off x="942894" y="1227180"/>
              <a:ext cx="216475" cy="285778"/>
            </a:xfrm>
            <a:prstGeom prst="rect">
              <a:avLst/>
            </a:prstGeom>
            <a:ln>
              <a:noFill/>
            </a:ln>
          </p:spPr>
          <p:txBody>
            <a:bodyPr vert="horz" lIns="0" tIns="0" rIns="0" bIns="0" rtlCol="0">
              <a:noAutofit/>
            </a:bodyPr>
            <a:lstStyle/>
            <a:p>
              <a:pPr>
                <a:lnSpc>
                  <a:spcPct val="107000"/>
                </a:lnSpc>
                <a:spcAft>
                  <a:spcPts val="800"/>
                </a:spcAft>
              </a:pPr>
              <a:r>
                <a:rPr lang="en-IN" sz="1800">
                  <a:solidFill>
                    <a:srgbClr val="000000"/>
                  </a:solidFill>
                  <a:effectLst/>
                  <a:latin typeface="Arial" panose="020B0604020202020204" pitchFamily="34" charset="0"/>
                  <a:ea typeface="Arial" panose="020B0604020202020204" pitchFamily="34" charset="0"/>
                </a:rPr>
                <a:t>∞</a:t>
              </a:r>
              <a:endParaRPr lang="en-IN" sz="1100">
                <a:solidFill>
                  <a:srgbClr val="000000"/>
                </a:solidFill>
                <a:effectLst/>
                <a:latin typeface="Calibri" panose="020F0502020204030204" pitchFamily="34" charset="0"/>
                <a:ea typeface="Calibri" panose="020F0502020204030204" pitchFamily="34" charset="0"/>
              </a:endParaRPr>
            </a:p>
          </p:txBody>
        </p:sp>
        <p:sp>
          <p:nvSpPr>
            <p:cNvPr id="20" name="Rectangle 19">
              <a:extLst>
                <a:ext uri="{FF2B5EF4-FFF2-40B4-BE49-F238E27FC236}">
                  <a16:creationId xmlns:a16="http://schemas.microsoft.com/office/drawing/2014/main" id="{E90DB4FD-3FA3-4ACB-89ED-0C5DEA34C15B}"/>
                </a:ext>
              </a:extLst>
            </p:cNvPr>
            <p:cNvSpPr/>
            <p:nvPr/>
          </p:nvSpPr>
          <p:spPr>
            <a:xfrm>
              <a:off x="1323894" y="1227180"/>
              <a:ext cx="216475" cy="285778"/>
            </a:xfrm>
            <a:prstGeom prst="rect">
              <a:avLst/>
            </a:prstGeom>
            <a:ln>
              <a:noFill/>
            </a:ln>
          </p:spPr>
          <p:txBody>
            <a:bodyPr vert="horz" lIns="0" tIns="0" rIns="0" bIns="0" rtlCol="0">
              <a:noAutofit/>
            </a:bodyPr>
            <a:lstStyle/>
            <a:p>
              <a:pPr>
                <a:lnSpc>
                  <a:spcPct val="107000"/>
                </a:lnSpc>
                <a:spcAft>
                  <a:spcPts val="800"/>
                </a:spcAft>
              </a:pPr>
              <a:r>
                <a:rPr lang="en-IN" sz="1800">
                  <a:solidFill>
                    <a:srgbClr val="000000"/>
                  </a:solidFill>
                  <a:effectLst/>
                  <a:latin typeface="Arial" panose="020B0604020202020204" pitchFamily="34" charset="0"/>
                  <a:ea typeface="Arial" panose="020B0604020202020204" pitchFamily="34" charset="0"/>
                </a:rPr>
                <a:t>∞</a:t>
              </a:r>
              <a:endParaRPr lang="en-IN" sz="1100">
                <a:solidFill>
                  <a:srgbClr val="000000"/>
                </a:solidFill>
                <a:effectLst/>
                <a:latin typeface="Calibri" panose="020F0502020204030204" pitchFamily="34" charset="0"/>
                <a:ea typeface="Calibri" panose="020F0502020204030204" pitchFamily="34" charset="0"/>
              </a:endParaRPr>
            </a:p>
          </p:txBody>
        </p:sp>
        <p:sp>
          <p:nvSpPr>
            <p:cNvPr id="21" name="Rectangle 20">
              <a:extLst>
                <a:ext uri="{FF2B5EF4-FFF2-40B4-BE49-F238E27FC236}">
                  <a16:creationId xmlns:a16="http://schemas.microsoft.com/office/drawing/2014/main" id="{5D8FD2FE-FEC4-4781-8551-B1E585BB1268}"/>
                </a:ext>
              </a:extLst>
            </p:cNvPr>
            <p:cNvSpPr/>
            <p:nvPr/>
          </p:nvSpPr>
          <p:spPr>
            <a:xfrm>
              <a:off x="847644" y="15876"/>
              <a:ext cx="696526" cy="222272"/>
            </a:xfrm>
            <a:prstGeom prst="rect">
              <a:avLst/>
            </a:prstGeom>
            <a:ln>
              <a:noFill/>
            </a:ln>
          </p:spPr>
          <p:txBody>
            <a:bodyPr vert="horz" lIns="0" tIns="0" rIns="0" bIns="0" rtlCol="0">
              <a:noAutofit/>
            </a:bodyPr>
            <a:lstStyle/>
            <a:p>
              <a:pPr>
                <a:lnSpc>
                  <a:spcPct val="107000"/>
                </a:lnSpc>
                <a:spcAft>
                  <a:spcPts val="800"/>
                </a:spcAft>
              </a:pPr>
              <a:r>
                <a:rPr lang="en-IN" sz="1400" i="1">
                  <a:solidFill>
                    <a:srgbClr val="000000"/>
                  </a:solidFill>
                  <a:effectLst/>
                  <a:latin typeface="Arial" panose="020B0604020202020204" pitchFamily="34" charset="0"/>
                  <a:ea typeface="Arial" panose="020B0604020202020204" pitchFamily="34" charset="0"/>
                </a:rPr>
                <a:t>costto</a:t>
              </a:r>
              <a:endParaRPr lang="en-IN" sz="1100">
                <a:solidFill>
                  <a:srgbClr val="000000"/>
                </a:solidFill>
                <a:effectLst/>
                <a:latin typeface="Calibri" panose="020F0502020204030204" pitchFamily="34" charset="0"/>
                <a:ea typeface="Calibri" panose="020F0502020204030204" pitchFamily="34" charset="0"/>
              </a:endParaRPr>
            </a:p>
          </p:txBody>
        </p:sp>
        <p:sp>
          <p:nvSpPr>
            <p:cNvPr id="22" name="Rectangle 21">
              <a:extLst>
                <a:ext uri="{FF2B5EF4-FFF2-40B4-BE49-F238E27FC236}">
                  <a16:creationId xmlns:a16="http://schemas.microsoft.com/office/drawing/2014/main" id="{377C0910-8DF1-4AFB-90FD-0D4C1ACF8B9D}"/>
                </a:ext>
              </a:extLst>
            </p:cNvPr>
            <p:cNvSpPr/>
            <p:nvPr/>
          </p:nvSpPr>
          <p:spPr>
            <a:xfrm rot="-5399999">
              <a:off x="3654" y="2559931"/>
              <a:ext cx="472906" cy="222272"/>
            </a:xfrm>
            <a:prstGeom prst="rect">
              <a:avLst/>
            </a:prstGeom>
            <a:ln>
              <a:noFill/>
            </a:ln>
          </p:spPr>
          <p:txBody>
            <a:bodyPr vert="horz" lIns="0" tIns="0" rIns="0" bIns="0" rtlCol="0">
              <a:noAutofit/>
            </a:bodyPr>
            <a:lstStyle/>
            <a:p>
              <a:pPr>
                <a:lnSpc>
                  <a:spcPct val="107000"/>
                </a:lnSpc>
                <a:spcAft>
                  <a:spcPts val="800"/>
                </a:spcAft>
              </a:pPr>
              <a:r>
                <a:rPr lang="en-IN" sz="1400">
                  <a:solidFill>
                    <a:srgbClr val="000000"/>
                  </a:solidFill>
                  <a:effectLst/>
                  <a:latin typeface="Arial" panose="020B0604020202020204" pitchFamily="34" charset="0"/>
                  <a:ea typeface="Arial" panose="020B0604020202020204" pitchFamily="34" charset="0"/>
                </a:rPr>
                <a:t>from</a:t>
              </a:r>
              <a:endParaRPr lang="en-IN" sz="1100">
                <a:solidFill>
                  <a:srgbClr val="000000"/>
                </a:solidFill>
                <a:effectLst/>
                <a:latin typeface="Calibri" panose="020F0502020204030204" pitchFamily="34" charset="0"/>
                <a:ea typeface="Calibri" panose="020F0502020204030204" pitchFamily="34" charset="0"/>
              </a:endParaRPr>
            </a:p>
          </p:txBody>
        </p:sp>
        <p:sp>
          <p:nvSpPr>
            <p:cNvPr id="23" name="Rectangle 22">
              <a:extLst>
                <a:ext uri="{FF2B5EF4-FFF2-40B4-BE49-F238E27FC236}">
                  <a16:creationId xmlns:a16="http://schemas.microsoft.com/office/drawing/2014/main" id="{6FB3AB07-512C-4D4D-A2A4-EA692FE0B0E5}"/>
                </a:ext>
              </a:extLst>
            </p:cNvPr>
            <p:cNvSpPr/>
            <p:nvPr/>
          </p:nvSpPr>
          <p:spPr>
            <a:xfrm rot="-5399999">
              <a:off x="3652" y="4368094"/>
              <a:ext cx="472906" cy="222272"/>
            </a:xfrm>
            <a:prstGeom prst="rect">
              <a:avLst/>
            </a:prstGeom>
            <a:ln>
              <a:noFill/>
            </a:ln>
          </p:spPr>
          <p:txBody>
            <a:bodyPr vert="horz" lIns="0" tIns="0" rIns="0" bIns="0" rtlCol="0">
              <a:noAutofit/>
            </a:bodyPr>
            <a:lstStyle/>
            <a:p>
              <a:pPr>
                <a:lnSpc>
                  <a:spcPct val="107000"/>
                </a:lnSpc>
                <a:spcAft>
                  <a:spcPts val="800"/>
                </a:spcAft>
              </a:pPr>
              <a:r>
                <a:rPr lang="en-IN" sz="1400" i="1">
                  <a:solidFill>
                    <a:srgbClr val="000000"/>
                  </a:solidFill>
                  <a:effectLst/>
                  <a:latin typeface="Arial" panose="020B0604020202020204" pitchFamily="34" charset="0"/>
                  <a:ea typeface="Arial" panose="020B0604020202020204" pitchFamily="34" charset="0"/>
                </a:rPr>
                <a:t>from</a:t>
              </a:r>
              <a:endParaRPr lang="en-IN" sz="1100">
                <a:solidFill>
                  <a:srgbClr val="000000"/>
                </a:solidFill>
                <a:effectLst/>
                <a:latin typeface="Calibri" panose="020F0502020204030204" pitchFamily="34" charset="0"/>
                <a:ea typeface="Calibri" panose="020F0502020204030204" pitchFamily="34" charset="0"/>
              </a:endParaRPr>
            </a:p>
          </p:txBody>
        </p:sp>
        <p:sp>
          <p:nvSpPr>
            <p:cNvPr id="24" name="Shape 4092">
              <a:extLst>
                <a:ext uri="{FF2B5EF4-FFF2-40B4-BE49-F238E27FC236}">
                  <a16:creationId xmlns:a16="http://schemas.microsoft.com/office/drawing/2014/main" id="{ED650712-6E7E-4E87-A795-CCC2FA8B026A}"/>
                </a:ext>
              </a:extLst>
            </p:cNvPr>
            <p:cNvSpPr/>
            <p:nvPr/>
          </p:nvSpPr>
          <p:spPr>
            <a:xfrm>
              <a:off x="622854" y="1967085"/>
              <a:ext cx="0" cy="1219200"/>
            </a:xfrm>
            <a:custGeom>
              <a:avLst/>
              <a:gdLst/>
              <a:ahLst/>
              <a:cxnLst/>
              <a:rect l="0" t="0" r="0" b="0"/>
              <a:pathLst>
                <a:path h="1219200">
                  <a:moveTo>
                    <a:pt x="0" y="0"/>
                  </a:moveTo>
                  <a:lnTo>
                    <a:pt x="0" y="1219200"/>
                  </a:lnTo>
                </a:path>
              </a:pathLst>
            </a:custGeom>
            <a:ln w="9525" cap="flat">
              <a:round/>
            </a:ln>
          </p:spPr>
          <p:style>
            <a:lnRef idx="1">
              <a:srgbClr val="000000"/>
            </a:lnRef>
            <a:fillRef idx="0">
              <a:srgbClr val="000000">
                <a:alpha val="0"/>
              </a:srgbClr>
            </a:fillRef>
            <a:effectRef idx="0">
              <a:scrgbClr r="0" g="0" b="0"/>
            </a:effectRef>
            <a:fontRef idx="none"/>
          </p:style>
          <p:txBody>
            <a:bodyPr/>
            <a:lstStyle/>
            <a:p>
              <a:endParaRPr lang="en-IN"/>
            </a:p>
          </p:txBody>
        </p:sp>
        <p:sp>
          <p:nvSpPr>
            <p:cNvPr id="25" name="Shape 4093">
              <a:extLst>
                <a:ext uri="{FF2B5EF4-FFF2-40B4-BE49-F238E27FC236}">
                  <a16:creationId xmlns:a16="http://schemas.microsoft.com/office/drawing/2014/main" id="{773BB5D3-326B-4D4E-979B-16FF329F4F89}"/>
                </a:ext>
              </a:extLst>
            </p:cNvPr>
            <p:cNvSpPr/>
            <p:nvPr/>
          </p:nvSpPr>
          <p:spPr>
            <a:xfrm>
              <a:off x="318054" y="2195685"/>
              <a:ext cx="1371600" cy="0"/>
            </a:xfrm>
            <a:custGeom>
              <a:avLst/>
              <a:gdLst/>
              <a:ahLst/>
              <a:cxnLst/>
              <a:rect l="0" t="0" r="0" b="0"/>
              <a:pathLst>
                <a:path w="1371600">
                  <a:moveTo>
                    <a:pt x="0" y="0"/>
                  </a:moveTo>
                  <a:lnTo>
                    <a:pt x="1371600" y="0"/>
                  </a:lnTo>
                </a:path>
              </a:pathLst>
            </a:custGeom>
            <a:ln w="9525" cap="flat">
              <a:round/>
            </a:ln>
          </p:spPr>
          <p:style>
            <a:lnRef idx="1">
              <a:srgbClr val="000000"/>
            </a:lnRef>
            <a:fillRef idx="0">
              <a:srgbClr val="000000">
                <a:alpha val="0"/>
              </a:srgbClr>
            </a:fillRef>
            <a:effectRef idx="0">
              <a:scrgbClr r="0" g="0" b="0"/>
            </a:effectRef>
            <a:fontRef idx="none"/>
          </p:style>
          <p:txBody>
            <a:bodyPr/>
            <a:lstStyle/>
            <a:p>
              <a:endParaRPr lang="en-IN"/>
            </a:p>
          </p:txBody>
        </p:sp>
        <p:sp>
          <p:nvSpPr>
            <p:cNvPr id="26" name="Rectangle 25">
              <a:extLst>
                <a:ext uri="{FF2B5EF4-FFF2-40B4-BE49-F238E27FC236}">
                  <a16:creationId xmlns:a16="http://schemas.microsoft.com/office/drawing/2014/main" id="{F6FFAD4E-71A9-4F5A-B7F1-D8DE60460FE1}"/>
                </a:ext>
              </a:extLst>
            </p:cNvPr>
            <p:cNvSpPr/>
            <p:nvPr/>
          </p:nvSpPr>
          <p:spPr>
            <a:xfrm>
              <a:off x="1323965" y="1912981"/>
              <a:ext cx="152019" cy="285778"/>
            </a:xfrm>
            <a:prstGeom prst="rect">
              <a:avLst/>
            </a:prstGeom>
            <a:ln>
              <a:noFill/>
            </a:ln>
          </p:spPr>
          <p:txBody>
            <a:bodyPr vert="horz" lIns="0" tIns="0" rIns="0" bIns="0" rtlCol="0">
              <a:noAutofit/>
            </a:bodyPr>
            <a:lstStyle/>
            <a:p>
              <a:pPr>
                <a:lnSpc>
                  <a:spcPct val="107000"/>
                </a:lnSpc>
                <a:spcAft>
                  <a:spcPts val="800"/>
                </a:spcAft>
              </a:pPr>
              <a:r>
                <a:rPr lang="en-IN" sz="1800">
                  <a:solidFill>
                    <a:srgbClr val="000000"/>
                  </a:solidFill>
                  <a:effectLst/>
                  <a:latin typeface="Arial" panose="020B0604020202020204" pitchFamily="34" charset="0"/>
                  <a:ea typeface="Arial" panose="020B0604020202020204" pitchFamily="34" charset="0"/>
                </a:rPr>
                <a:t>z</a:t>
              </a:r>
              <a:endParaRPr lang="en-IN" sz="1100">
                <a:solidFill>
                  <a:srgbClr val="000000"/>
                </a:solidFill>
                <a:effectLst/>
                <a:latin typeface="Calibri" panose="020F0502020204030204" pitchFamily="34" charset="0"/>
                <a:ea typeface="Calibri" panose="020F0502020204030204" pitchFamily="34" charset="0"/>
              </a:endParaRPr>
            </a:p>
          </p:txBody>
        </p:sp>
        <p:sp>
          <p:nvSpPr>
            <p:cNvPr id="27" name="Rectangle 26">
              <a:extLst>
                <a:ext uri="{FF2B5EF4-FFF2-40B4-BE49-F238E27FC236}">
                  <a16:creationId xmlns:a16="http://schemas.microsoft.com/office/drawing/2014/main" id="{5B0CF806-5084-45FC-91C6-194A861B2695}"/>
                </a:ext>
              </a:extLst>
            </p:cNvPr>
            <p:cNvSpPr/>
            <p:nvPr/>
          </p:nvSpPr>
          <p:spPr>
            <a:xfrm>
              <a:off x="714294" y="1912981"/>
              <a:ext cx="152019" cy="285778"/>
            </a:xfrm>
            <a:prstGeom prst="rect">
              <a:avLst/>
            </a:prstGeom>
            <a:ln>
              <a:noFill/>
            </a:ln>
          </p:spPr>
          <p:txBody>
            <a:bodyPr vert="horz" lIns="0" tIns="0" rIns="0" bIns="0" rtlCol="0">
              <a:noAutofit/>
            </a:bodyPr>
            <a:lstStyle/>
            <a:p>
              <a:pPr>
                <a:lnSpc>
                  <a:spcPct val="107000"/>
                </a:lnSpc>
                <a:spcAft>
                  <a:spcPts val="800"/>
                </a:spcAft>
              </a:pPr>
              <a:r>
                <a:rPr lang="en-IN" sz="1800">
                  <a:solidFill>
                    <a:srgbClr val="000000"/>
                  </a:solidFill>
                  <a:effectLst/>
                  <a:latin typeface="Arial" panose="020B0604020202020204" pitchFamily="34" charset="0"/>
                  <a:ea typeface="Arial" panose="020B0604020202020204" pitchFamily="34" charset="0"/>
                </a:rPr>
                <a:t>x</a:t>
              </a:r>
              <a:endParaRPr lang="en-IN" sz="1100">
                <a:solidFill>
                  <a:srgbClr val="000000"/>
                </a:solidFill>
                <a:effectLst/>
                <a:latin typeface="Calibri" panose="020F0502020204030204" pitchFamily="34" charset="0"/>
                <a:ea typeface="Calibri" panose="020F0502020204030204" pitchFamily="34" charset="0"/>
              </a:endParaRPr>
            </a:p>
          </p:txBody>
        </p:sp>
        <p:sp>
          <p:nvSpPr>
            <p:cNvPr id="28" name="Rectangle 27">
              <a:extLst>
                <a:ext uri="{FF2B5EF4-FFF2-40B4-BE49-F238E27FC236}">
                  <a16:creationId xmlns:a16="http://schemas.microsoft.com/office/drawing/2014/main" id="{C42ADB32-5E8F-4152-9A4F-D5119EE9665E}"/>
                </a:ext>
              </a:extLst>
            </p:cNvPr>
            <p:cNvSpPr/>
            <p:nvPr/>
          </p:nvSpPr>
          <p:spPr>
            <a:xfrm>
              <a:off x="1019129" y="1912981"/>
              <a:ext cx="152019" cy="285778"/>
            </a:xfrm>
            <a:prstGeom prst="rect">
              <a:avLst/>
            </a:prstGeom>
            <a:ln>
              <a:noFill/>
            </a:ln>
          </p:spPr>
          <p:txBody>
            <a:bodyPr vert="horz" lIns="0" tIns="0" rIns="0" bIns="0" rtlCol="0">
              <a:noAutofit/>
            </a:bodyPr>
            <a:lstStyle/>
            <a:p>
              <a:pPr>
                <a:lnSpc>
                  <a:spcPct val="107000"/>
                </a:lnSpc>
                <a:spcAft>
                  <a:spcPts val="800"/>
                </a:spcAft>
              </a:pPr>
              <a:r>
                <a:rPr lang="en-IN" sz="1800">
                  <a:solidFill>
                    <a:srgbClr val="000000"/>
                  </a:solidFill>
                  <a:effectLst/>
                  <a:latin typeface="Arial" panose="020B0604020202020204" pitchFamily="34" charset="0"/>
                  <a:ea typeface="Arial" panose="020B0604020202020204" pitchFamily="34" charset="0"/>
                </a:rPr>
                <a:t>y</a:t>
              </a:r>
              <a:endParaRPr lang="en-IN" sz="1100">
                <a:solidFill>
                  <a:srgbClr val="000000"/>
                </a:solidFill>
                <a:effectLst/>
                <a:latin typeface="Calibri" panose="020F0502020204030204" pitchFamily="34" charset="0"/>
                <a:ea typeface="Calibri" panose="020F0502020204030204" pitchFamily="34" charset="0"/>
              </a:endParaRPr>
            </a:p>
          </p:txBody>
        </p:sp>
        <p:sp>
          <p:nvSpPr>
            <p:cNvPr id="29" name="Rectangle 28">
              <a:extLst>
                <a:ext uri="{FF2B5EF4-FFF2-40B4-BE49-F238E27FC236}">
                  <a16:creationId xmlns:a16="http://schemas.microsoft.com/office/drawing/2014/main" id="{42F1F558-634D-4302-9CB6-2F93534C2C13}"/>
                </a:ext>
              </a:extLst>
            </p:cNvPr>
            <p:cNvSpPr/>
            <p:nvPr/>
          </p:nvSpPr>
          <p:spPr>
            <a:xfrm>
              <a:off x="409494" y="2293980"/>
              <a:ext cx="152019" cy="285778"/>
            </a:xfrm>
            <a:prstGeom prst="rect">
              <a:avLst/>
            </a:prstGeom>
            <a:ln>
              <a:noFill/>
            </a:ln>
          </p:spPr>
          <p:txBody>
            <a:bodyPr vert="horz" lIns="0" tIns="0" rIns="0" bIns="0" rtlCol="0">
              <a:noAutofit/>
            </a:bodyPr>
            <a:lstStyle/>
            <a:p>
              <a:pPr>
                <a:lnSpc>
                  <a:spcPct val="107000"/>
                </a:lnSpc>
                <a:spcAft>
                  <a:spcPts val="800"/>
                </a:spcAft>
              </a:pPr>
              <a:r>
                <a:rPr lang="en-IN" sz="1800">
                  <a:solidFill>
                    <a:srgbClr val="000000"/>
                  </a:solidFill>
                  <a:effectLst/>
                  <a:latin typeface="Arial" panose="020B0604020202020204" pitchFamily="34" charset="0"/>
                  <a:ea typeface="Arial" panose="020B0604020202020204" pitchFamily="34" charset="0"/>
                </a:rPr>
                <a:t>x</a:t>
              </a:r>
              <a:endParaRPr lang="en-IN" sz="1100">
                <a:solidFill>
                  <a:srgbClr val="000000"/>
                </a:solidFill>
                <a:effectLst/>
                <a:latin typeface="Calibri" panose="020F0502020204030204" pitchFamily="34" charset="0"/>
                <a:ea typeface="Calibri" panose="020F0502020204030204" pitchFamily="34" charset="0"/>
              </a:endParaRPr>
            </a:p>
          </p:txBody>
        </p:sp>
        <p:sp>
          <p:nvSpPr>
            <p:cNvPr id="30" name="Rectangle 29">
              <a:extLst>
                <a:ext uri="{FF2B5EF4-FFF2-40B4-BE49-F238E27FC236}">
                  <a16:creationId xmlns:a16="http://schemas.microsoft.com/office/drawing/2014/main" id="{FA23F319-97BB-4598-B390-4BC1D7743E0C}"/>
                </a:ext>
              </a:extLst>
            </p:cNvPr>
            <p:cNvSpPr/>
            <p:nvPr/>
          </p:nvSpPr>
          <p:spPr>
            <a:xfrm>
              <a:off x="409494" y="2598780"/>
              <a:ext cx="152019" cy="285778"/>
            </a:xfrm>
            <a:prstGeom prst="rect">
              <a:avLst/>
            </a:prstGeom>
            <a:ln>
              <a:noFill/>
            </a:ln>
          </p:spPr>
          <p:txBody>
            <a:bodyPr vert="horz" lIns="0" tIns="0" rIns="0" bIns="0" rtlCol="0">
              <a:noAutofit/>
            </a:bodyPr>
            <a:lstStyle/>
            <a:p>
              <a:pPr>
                <a:lnSpc>
                  <a:spcPct val="107000"/>
                </a:lnSpc>
                <a:spcAft>
                  <a:spcPts val="800"/>
                </a:spcAft>
              </a:pPr>
              <a:r>
                <a:rPr lang="en-IN" sz="1800">
                  <a:solidFill>
                    <a:srgbClr val="000000"/>
                  </a:solidFill>
                  <a:effectLst/>
                  <a:latin typeface="Arial" panose="020B0604020202020204" pitchFamily="34" charset="0"/>
                  <a:ea typeface="Arial" panose="020B0604020202020204" pitchFamily="34" charset="0"/>
                </a:rPr>
                <a:t>y</a:t>
              </a:r>
              <a:endParaRPr lang="en-IN" sz="1100">
                <a:solidFill>
                  <a:srgbClr val="000000"/>
                </a:solidFill>
                <a:effectLst/>
                <a:latin typeface="Calibri" panose="020F0502020204030204" pitchFamily="34" charset="0"/>
                <a:ea typeface="Calibri" panose="020F0502020204030204" pitchFamily="34" charset="0"/>
              </a:endParaRPr>
            </a:p>
          </p:txBody>
        </p:sp>
        <p:sp>
          <p:nvSpPr>
            <p:cNvPr id="31" name="Rectangle 30">
              <a:extLst>
                <a:ext uri="{FF2B5EF4-FFF2-40B4-BE49-F238E27FC236}">
                  <a16:creationId xmlns:a16="http://schemas.microsoft.com/office/drawing/2014/main" id="{DDFEBDF2-00D1-474B-A30D-CCF671BFDC7D}"/>
                </a:ext>
              </a:extLst>
            </p:cNvPr>
            <p:cNvSpPr/>
            <p:nvPr/>
          </p:nvSpPr>
          <p:spPr>
            <a:xfrm>
              <a:off x="409494" y="2903580"/>
              <a:ext cx="152019" cy="285778"/>
            </a:xfrm>
            <a:prstGeom prst="rect">
              <a:avLst/>
            </a:prstGeom>
            <a:ln>
              <a:noFill/>
            </a:ln>
          </p:spPr>
          <p:txBody>
            <a:bodyPr vert="horz" lIns="0" tIns="0" rIns="0" bIns="0" rtlCol="0">
              <a:noAutofit/>
            </a:bodyPr>
            <a:lstStyle/>
            <a:p>
              <a:pPr>
                <a:lnSpc>
                  <a:spcPct val="107000"/>
                </a:lnSpc>
                <a:spcAft>
                  <a:spcPts val="800"/>
                </a:spcAft>
              </a:pPr>
              <a:r>
                <a:rPr lang="en-IN" sz="1800">
                  <a:solidFill>
                    <a:srgbClr val="000000"/>
                  </a:solidFill>
                  <a:effectLst/>
                  <a:latin typeface="Arial" panose="020B0604020202020204" pitchFamily="34" charset="0"/>
                  <a:ea typeface="Arial" panose="020B0604020202020204" pitchFamily="34" charset="0"/>
                </a:rPr>
                <a:t>z</a:t>
              </a:r>
              <a:endParaRPr lang="en-IN" sz="1100">
                <a:solidFill>
                  <a:srgbClr val="000000"/>
                </a:solidFill>
                <a:effectLst/>
                <a:latin typeface="Calibri" panose="020F0502020204030204" pitchFamily="34" charset="0"/>
                <a:ea typeface="Calibri" panose="020F0502020204030204" pitchFamily="34" charset="0"/>
              </a:endParaRPr>
            </a:p>
          </p:txBody>
        </p:sp>
        <p:sp>
          <p:nvSpPr>
            <p:cNvPr id="32" name="Rectangle 31">
              <a:extLst>
                <a:ext uri="{FF2B5EF4-FFF2-40B4-BE49-F238E27FC236}">
                  <a16:creationId xmlns:a16="http://schemas.microsoft.com/office/drawing/2014/main" id="{CCCA10AC-8208-4D24-8903-58FC82B11896}"/>
                </a:ext>
              </a:extLst>
            </p:cNvPr>
            <p:cNvSpPr/>
            <p:nvPr/>
          </p:nvSpPr>
          <p:spPr>
            <a:xfrm>
              <a:off x="1019094" y="2293980"/>
              <a:ext cx="216475" cy="285778"/>
            </a:xfrm>
            <a:prstGeom prst="rect">
              <a:avLst/>
            </a:prstGeom>
            <a:ln>
              <a:noFill/>
            </a:ln>
          </p:spPr>
          <p:txBody>
            <a:bodyPr vert="horz" lIns="0" tIns="0" rIns="0" bIns="0" rtlCol="0">
              <a:noAutofit/>
            </a:bodyPr>
            <a:lstStyle/>
            <a:p>
              <a:pPr>
                <a:lnSpc>
                  <a:spcPct val="107000"/>
                </a:lnSpc>
                <a:spcAft>
                  <a:spcPts val="800"/>
                </a:spcAft>
              </a:pPr>
              <a:r>
                <a:rPr lang="en-IN" sz="1800">
                  <a:solidFill>
                    <a:srgbClr val="000000"/>
                  </a:solidFill>
                  <a:effectLst/>
                  <a:latin typeface="Arial" panose="020B0604020202020204" pitchFamily="34" charset="0"/>
                  <a:ea typeface="Arial" panose="020B0604020202020204" pitchFamily="34" charset="0"/>
                </a:rPr>
                <a:t>∞</a:t>
              </a:r>
              <a:endParaRPr lang="en-IN" sz="1100">
                <a:solidFill>
                  <a:srgbClr val="000000"/>
                </a:solidFill>
                <a:effectLst/>
                <a:latin typeface="Calibri" panose="020F0502020204030204" pitchFamily="34" charset="0"/>
                <a:ea typeface="Calibri" panose="020F0502020204030204" pitchFamily="34" charset="0"/>
              </a:endParaRPr>
            </a:p>
          </p:txBody>
        </p:sp>
        <p:sp>
          <p:nvSpPr>
            <p:cNvPr id="33" name="Rectangle 32">
              <a:extLst>
                <a:ext uri="{FF2B5EF4-FFF2-40B4-BE49-F238E27FC236}">
                  <a16:creationId xmlns:a16="http://schemas.microsoft.com/office/drawing/2014/main" id="{BA0D78E1-47AB-4759-99BA-6F23E1D71671}"/>
                </a:ext>
              </a:extLst>
            </p:cNvPr>
            <p:cNvSpPr/>
            <p:nvPr/>
          </p:nvSpPr>
          <p:spPr>
            <a:xfrm>
              <a:off x="1323894" y="2293980"/>
              <a:ext cx="216475" cy="285778"/>
            </a:xfrm>
            <a:prstGeom prst="rect">
              <a:avLst/>
            </a:prstGeom>
            <a:ln>
              <a:noFill/>
            </a:ln>
          </p:spPr>
          <p:txBody>
            <a:bodyPr vert="horz" lIns="0" tIns="0" rIns="0" bIns="0" rtlCol="0">
              <a:noAutofit/>
            </a:bodyPr>
            <a:lstStyle/>
            <a:p>
              <a:pPr>
                <a:lnSpc>
                  <a:spcPct val="107000"/>
                </a:lnSpc>
                <a:spcAft>
                  <a:spcPts val="800"/>
                </a:spcAft>
              </a:pPr>
              <a:r>
                <a:rPr lang="en-IN" sz="1800">
                  <a:solidFill>
                    <a:srgbClr val="000000"/>
                  </a:solidFill>
                  <a:effectLst/>
                  <a:latin typeface="Arial" panose="020B0604020202020204" pitchFamily="34" charset="0"/>
                  <a:ea typeface="Arial" panose="020B0604020202020204" pitchFamily="34" charset="0"/>
                </a:rPr>
                <a:t>∞</a:t>
              </a:r>
              <a:endParaRPr lang="en-IN" sz="1100">
                <a:solidFill>
                  <a:srgbClr val="000000"/>
                </a:solidFill>
                <a:effectLst/>
                <a:latin typeface="Calibri" panose="020F0502020204030204" pitchFamily="34" charset="0"/>
                <a:ea typeface="Calibri" panose="020F0502020204030204" pitchFamily="34" charset="0"/>
              </a:endParaRPr>
            </a:p>
          </p:txBody>
        </p:sp>
        <p:sp>
          <p:nvSpPr>
            <p:cNvPr id="34" name="Rectangle 33">
              <a:extLst>
                <a:ext uri="{FF2B5EF4-FFF2-40B4-BE49-F238E27FC236}">
                  <a16:creationId xmlns:a16="http://schemas.microsoft.com/office/drawing/2014/main" id="{22ABB143-42A5-4DE3-B1BC-C5C8811F9C29}"/>
                </a:ext>
              </a:extLst>
            </p:cNvPr>
            <p:cNvSpPr/>
            <p:nvPr/>
          </p:nvSpPr>
          <p:spPr>
            <a:xfrm>
              <a:off x="714294" y="2979780"/>
              <a:ext cx="216475" cy="285778"/>
            </a:xfrm>
            <a:prstGeom prst="rect">
              <a:avLst/>
            </a:prstGeom>
            <a:ln>
              <a:noFill/>
            </a:ln>
          </p:spPr>
          <p:txBody>
            <a:bodyPr vert="horz" lIns="0" tIns="0" rIns="0" bIns="0" rtlCol="0">
              <a:noAutofit/>
            </a:bodyPr>
            <a:lstStyle/>
            <a:p>
              <a:pPr>
                <a:lnSpc>
                  <a:spcPct val="107000"/>
                </a:lnSpc>
                <a:spcAft>
                  <a:spcPts val="800"/>
                </a:spcAft>
              </a:pPr>
              <a:r>
                <a:rPr lang="en-IN" sz="1800">
                  <a:solidFill>
                    <a:srgbClr val="000000"/>
                  </a:solidFill>
                  <a:effectLst/>
                  <a:latin typeface="Arial" panose="020B0604020202020204" pitchFamily="34" charset="0"/>
                  <a:ea typeface="Arial" panose="020B0604020202020204" pitchFamily="34" charset="0"/>
                </a:rPr>
                <a:t>∞</a:t>
              </a:r>
              <a:endParaRPr lang="en-IN" sz="1100">
                <a:solidFill>
                  <a:srgbClr val="000000"/>
                </a:solidFill>
                <a:effectLst/>
                <a:latin typeface="Calibri" panose="020F0502020204030204" pitchFamily="34" charset="0"/>
                <a:ea typeface="Calibri" panose="020F0502020204030204" pitchFamily="34" charset="0"/>
              </a:endParaRPr>
            </a:p>
          </p:txBody>
        </p:sp>
        <p:sp>
          <p:nvSpPr>
            <p:cNvPr id="35" name="Rectangle 34">
              <a:extLst>
                <a:ext uri="{FF2B5EF4-FFF2-40B4-BE49-F238E27FC236}">
                  <a16:creationId xmlns:a16="http://schemas.microsoft.com/office/drawing/2014/main" id="{5236C470-28A9-4783-904E-D283FAC55C3B}"/>
                </a:ext>
              </a:extLst>
            </p:cNvPr>
            <p:cNvSpPr/>
            <p:nvPr/>
          </p:nvSpPr>
          <p:spPr>
            <a:xfrm>
              <a:off x="942894" y="2979780"/>
              <a:ext cx="216475" cy="285778"/>
            </a:xfrm>
            <a:prstGeom prst="rect">
              <a:avLst/>
            </a:prstGeom>
            <a:ln>
              <a:noFill/>
            </a:ln>
          </p:spPr>
          <p:txBody>
            <a:bodyPr vert="horz" lIns="0" tIns="0" rIns="0" bIns="0" rtlCol="0">
              <a:noAutofit/>
            </a:bodyPr>
            <a:lstStyle/>
            <a:p>
              <a:pPr>
                <a:lnSpc>
                  <a:spcPct val="107000"/>
                </a:lnSpc>
                <a:spcAft>
                  <a:spcPts val="800"/>
                </a:spcAft>
              </a:pPr>
              <a:r>
                <a:rPr lang="en-IN" sz="1800">
                  <a:solidFill>
                    <a:srgbClr val="000000"/>
                  </a:solidFill>
                  <a:effectLst/>
                  <a:latin typeface="Arial" panose="020B0604020202020204" pitchFamily="34" charset="0"/>
                  <a:ea typeface="Arial" panose="020B0604020202020204" pitchFamily="34" charset="0"/>
                </a:rPr>
                <a:t>∞</a:t>
              </a:r>
              <a:endParaRPr lang="en-IN" sz="1100">
                <a:solidFill>
                  <a:srgbClr val="000000"/>
                </a:solidFill>
                <a:effectLst/>
                <a:latin typeface="Calibri" panose="020F0502020204030204" pitchFamily="34" charset="0"/>
                <a:ea typeface="Calibri" panose="020F0502020204030204" pitchFamily="34" charset="0"/>
              </a:endParaRPr>
            </a:p>
          </p:txBody>
        </p:sp>
        <p:sp>
          <p:nvSpPr>
            <p:cNvPr id="36" name="Rectangle 35">
              <a:extLst>
                <a:ext uri="{FF2B5EF4-FFF2-40B4-BE49-F238E27FC236}">
                  <a16:creationId xmlns:a16="http://schemas.microsoft.com/office/drawing/2014/main" id="{08909B51-8710-4078-9C46-AEE4AB5956DF}"/>
                </a:ext>
              </a:extLst>
            </p:cNvPr>
            <p:cNvSpPr/>
            <p:nvPr/>
          </p:nvSpPr>
          <p:spPr>
            <a:xfrm>
              <a:off x="1323894" y="2979780"/>
              <a:ext cx="216475" cy="285778"/>
            </a:xfrm>
            <a:prstGeom prst="rect">
              <a:avLst/>
            </a:prstGeom>
            <a:ln>
              <a:noFill/>
            </a:ln>
          </p:spPr>
          <p:txBody>
            <a:bodyPr vert="horz" lIns="0" tIns="0" rIns="0" bIns="0" rtlCol="0">
              <a:noAutofit/>
            </a:bodyPr>
            <a:lstStyle/>
            <a:p>
              <a:pPr>
                <a:lnSpc>
                  <a:spcPct val="107000"/>
                </a:lnSpc>
                <a:spcAft>
                  <a:spcPts val="800"/>
                </a:spcAft>
              </a:pPr>
              <a:r>
                <a:rPr lang="en-IN" sz="1800">
                  <a:solidFill>
                    <a:srgbClr val="000000"/>
                  </a:solidFill>
                  <a:effectLst/>
                  <a:latin typeface="Arial" panose="020B0604020202020204" pitchFamily="34" charset="0"/>
                  <a:ea typeface="Arial" panose="020B0604020202020204" pitchFamily="34" charset="0"/>
                </a:rPr>
                <a:t>∞</a:t>
              </a:r>
              <a:endParaRPr lang="en-IN" sz="1100">
                <a:solidFill>
                  <a:srgbClr val="000000"/>
                </a:solidFill>
                <a:effectLst/>
                <a:latin typeface="Calibri" panose="020F0502020204030204" pitchFamily="34" charset="0"/>
                <a:ea typeface="Calibri" panose="020F0502020204030204" pitchFamily="34" charset="0"/>
              </a:endParaRPr>
            </a:p>
          </p:txBody>
        </p:sp>
        <p:sp>
          <p:nvSpPr>
            <p:cNvPr id="37" name="Rectangle 36">
              <a:extLst>
                <a:ext uri="{FF2B5EF4-FFF2-40B4-BE49-F238E27FC236}">
                  <a16:creationId xmlns:a16="http://schemas.microsoft.com/office/drawing/2014/main" id="{EADBE562-F64F-4C24-BAB8-BACDEED40722}"/>
                </a:ext>
              </a:extLst>
            </p:cNvPr>
            <p:cNvSpPr/>
            <p:nvPr/>
          </p:nvSpPr>
          <p:spPr>
            <a:xfrm>
              <a:off x="836532" y="1790701"/>
              <a:ext cx="696526" cy="222272"/>
            </a:xfrm>
            <a:prstGeom prst="rect">
              <a:avLst/>
            </a:prstGeom>
            <a:ln>
              <a:noFill/>
            </a:ln>
          </p:spPr>
          <p:txBody>
            <a:bodyPr vert="horz" lIns="0" tIns="0" rIns="0" bIns="0" rtlCol="0">
              <a:noAutofit/>
            </a:bodyPr>
            <a:lstStyle/>
            <a:p>
              <a:pPr>
                <a:lnSpc>
                  <a:spcPct val="107000"/>
                </a:lnSpc>
                <a:spcAft>
                  <a:spcPts val="800"/>
                </a:spcAft>
              </a:pPr>
              <a:r>
                <a:rPr lang="en-IN" sz="1400" i="1">
                  <a:solidFill>
                    <a:srgbClr val="000000"/>
                  </a:solidFill>
                  <a:effectLst/>
                  <a:latin typeface="Arial" panose="020B0604020202020204" pitchFamily="34" charset="0"/>
                  <a:ea typeface="Arial" panose="020B0604020202020204" pitchFamily="34" charset="0"/>
                </a:rPr>
                <a:t>costto</a:t>
              </a:r>
              <a:endParaRPr lang="en-IN" sz="1100">
                <a:solidFill>
                  <a:srgbClr val="000000"/>
                </a:solidFill>
                <a:effectLst/>
                <a:latin typeface="Calibri" panose="020F0502020204030204" pitchFamily="34" charset="0"/>
                <a:ea typeface="Calibri" panose="020F0502020204030204" pitchFamily="34" charset="0"/>
              </a:endParaRPr>
            </a:p>
          </p:txBody>
        </p:sp>
        <p:sp>
          <p:nvSpPr>
            <p:cNvPr id="38" name="Shape 4104">
              <a:extLst>
                <a:ext uri="{FF2B5EF4-FFF2-40B4-BE49-F238E27FC236}">
                  <a16:creationId xmlns:a16="http://schemas.microsoft.com/office/drawing/2014/main" id="{42824D9B-A943-45B9-8954-C38A78EB3013}"/>
                </a:ext>
              </a:extLst>
            </p:cNvPr>
            <p:cNvSpPr/>
            <p:nvPr/>
          </p:nvSpPr>
          <p:spPr>
            <a:xfrm>
              <a:off x="622854" y="3795885"/>
              <a:ext cx="0" cy="1219200"/>
            </a:xfrm>
            <a:custGeom>
              <a:avLst/>
              <a:gdLst/>
              <a:ahLst/>
              <a:cxnLst/>
              <a:rect l="0" t="0" r="0" b="0"/>
              <a:pathLst>
                <a:path h="1219200">
                  <a:moveTo>
                    <a:pt x="0" y="0"/>
                  </a:moveTo>
                  <a:lnTo>
                    <a:pt x="0" y="1219200"/>
                  </a:lnTo>
                </a:path>
              </a:pathLst>
            </a:custGeom>
            <a:ln w="9525" cap="flat">
              <a:round/>
            </a:ln>
          </p:spPr>
          <p:style>
            <a:lnRef idx="1">
              <a:srgbClr val="000000"/>
            </a:lnRef>
            <a:fillRef idx="0">
              <a:srgbClr val="000000">
                <a:alpha val="0"/>
              </a:srgbClr>
            </a:fillRef>
            <a:effectRef idx="0">
              <a:scrgbClr r="0" g="0" b="0"/>
            </a:effectRef>
            <a:fontRef idx="none"/>
          </p:style>
          <p:txBody>
            <a:bodyPr/>
            <a:lstStyle/>
            <a:p>
              <a:endParaRPr lang="en-IN"/>
            </a:p>
          </p:txBody>
        </p:sp>
        <p:sp>
          <p:nvSpPr>
            <p:cNvPr id="39" name="Shape 4105">
              <a:extLst>
                <a:ext uri="{FF2B5EF4-FFF2-40B4-BE49-F238E27FC236}">
                  <a16:creationId xmlns:a16="http://schemas.microsoft.com/office/drawing/2014/main" id="{4A83E7B2-EC72-4C14-A79C-FE4F3DD966AC}"/>
                </a:ext>
              </a:extLst>
            </p:cNvPr>
            <p:cNvSpPr/>
            <p:nvPr/>
          </p:nvSpPr>
          <p:spPr>
            <a:xfrm>
              <a:off x="318054" y="4024485"/>
              <a:ext cx="1371600" cy="0"/>
            </a:xfrm>
            <a:custGeom>
              <a:avLst/>
              <a:gdLst/>
              <a:ahLst/>
              <a:cxnLst/>
              <a:rect l="0" t="0" r="0" b="0"/>
              <a:pathLst>
                <a:path w="1371600">
                  <a:moveTo>
                    <a:pt x="0" y="0"/>
                  </a:moveTo>
                  <a:lnTo>
                    <a:pt x="1371600" y="0"/>
                  </a:lnTo>
                </a:path>
              </a:pathLst>
            </a:custGeom>
            <a:ln w="9525" cap="flat">
              <a:round/>
            </a:ln>
          </p:spPr>
          <p:style>
            <a:lnRef idx="1">
              <a:srgbClr val="000000"/>
            </a:lnRef>
            <a:fillRef idx="0">
              <a:srgbClr val="000000">
                <a:alpha val="0"/>
              </a:srgbClr>
            </a:fillRef>
            <a:effectRef idx="0">
              <a:scrgbClr r="0" g="0" b="0"/>
            </a:effectRef>
            <a:fontRef idx="none"/>
          </p:style>
          <p:txBody>
            <a:bodyPr/>
            <a:lstStyle/>
            <a:p>
              <a:endParaRPr lang="en-IN"/>
            </a:p>
          </p:txBody>
        </p:sp>
        <p:sp>
          <p:nvSpPr>
            <p:cNvPr id="40" name="Rectangle 39">
              <a:extLst>
                <a:ext uri="{FF2B5EF4-FFF2-40B4-BE49-F238E27FC236}">
                  <a16:creationId xmlns:a16="http://schemas.microsoft.com/office/drawing/2014/main" id="{70E88038-55C1-4C94-8C8E-BFE623CFAAA2}"/>
                </a:ext>
              </a:extLst>
            </p:cNvPr>
            <p:cNvSpPr/>
            <p:nvPr/>
          </p:nvSpPr>
          <p:spPr>
            <a:xfrm>
              <a:off x="1323965" y="3741781"/>
              <a:ext cx="152019" cy="285778"/>
            </a:xfrm>
            <a:prstGeom prst="rect">
              <a:avLst/>
            </a:prstGeom>
            <a:ln>
              <a:noFill/>
            </a:ln>
          </p:spPr>
          <p:txBody>
            <a:bodyPr vert="horz" lIns="0" tIns="0" rIns="0" bIns="0" rtlCol="0">
              <a:noAutofit/>
            </a:bodyPr>
            <a:lstStyle/>
            <a:p>
              <a:pPr>
                <a:lnSpc>
                  <a:spcPct val="107000"/>
                </a:lnSpc>
                <a:spcAft>
                  <a:spcPts val="800"/>
                </a:spcAft>
              </a:pPr>
              <a:r>
                <a:rPr lang="en-IN" sz="1800">
                  <a:solidFill>
                    <a:srgbClr val="000000"/>
                  </a:solidFill>
                  <a:effectLst/>
                  <a:latin typeface="Arial" panose="020B0604020202020204" pitchFamily="34" charset="0"/>
                  <a:ea typeface="Arial" panose="020B0604020202020204" pitchFamily="34" charset="0"/>
                </a:rPr>
                <a:t>z</a:t>
              </a:r>
              <a:endParaRPr lang="en-IN" sz="1100">
                <a:solidFill>
                  <a:srgbClr val="000000"/>
                </a:solidFill>
                <a:effectLst/>
                <a:latin typeface="Calibri" panose="020F0502020204030204" pitchFamily="34" charset="0"/>
                <a:ea typeface="Calibri" panose="020F0502020204030204" pitchFamily="34" charset="0"/>
              </a:endParaRPr>
            </a:p>
          </p:txBody>
        </p:sp>
        <p:sp>
          <p:nvSpPr>
            <p:cNvPr id="41" name="Rectangle 40">
              <a:extLst>
                <a:ext uri="{FF2B5EF4-FFF2-40B4-BE49-F238E27FC236}">
                  <a16:creationId xmlns:a16="http://schemas.microsoft.com/office/drawing/2014/main" id="{6E3D796F-A490-42CD-92A1-F22E5B75B53E}"/>
                </a:ext>
              </a:extLst>
            </p:cNvPr>
            <p:cNvSpPr/>
            <p:nvPr/>
          </p:nvSpPr>
          <p:spPr>
            <a:xfrm>
              <a:off x="1019129" y="3741781"/>
              <a:ext cx="152019" cy="285778"/>
            </a:xfrm>
            <a:prstGeom prst="rect">
              <a:avLst/>
            </a:prstGeom>
            <a:ln>
              <a:noFill/>
            </a:ln>
          </p:spPr>
          <p:txBody>
            <a:bodyPr vert="horz" lIns="0" tIns="0" rIns="0" bIns="0" rtlCol="0">
              <a:noAutofit/>
            </a:bodyPr>
            <a:lstStyle/>
            <a:p>
              <a:pPr>
                <a:lnSpc>
                  <a:spcPct val="107000"/>
                </a:lnSpc>
                <a:spcAft>
                  <a:spcPts val="800"/>
                </a:spcAft>
              </a:pPr>
              <a:r>
                <a:rPr lang="en-IN" sz="1800">
                  <a:solidFill>
                    <a:srgbClr val="000000"/>
                  </a:solidFill>
                  <a:effectLst/>
                  <a:latin typeface="Arial" panose="020B0604020202020204" pitchFamily="34" charset="0"/>
                  <a:ea typeface="Arial" panose="020B0604020202020204" pitchFamily="34" charset="0"/>
                </a:rPr>
                <a:t>y</a:t>
              </a:r>
              <a:endParaRPr lang="en-IN" sz="1100">
                <a:solidFill>
                  <a:srgbClr val="000000"/>
                </a:solidFill>
                <a:effectLst/>
                <a:latin typeface="Calibri" panose="020F0502020204030204" pitchFamily="34" charset="0"/>
                <a:ea typeface="Calibri" panose="020F0502020204030204" pitchFamily="34" charset="0"/>
              </a:endParaRPr>
            </a:p>
          </p:txBody>
        </p:sp>
        <p:sp>
          <p:nvSpPr>
            <p:cNvPr id="42" name="Rectangle 41">
              <a:extLst>
                <a:ext uri="{FF2B5EF4-FFF2-40B4-BE49-F238E27FC236}">
                  <a16:creationId xmlns:a16="http://schemas.microsoft.com/office/drawing/2014/main" id="{BAE650E6-B4F2-4299-8BF5-92F3E056E24B}"/>
                </a:ext>
              </a:extLst>
            </p:cNvPr>
            <p:cNvSpPr/>
            <p:nvPr/>
          </p:nvSpPr>
          <p:spPr>
            <a:xfrm>
              <a:off x="714294" y="3741781"/>
              <a:ext cx="152019" cy="285778"/>
            </a:xfrm>
            <a:prstGeom prst="rect">
              <a:avLst/>
            </a:prstGeom>
            <a:ln>
              <a:noFill/>
            </a:ln>
          </p:spPr>
          <p:txBody>
            <a:bodyPr vert="horz" lIns="0" tIns="0" rIns="0" bIns="0" rtlCol="0">
              <a:noAutofit/>
            </a:bodyPr>
            <a:lstStyle/>
            <a:p>
              <a:pPr>
                <a:lnSpc>
                  <a:spcPct val="107000"/>
                </a:lnSpc>
                <a:spcAft>
                  <a:spcPts val="800"/>
                </a:spcAft>
              </a:pPr>
              <a:r>
                <a:rPr lang="en-IN" sz="1800">
                  <a:solidFill>
                    <a:srgbClr val="000000"/>
                  </a:solidFill>
                  <a:effectLst/>
                  <a:latin typeface="Arial" panose="020B0604020202020204" pitchFamily="34" charset="0"/>
                  <a:ea typeface="Arial" panose="020B0604020202020204" pitchFamily="34" charset="0"/>
                </a:rPr>
                <a:t>x</a:t>
              </a:r>
              <a:endParaRPr lang="en-IN" sz="1100">
                <a:solidFill>
                  <a:srgbClr val="000000"/>
                </a:solidFill>
                <a:effectLst/>
                <a:latin typeface="Calibri" panose="020F0502020204030204" pitchFamily="34" charset="0"/>
                <a:ea typeface="Calibri" panose="020F0502020204030204" pitchFamily="34" charset="0"/>
              </a:endParaRPr>
            </a:p>
          </p:txBody>
        </p:sp>
        <p:sp>
          <p:nvSpPr>
            <p:cNvPr id="43" name="Rectangle 42">
              <a:extLst>
                <a:ext uri="{FF2B5EF4-FFF2-40B4-BE49-F238E27FC236}">
                  <a16:creationId xmlns:a16="http://schemas.microsoft.com/office/drawing/2014/main" id="{CA0EC5FF-F252-4E7C-8D72-2A944EB93372}"/>
                </a:ext>
              </a:extLst>
            </p:cNvPr>
            <p:cNvSpPr/>
            <p:nvPr/>
          </p:nvSpPr>
          <p:spPr>
            <a:xfrm>
              <a:off x="409494" y="4122780"/>
              <a:ext cx="152019" cy="285778"/>
            </a:xfrm>
            <a:prstGeom prst="rect">
              <a:avLst/>
            </a:prstGeom>
            <a:ln>
              <a:noFill/>
            </a:ln>
          </p:spPr>
          <p:txBody>
            <a:bodyPr vert="horz" lIns="0" tIns="0" rIns="0" bIns="0" rtlCol="0">
              <a:noAutofit/>
            </a:bodyPr>
            <a:lstStyle/>
            <a:p>
              <a:pPr>
                <a:lnSpc>
                  <a:spcPct val="107000"/>
                </a:lnSpc>
                <a:spcAft>
                  <a:spcPts val="800"/>
                </a:spcAft>
              </a:pPr>
              <a:r>
                <a:rPr lang="en-IN" sz="1800">
                  <a:solidFill>
                    <a:srgbClr val="000000"/>
                  </a:solidFill>
                  <a:effectLst/>
                  <a:latin typeface="Arial" panose="020B0604020202020204" pitchFamily="34" charset="0"/>
                  <a:ea typeface="Arial" panose="020B0604020202020204" pitchFamily="34" charset="0"/>
                </a:rPr>
                <a:t>x</a:t>
              </a:r>
              <a:endParaRPr lang="en-IN" sz="1100">
                <a:solidFill>
                  <a:srgbClr val="000000"/>
                </a:solidFill>
                <a:effectLst/>
                <a:latin typeface="Calibri" panose="020F0502020204030204" pitchFamily="34" charset="0"/>
                <a:ea typeface="Calibri" panose="020F0502020204030204" pitchFamily="34" charset="0"/>
              </a:endParaRPr>
            </a:p>
          </p:txBody>
        </p:sp>
        <p:sp>
          <p:nvSpPr>
            <p:cNvPr id="44" name="Rectangle 43">
              <a:extLst>
                <a:ext uri="{FF2B5EF4-FFF2-40B4-BE49-F238E27FC236}">
                  <a16:creationId xmlns:a16="http://schemas.microsoft.com/office/drawing/2014/main" id="{CA5DE8EF-D289-4226-80EC-CCC39A68695C}"/>
                </a:ext>
              </a:extLst>
            </p:cNvPr>
            <p:cNvSpPr/>
            <p:nvPr/>
          </p:nvSpPr>
          <p:spPr>
            <a:xfrm>
              <a:off x="409494" y="4427580"/>
              <a:ext cx="152019" cy="285778"/>
            </a:xfrm>
            <a:prstGeom prst="rect">
              <a:avLst/>
            </a:prstGeom>
            <a:ln>
              <a:noFill/>
            </a:ln>
          </p:spPr>
          <p:txBody>
            <a:bodyPr vert="horz" lIns="0" tIns="0" rIns="0" bIns="0" rtlCol="0">
              <a:noAutofit/>
            </a:bodyPr>
            <a:lstStyle/>
            <a:p>
              <a:pPr>
                <a:lnSpc>
                  <a:spcPct val="107000"/>
                </a:lnSpc>
                <a:spcAft>
                  <a:spcPts val="800"/>
                </a:spcAft>
              </a:pPr>
              <a:r>
                <a:rPr lang="en-IN" sz="1800">
                  <a:solidFill>
                    <a:srgbClr val="000000"/>
                  </a:solidFill>
                  <a:effectLst/>
                  <a:latin typeface="Arial" panose="020B0604020202020204" pitchFamily="34" charset="0"/>
                  <a:ea typeface="Arial" panose="020B0604020202020204" pitchFamily="34" charset="0"/>
                </a:rPr>
                <a:t>y</a:t>
              </a:r>
              <a:endParaRPr lang="en-IN" sz="1100">
                <a:solidFill>
                  <a:srgbClr val="000000"/>
                </a:solidFill>
                <a:effectLst/>
                <a:latin typeface="Calibri" panose="020F0502020204030204" pitchFamily="34" charset="0"/>
                <a:ea typeface="Calibri" panose="020F0502020204030204" pitchFamily="34" charset="0"/>
              </a:endParaRPr>
            </a:p>
          </p:txBody>
        </p:sp>
        <p:sp>
          <p:nvSpPr>
            <p:cNvPr id="45" name="Rectangle 44">
              <a:extLst>
                <a:ext uri="{FF2B5EF4-FFF2-40B4-BE49-F238E27FC236}">
                  <a16:creationId xmlns:a16="http://schemas.microsoft.com/office/drawing/2014/main" id="{22B88FC4-C697-462A-9EE4-AE41FDC2AD35}"/>
                </a:ext>
              </a:extLst>
            </p:cNvPr>
            <p:cNvSpPr/>
            <p:nvPr/>
          </p:nvSpPr>
          <p:spPr>
            <a:xfrm>
              <a:off x="409494" y="4732380"/>
              <a:ext cx="152019" cy="285778"/>
            </a:xfrm>
            <a:prstGeom prst="rect">
              <a:avLst/>
            </a:prstGeom>
            <a:ln>
              <a:noFill/>
            </a:ln>
          </p:spPr>
          <p:txBody>
            <a:bodyPr vert="horz" lIns="0" tIns="0" rIns="0" bIns="0" rtlCol="0">
              <a:noAutofit/>
            </a:bodyPr>
            <a:lstStyle/>
            <a:p>
              <a:pPr>
                <a:lnSpc>
                  <a:spcPct val="107000"/>
                </a:lnSpc>
                <a:spcAft>
                  <a:spcPts val="800"/>
                </a:spcAft>
              </a:pPr>
              <a:r>
                <a:rPr lang="en-IN" sz="1800">
                  <a:solidFill>
                    <a:srgbClr val="000000"/>
                  </a:solidFill>
                  <a:effectLst/>
                  <a:latin typeface="Arial" panose="020B0604020202020204" pitchFamily="34" charset="0"/>
                  <a:ea typeface="Arial" panose="020B0604020202020204" pitchFamily="34" charset="0"/>
                </a:rPr>
                <a:t>z</a:t>
              </a:r>
              <a:endParaRPr lang="en-IN" sz="1100">
                <a:solidFill>
                  <a:srgbClr val="000000"/>
                </a:solidFill>
                <a:effectLst/>
                <a:latin typeface="Calibri" panose="020F0502020204030204" pitchFamily="34" charset="0"/>
                <a:ea typeface="Calibri" panose="020F0502020204030204" pitchFamily="34" charset="0"/>
              </a:endParaRPr>
            </a:p>
          </p:txBody>
        </p:sp>
        <p:sp>
          <p:nvSpPr>
            <p:cNvPr id="46" name="Rectangle 45">
              <a:extLst>
                <a:ext uri="{FF2B5EF4-FFF2-40B4-BE49-F238E27FC236}">
                  <a16:creationId xmlns:a16="http://schemas.microsoft.com/office/drawing/2014/main" id="{F067F2DB-8A78-4C0E-982E-C85E6AE342A8}"/>
                </a:ext>
              </a:extLst>
            </p:cNvPr>
            <p:cNvSpPr/>
            <p:nvPr/>
          </p:nvSpPr>
          <p:spPr>
            <a:xfrm>
              <a:off x="714294" y="4508543"/>
              <a:ext cx="216475" cy="285778"/>
            </a:xfrm>
            <a:prstGeom prst="rect">
              <a:avLst/>
            </a:prstGeom>
            <a:ln>
              <a:noFill/>
            </a:ln>
          </p:spPr>
          <p:txBody>
            <a:bodyPr vert="horz" lIns="0" tIns="0" rIns="0" bIns="0" rtlCol="0">
              <a:noAutofit/>
            </a:bodyPr>
            <a:lstStyle/>
            <a:p>
              <a:pPr>
                <a:lnSpc>
                  <a:spcPct val="107000"/>
                </a:lnSpc>
                <a:spcAft>
                  <a:spcPts val="800"/>
                </a:spcAft>
              </a:pPr>
              <a:r>
                <a:rPr lang="en-IN" sz="1800">
                  <a:solidFill>
                    <a:srgbClr val="000000"/>
                  </a:solidFill>
                  <a:effectLst/>
                  <a:latin typeface="Arial" panose="020B0604020202020204" pitchFamily="34" charset="0"/>
                  <a:ea typeface="Arial" panose="020B0604020202020204" pitchFamily="34" charset="0"/>
                </a:rPr>
                <a:t>∞</a:t>
              </a:r>
              <a:endParaRPr lang="en-IN" sz="1100">
                <a:solidFill>
                  <a:srgbClr val="000000"/>
                </a:solidFill>
                <a:effectLst/>
                <a:latin typeface="Calibri" panose="020F0502020204030204" pitchFamily="34" charset="0"/>
                <a:ea typeface="Calibri" panose="020F0502020204030204" pitchFamily="34" charset="0"/>
              </a:endParaRPr>
            </a:p>
          </p:txBody>
        </p:sp>
        <p:sp>
          <p:nvSpPr>
            <p:cNvPr id="47" name="Rectangle 46">
              <a:extLst>
                <a:ext uri="{FF2B5EF4-FFF2-40B4-BE49-F238E27FC236}">
                  <a16:creationId xmlns:a16="http://schemas.microsoft.com/office/drawing/2014/main" id="{23F9A762-0608-458A-8CA6-3608E7266C66}"/>
                </a:ext>
              </a:extLst>
            </p:cNvPr>
            <p:cNvSpPr/>
            <p:nvPr/>
          </p:nvSpPr>
          <p:spPr>
            <a:xfrm>
              <a:off x="942894" y="4503780"/>
              <a:ext cx="216475" cy="285778"/>
            </a:xfrm>
            <a:prstGeom prst="rect">
              <a:avLst/>
            </a:prstGeom>
            <a:ln>
              <a:noFill/>
            </a:ln>
          </p:spPr>
          <p:txBody>
            <a:bodyPr vert="horz" lIns="0" tIns="0" rIns="0" bIns="0" rtlCol="0">
              <a:noAutofit/>
            </a:bodyPr>
            <a:lstStyle/>
            <a:p>
              <a:pPr>
                <a:lnSpc>
                  <a:spcPct val="107000"/>
                </a:lnSpc>
                <a:spcAft>
                  <a:spcPts val="800"/>
                </a:spcAft>
              </a:pPr>
              <a:r>
                <a:rPr lang="en-IN" sz="1800">
                  <a:solidFill>
                    <a:srgbClr val="000000"/>
                  </a:solidFill>
                  <a:effectLst/>
                  <a:latin typeface="Arial" panose="020B0604020202020204" pitchFamily="34" charset="0"/>
                  <a:ea typeface="Arial" panose="020B0604020202020204" pitchFamily="34" charset="0"/>
                </a:rPr>
                <a:t>∞</a:t>
              </a:r>
              <a:endParaRPr lang="en-IN" sz="1100">
                <a:solidFill>
                  <a:srgbClr val="000000"/>
                </a:solidFill>
                <a:effectLst/>
                <a:latin typeface="Calibri" panose="020F0502020204030204" pitchFamily="34" charset="0"/>
                <a:ea typeface="Calibri" panose="020F0502020204030204" pitchFamily="34" charset="0"/>
              </a:endParaRPr>
            </a:p>
          </p:txBody>
        </p:sp>
        <p:sp>
          <p:nvSpPr>
            <p:cNvPr id="48" name="Rectangle 47">
              <a:extLst>
                <a:ext uri="{FF2B5EF4-FFF2-40B4-BE49-F238E27FC236}">
                  <a16:creationId xmlns:a16="http://schemas.microsoft.com/office/drawing/2014/main" id="{9D9912AE-698A-4FBE-ACF7-8335E9C3BFB1}"/>
                </a:ext>
              </a:extLst>
            </p:cNvPr>
            <p:cNvSpPr/>
            <p:nvPr/>
          </p:nvSpPr>
          <p:spPr>
            <a:xfrm>
              <a:off x="1323894" y="4503780"/>
              <a:ext cx="216475" cy="285778"/>
            </a:xfrm>
            <a:prstGeom prst="rect">
              <a:avLst/>
            </a:prstGeom>
            <a:ln>
              <a:noFill/>
            </a:ln>
          </p:spPr>
          <p:txBody>
            <a:bodyPr vert="horz" lIns="0" tIns="0" rIns="0" bIns="0" rtlCol="0">
              <a:noAutofit/>
            </a:bodyPr>
            <a:lstStyle/>
            <a:p>
              <a:pPr>
                <a:lnSpc>
                  <a:spcPct val="107000"/>
                </a:lnSpc>
                <a:spcAft>
                  <a:spcPts val="800"/>
                </a:spcAft>
              </a:pPr>
              <a:r>
                <a:rPr lang="en-IN" sz="1800">
                  <a:solidFill>
                    <a:srgbClr val="000000"/>
                  </a:solidFill>
                  <a:effectLst/>
                  <a:latin typeface="Arial" panose="020B0604020202020204" pitchFamily="34" charset="0"/>
                  <a:ea typeface="Arial" panose="020B0604020202020204" pitchFamily="34" charset="0"/>
                </a:rPr>
                <a:t>∞</a:t>
              </a:r>
              <a:endParaRPr lang="en-IN" sz="1100">
                <a:solidFill>
                  <a:srgbClr val="000000"/>
                </a:solidFill>
                <a:effectLst/>
                <a:latin typeface="Calibri" panose="020F0502020204030204" pitchFamily="34" charset="0"/>
                <a:ea typeface="Calibri" panose="020F0502020204030204" pitchFamily="34" charset="0"/>
              </a:endParaRPr>
            </a:p>
          </p:txBody>
        </p:sp>
        <p:sp>
          <p:nvSpPr>
            <p:cNvPr id="49" name="Rectangle 48">
              <a:extLst>
                <a:ext uri="{FF2B5EF4-FFF2-40B4-BE49-F238E27FC236}">
                  <a16:creationId xmlns:a16="http://schemas.microsoft.com/office/drawing/2014/main" id="{47E6A36C-10B9-41A2-9B64-E4BAE8AD0C90}"/>
                </a:ext>
              </a:extLst>
            </p:cNvPr>
            <p:cNvSpPr/>
            <p:nvPr/>
          </p:nvSpPr>
          <p:spPr>
            <a:xfrm>
              <a:off x="714294" y="4808580"/>
              <a:ext cx="169045" cy="285778"/>
            </a:xfrm>
            <a:prstGeom prst="rect">
              <a:avLst/>
            </a:prstGeom>
            <a:ln>
              <a:noFill/>
            </a:ln>
          </p:spPr>
          <p:txBody>
            <a:bodyPr vert="horz" lIns="0" tIns="0" rIns="0" bIns="0" rtlCol="0">
              <a:noAutofit/>
            </a:bodyPr>
            <a:lstStyle/>
            <a:p>
              <a:pPr>
                <a:lnSpc>
                  <a:spcPct val="107000"/>
                </a:lnSpc>
                <a:spcAft>
                  <a:spcPts val="800"/>
                </a:spcAft>
              </a:pPr>
              <a:r>
                <a:rPr lang="en-IN" sz="1800">
                  <a:solidFill>
                    <a:srgbClr val="000000"/>
                  </a:solidFill>
                  <a:effectLst/>
                  <a:latin typeface="Arial" panose="020B0604020202020204" pitchFamily="34" charset="0"/>
                  <a:ea typeface="Arial" panose="020B0604020202020204" pitchFamily="34" charset="0"/>
                </a:rPr>
                <a:t>7</a:t>
              </a:r>
              <a:endParaRPr lang="en-IN" sz="1100">
                <a:solidFill>
                  <a:srgbClr val="000000"/>
                </a:solidFill>
                <a:effectLst/>
                <a:latin typeface="Calibri" panose="020F0502020204030204" pitchFamily="34" charset="0"/>
                <a:ea typeface="Calibri" panose="020F0502020204030204" pitchFamily="34" charset="0"/>
              </a:endParaRPr>
            </a:p>
          </p:txBody>
        </p:sp>
        <p:sp>
          <p:nvSpPr>
            <p:cNvPr id="50" name="Rectangle 49">
              <a:extLst>
                <a:ext uri="{FF2B5EF4-FFF2-40B4-BE49-F238E27FC236}">
                  <a16:creationId xmlns:a16="http://schemas.microsoft.com/office/drawing/2014/main" id="{844147E2-F7CC-49E4-B563-0901E03C1643}"/>
                </a:ext>
              </a:extLst>
            </p:cNvPr>
            <p:cNvSpPr/>
            <p:nvPr/>
          </p:nvSpPr>
          <p:spPr>
            <a:xfrm>
              <a:off x="942894" y="4808580"/>
              <a:ext cx="169045" cy="285778"/>
            </a:xfrm>
            <a:prstGeom prst="rect">
              <a:avLst/>
            </a:prstGeom>
            <a:ln>
              <a:noFill/>
            </a:ln>
          </p:spPr>
          <p:txBody>
            <a:bodyPr vert="horz" lIns="0" tIns="0" rIns="0" bIns="0" rtlCol="0">
              <a:noAutofit/>
            </a:bodyPr>
            <a:lstStyle/>
            <a:p>
              <a:pPr>
                <a:lnSpc>
                  <a:spcPct val="107000"/>
                </a:lnSpc>
                <a:spcAft>
                  <a:spcPts val="800"/>
                </a:spcAft>
              </a:pPr>
              <a:r>
                <a:rPr lang="en-IN" sz="1800">
                  <a:solidFill>
                    <a:srgbClr val="000000"/>
                  </a:solidFill>
                  <a:effectLst/>
                  <a:latin typeface="Arial" panose="020B0604020202020204" pitchFamily="34" charset="0"/>
                  <a:ea typeface="Arial" panose="020B0604020202020204" pitchFamily="34" charset="0"/>
                </a:rPr>
                <a:t>1</a:t>
              </a:r>
              <a:endParaRPr lang="en-IN" sz="1100">
                <a:solidFill>
                  <a:srgbClr val="000000"/>
                </a:solidFill>
                <a:effectLst/>
                <a:latin typeface="Calibri" panose="020F0502020204030204" pitchFamily="34" charset="0"/>
                <a:ea typeface="Calibri" panose="020F0502020204030204" pitchFamily="34" charset="0"/>
              </a:endParaRPr>
            </a:p>
          </p:txBody>
        </p:sp>
        <p:sp>
          <p:nvSpPr>
            <p:cNvPr id="51" name="Rectangle 50">
              <a:extLst>
                <a:ext uri="{FF2B5EF4-FFF2-40B4-BE49-F238E27FC236}">
                  <a16:creationId xmlns:a16="http://schemas.microsoft.com/office/drawing/2014/main" id="{647845EE-EA28-486E-86F1-738B64C4E965}"/>
                </a:ext>
              </a:extLst>
            </p:cNvPr>
            <p:cNvSpPr/>
            <p:nvPr/>
          </p:nvSpPr>
          <p:spPr>
            <a:xfrm>
              <a:off x="1323894" y="4808580"/>
              <a:ext cx="169045" cy="285778"/>
            </a:xfrm>
            <a:prstGeom prst="rect">
              <a:avLst/>
            </a:prstGeom>
            <a:ln>
              <a:noFill/>
            </a:ln>
          </p:spPr>
          <p:txBody>
            <a:bodyPr vert="horz" lIns="0" tIns="0" rIns="0" bIns="0" rtlCol="0">
              <a:noAutofit/>
            </a:bodyPr>
            <a:lstStyle/>
            <a:p>
              <a:pPr>
                <a:lnSpc>
                  <a:spcPct val="107000"/>
                </a:lnSpc>
                <a:spcAft>
                  <a:spcPts val="800"/>
                </a:spcAft>
              </a:pPr>
              <a:r>
                <a:rPr lang="en-IN" sz="1800">
                  <a:solidFill>
                    <a:srgbClr val="000000"/>
                  </a:solidFill>
                  <a:effectLst/>
                  <a:latin typeface="Arial" panose="020B0604020202020204" pitchFamily="34" charset="0"/>
                  <a:ea typeface="Arial" panose="020B0604020202020204" pitchFamily="34" charset="0"/>
                </a:rPr>
                <a:t>0</a:t>
              </a:r>
              <a:endParaRPr lang="en-IN" sz="1100">
                <a:solidFill>
                  <a:srgbClr val="000000"/>
                </a:solidFill>
                <a:effectLst/>
                <a:latin typeface="Calibri" panose="020F0502020204030204" pitchFamily="34" charset="0"/>
                <a:ea typeface="Calibri" panose="020F0502020204030204" pitchFamily="34" charset="0"/>
              </a:endParaRPr>
            </a:p>
          </p:txBody>
        </p:sp>
        <p:sp>
          <p:nvSpPr>
            <p:cNvPr id="52" name="Rectangle 51">
              <a:extLst>
                <a:ext uri="{FF2B5EF4-FFF2-40B4-BE49-F238E27FC236}">
                  <a16:creationId xmlns:a16="http://schemas.microsoft.com/office/drawing/2014/main" id="{C8A02F54-A910-4164-9155-00D199C2E950}"/>
                </a:ext>
              </a:extLst>
            </p:cNvPr>
            <p:cNvSpPr/>
            <p:nvPr/>
          </p:nvSpPr>
          <p:spPr>
            <a:xfrm>
              <a:off x="858757" y="3597276"/>
              <a:ext cx="696526" cy="222272"/>
            </a:xfrm>
            <a:prstGeom prst="rect">
              <a:avLst/>
            </a:prstGeom>
            <a:ln>
              <a:noFill/>
            </a:ln>
          </p:spPr>
          <p:txBody>
            <a:bodyPr vert="horz" lIns="0" tIns="0" rIns="0" bIns="0" rtlCol="0">
              <a:noAutofit/>
            </a:bodyPr>
            <a:lstStyle/>
            <a:p>
              <a:pPr>
                <a:lnSpc>
                  <a:spcPct val="107000"/>
                </a:lnSpc>
                <a:spcAft>
                  <a:spcPts val="800"/>
                </a:spcAft>
              </a:pPr>
              <a:r>
                <a:rPr lang="en-IN" sz="1400" i="1">
                  <a:solidFill>
                    <a:srgbClr val="000000"/>
                  </a:solidFill>
                  <a:effectLst/>
                  <a:latin typeface="Arial" panose="020B0604020202020204" pitchFamily="34" charset="0"/>
                  <a:ea typeface="Arial" panose="020B0604020202020204" pitchFamily="34" charset="0"/>
                </a:rPr>
                <a:t>costto</a:t>
              </a:r>
              <a:endParaRPr lang="en-IN" sz="1100">
                <a:solidFill>
                  <a:srgbClr val="000000"/>
                </a:solidFill>
                <a:effectLst/>
                <a:latin typeface="Calibri" panose="020F0502020204030204" pitchFamily="34" charset="0"/>
                <a:ea typeface="Calibri" panose="020F0502020204030204" pitchFamily="34" charset="0"/>
              </a:endParaRPr>
            </a:p>
          </p:txBody>
        </p:sp>
        <p:sp>
          <p:nvSpPr>
            <p:cNvPr id="53" name="Rectangle 52">
              <a:extLst>
                <a:ext uri="{FF2B5EF4-FFF2-40B4-BE49-F238E27FC236}">
                  <a16:creationId xmlns:a16="http://schemas.microsoft.com/office/drawing/2014/main" id="{49ECAFA8-D249-4FCC-834B-0AEE21F8E3D4}"/>
                </a:ext>
              </a:extLst>
            </p:cNvPr>
            <p:cNvSpPr/>
            <p:nvPr/>
          </p:nvSpPr>
          <p:spPr>
            <a:xfrm>
              <a:off x="718488" y="2328236"/>
              <a:ext cx="216475" cy="285778"/>
            </a:xfrm>
            <a:prstGeom prst="rect">
              <a:avLst/>
            </a:prstGeom>
            <a:ln>
              <a:noFill/>
            </a:ln>
          </p:spPr>
          <p:txBody>
            <a:bodyPr vert="horz" lIns="0" tIns="0" rIns="0" bIns="0" rtlCol="0">
              <a:noAutofit/>
            </a:bodyPr>
            <a:lstStyle/>
            <a:p>
              <a:pPr>
                <a:lnSpc>
                  <a:spcPct val="107000"/>
                </a:lnSpc>
                <a:spcAft>
                  <a:spcPts val="800"/>
                </a:spcAft>
              </a:pPr>
              <a:r>
                <a:rPr lang="en-IN" sz="1800">
                  <a:solidFill>
                    <a:srgbClr val="000000"/>
                  </a:solidFill>
                  <a:effectLst/>
                  <a:latin typeface="Arial" panose="020B0604020202020204" pitchFamily="34" charset="0"/>
                  <a:ea typeface="Arial" panose="020B0604020202020204" pitchFamily="34" charset="0"/>
                </a:rPr>
                <a:t>∞</a:t>
              </a:r>
              <a:endParaRPr lang="en-IN" sz="1100">
                <a:solidFill>
                  <a:srgbClr val="000000"/>
                </a:solidFill>
                <a:effectLst/>
                <a:latin typeface="Calibri" panose="020F0502020204030204" pitchFamily="34" charset="0"/>
                <a:ea typeface="Calibri" panose="020F0502020204030204" pitchFamily="34" charset="0"/>
              </a:endParaRPr>
            </a:p>
          </p:txBody>
        </p:sp>
        <p:sp>
          <p:nvSpPr>
            <p:cNvPr id="54" name="Rectangle 53">
              <a:extLst>
                <a:ext uri="{FF2B5EF4-FFF2-40B4-BE49-F238E27FC236}">
                  <a16:creationId xmlns:a16="http://schemas.microsoft.com/office/drawing/2014/main" id="{20A3ADDF-07B7-461E-94CA-BF9A8DEBB611}"/>
                </a:ext>
              </a:extLst>
            </p:cNvPr>
            <p:cNvSpPr/>
            <p:nvPr/>
          </p:nvSpPr>
          <p:spPr>
            <a:xfrm>
              <a:off x="718488" y="2602556"/>
              <a:ext cx="169045" cy="285778"/>
            </a:xfrm>
            <a:prstGeom prst="rect">
              <a:avLst/>
            </a:prstGeom>
            <a:ln>
              <a:noFill/>
            </a:ln>
          </p:spPr>
          <p:txBody>
            <a:bodyPr vert="horz" lIns="0" tIns="0" rIns="0" bIns="0" rtlCol="0">
              <a:noAutofit/>
            </a:bodyPr>
            <a:lstStyle/>
            <a:p>
              <a:pPr>
                <a:lnSpc>
                  <a:spcPct val="107000"/>
                </a:lnSpc>
                <a:spcAft>
                  <a:spcPts val="800"/>
                </a:spcAft>
              </a:pPr>
              <a:r>
                <a:rPr lang="en-IN" sz="1800">
                  <a:solidFill>
                    <a:srgbClr val="000000"/>
                  </a:solidFill>
                  <a:effectLst/>
                  <a:latin typeface="Arial" panose="020B0604020202020204" pitchFamily="34" charset="0"/>
                  <a:ea typeface="Arial" panose="020B0604020202020204" pitchFamily="34" charset="0"/>
                </a:rPr>
                <a:t>2</a:t>
              </a:r>
              <a:endParaRPr lang="en-IN" sz="1100">
                <a:solidFill>
                  <a:srgbClr val="000000"/>
                </a:solidFill>
                <a:effectLst/>
                <a:latin typeface="Calibri" panose="020F0502020204030204" pitchFamily="34" charset="0"/>
                <a:ea typeface="Calibri" panose="020F0502020204030204" pitchFamily="34" charset="0"/>
              </a:endParaRPr>
            </a:p>
          </p:txBody>
        </p:sp>
        <p:sp>
          <p:nvSpPr>
            <p:cNvPr id="55" name="Rectangle 54">
              <a:extLst>
                <a:ext uri="{FF2B5EF4-FFF2-40B4-BE49-F238E27FC236}">
                  <a16:creationId xmlns:a16="http://schemas.microsoft.com/office/drawing/2014/main" id="{06D0535A-2BFD-46AA-9689-ACD329D5783D}"/>
                </a:ext>
              </a:extLst>
            </p:cNvPr>
            <p:cNvSpPr/>
            <p:nvPr/>
          </p:nvSpPr>
          <p:spPr>
            <a:xfrm>
              <a:off x="1353831" y="2602556"/>
              <a:ext cx="169045" cy="285778"/>
            </a:xfrm>
            <a:prstGeom prst="rect">
              <a:avLst/>
            </a:prstGeom>
            <a:ln>
              <a:noFill/>
            </a:ln>
          </p:spPr>
          <p:txBody>
            <a:bodyPr vert="horz" lIns="0" tIns="0" rIns="0" bIns="0" rtlCol="0">
              <a:noAutofit/>
            </a:bodyPr>
            <a:lstStyle/>
            <a:p>
              <a:pPr>
                <a:lnSpc>
                  <a:spcPct val="107000"/>
                </a:lnSpc>
                <a:spcAft>
                  <a:spcPts val="800"/>
                </a:spcAft>
              </a:pPr>
              <a:r>
                <a:rPr lang="en-IN" sz="1800">
                  <a:solidFill>
                    <a:srgbClr val="000000"/>
                  </a:solidFill>
                  <a:effectLst/>
                  <a:latin typeface="Arial" panose="020B0604020202020204" pitchFamily="34" charset="0"/>
                  <a:ea typeface="Arial" panose="020B0604020202020204" pitchFamily="34" charset="0"/>
                </a:rPr>
                <a:t>1</a:t>
              </a:r>
              <a:endParaRPr lang="en-IN" sz="1100">
                <a:solidFill>
                  <a:srgbClr val="000000"/>
                </a:solidFill>
                <a:effectLst/>
                <a:latin typeface="Calibri" panose="020F0502020204030204" pitchFamily="34" charset="0"/>
                <a:ea typeface="Calibri" panose="020F0502020204030204" pitchFamily="34" charset="0"/>
              </a:endParaRPr>
            </a:p>
          </p:txBody>
        </p:sp>
        <p:sp>
          <p:nvSpPr>
            <p:cNvPr id="56" name="Rectangle 55">
              <a:extLst>
                <a:ext uri="{FF2B5EF4-FFF2-40B4-BE49-F238E27FC236}">
                  <a16:creationId xmlns:a16="http://schemas.microsoft.com/office/drawing/2014/main" id="{3D22D9A4-363B-42AF-9371-2873EA62CED6}"/>
                </a:ext>
              </a:extLst>
            </p:cNvPr>
            <p:cNvSpPr/>
            <p:nvPr/>
          </p:nvSpPr>
          <p:spPr>
            <a:xfrm>
              <a:off x="1036160" y="2602556"/>
              <a:ext cx="169045" cy="285778"/>
            </a:xfrm>
            <a:prstGeom prst="rect">
              <a:avLst/>
            </a:prstGeom>
            <a:ln>
              <a:noFill/>
            </a:ln>
          </p:spPr>
          <p:txBody>
            <a:bodyPr vert="horz" lIns="0" tIns="0" rIns="0" bIns="0" rtlCol="0">
              <a:noAutofit/>
            </a:bodyPr>
            <a:lstStyle/>
            <a:p>
              <a:pPr>
                <a:lnSpc>
                  <a:spcPct val="107000"/>
                </a:lnSpc>
                <a:spcAft>
                  <a:spcPts val="800"/>
                </a:spcAft>
              </a:pPr>
              <a:r>
                <a:rPr lang="en-IN" sz="1800">
                  <a:solidFill>
                    <a:srgbClr val="000000"/>
                  </a:solidFill>
                  <a:effectLst/>
                  <a:latin typeface="Arial" panose="020B0604020202020204" pitchFamily="34" charset="0"/>
                  <a:ea typeface="Arial" panose="020B0604020202020204" pitchFamily="34" charset="0"/>
                </a:rPr>
                <a:t>0</a:t>
              </a:r>
              <a:endParaRPr lang="en-IN" sz="1100">
                <a:solidFill>
                  <a:srgbClr val="000000"/>
                </a:solidFill>
                <a:effectLst/>
                <a:latin typeface="Calibri" panose="020F0502020204030204" pitchFamily="34" charset="0"/>
                <a:ea typeface="Calibri" panose="020F0502020204030204" pitchFamily="34" charset="0"/>
              </a:endParaRPr>
            </a:p>
          </p:txBody>
        </p:sp>
        <p:sp>
          <p:nvSpPr>
            <p:cNvPr id="57" name="Rectangle 56">
              <a:extLst>
                <a:ext uri="{FF2B5EF4-FFF2-40B4-BE49-F238E27FC236}">
                  <a16:creationId xmlns:a16="http://schemas.microsoft.com/office/drawing/2014/main" id="{A526E308-4016-4FA7-8D74-B33B2D897208}"/>
                </a:ext>
              </a:extLst>
            </p:cNvPr>
            <p:cNvSpPr/>
            <p:nvPr/>
          </p:nvSpPr>
          <p:spPr>
            <a:xfrm>
              <a:off x="714294" y="4127543"/>
              <a:ext cx="903379" cy="285778"/>
            </a:xfrm>
            <a:prstGeom prst="rect">
              <a:avLst/>
            </a:prstGeom>
            <a:ln>
              <a:noFill/>
            </a:ln>
          </p:spPr>
          <p:txBody>
            <a:bodyPr vert="horz" lIns="0" tIns="0" rIns="0" bIns="0" rtlCol="0">
              <a:noAutofit/>
            </a:bodyPr>
            <a:lstStyle/>
            <a:p>
              <a:pPr>
                <a:lnSpc>
                  <a:spcPct val="107000"/>
                </a:lnSpc>
                <a:spcAft>
                  <a:spcPts val="800"/>
                </a:spcAft>
              </a:pPr>
              <a:r>
                <a:rPr lang="en-IN" sz="1800">
                  <a:solidFill>
                    <a:srgbClr val="000000"/>
                  </a:solidFill>
                  <a:effectLst/>
                  <a:latin typeface="Arial" panose="020B0604020202020204" pitchFamily="34" charset="0"/>
                  <a:ea typeface="Arial" panose="020B0604020202020204" pitchFamily="34" charset="0"/>
                </a:rPr>
                <a:t>∞∞∞</a:t>
              </a:r>
              <a:endParaRPr lang="en-IN" sz="1100">
                <a:solidFill>
                  <a:srgbClr val="000000"/>
                </a:solidFill>
                <a:effectLst/>
                <a:latin typeface="Calibri" panose="020F0502020204030204" pitchFamily="34" charset="0"/>
                <a:ea typeface="Calibri" panose="020F0502020204030204" pitchFamily="34" charset="0"/>
              </a:endParaRPr>
            </a:p>
          </p:txBody>
        </p:sp>
        <p:sp>
          <p:nvSpPr>
            <p:cNvPr id="58" name="Shape 4120">
              <a:extLst>
                <a:ext uri="{FF2B5EF4-FFF2-40B4-BE49-F238E27FC236}">
                  <a16:creationId xmlns:a16="http://schemas.microsoft.com/office/drawing/2014/main" id="{7D19BCA9-D699-4DAB-A064-5C1B4E27C785}"/>
                </a:ext>
              </a:extLst>
            </p:cNvPr>
            <p:cNvSpPr/>
            <p:nvPr/>
          </p:nvSpPr>
          <p:spPr>
            <a:xfrm>
              <a:off x="1613454" y="747885"/>
              <a:ext cx="685800" cy="1524000"/>
            </a:xfrm>
            <a:custGeom>
              <a:avLst/>
              <a:gdLst/>
              <a:ahLst/>
              <a:cxnLst/>
              <a:rect l="0" t="0" r="0" b="0"/>
              <a:pathLst>
                <a:path w="685800" h="1524000">
                  <a:moveTo>
                    <a:pt x="0" y="0"/>
                  </a:moveTo>
                  <a:lnTo>
                    <a:pt x="685800" y="1524000"/>
                  </a:lnTo>
                </a:path>
              </a:pathLst>
            </a:custGeom>
            <a:ln w="9525" cap="flat">
              <a:round/>
            </a:ln>
          </p:spPr>
          <p:style>
            <a:lnRef idx="1">
              <a:srgbClr val="000000"/>
            </a:lnRef>
            <a:fillRef idx="0">
              <a:srgbClr val="000000">
                <a:alpha val="0"/>
              </a:srgbClr>
            </a:fillRef>
            <a:effectRef idx="0">
              <a:scrgbClr r="0" g="0" b="0"/>
            </a:effectRef>
            <a:fontRef idx="none"/>
          </p:style>
          <p:txBody>
            <a:bodyPr/>
            <a:lstStyle/>
            <a:p>
              <a:endParaRPr lang="en-IN"/>
            </a:p>
          </p:txBody>
        </p:sp>
        <p:sp>
          <p:nvSpPr>
            <p:cNvPr id="59" name="Shape 4121">
              <a:extLst>
                <a:ext uri="{FF2B5EF4-FFF2-40B4-BE49-F238E27FC236}">
                  <a16:creationId xmlns:a16="http://schemas.microsoft.com/office/drawing/2014/main" id="{23140AC6-EF3B-4CC0-A0CE-C0D555C1B07A}"/>
                </a:ext>
              </a:extLst>
            </p:cNvPr>
            <p:cNvSpPr/>
            <p:nvPr/>
          </p:nvSpPr>
          <p:spPr>
            <a:xfrm>
              <a:off x="2237366" y="2192081"/>
              <a:ext cx="65145" cy="79803"/>
            </a:xfrm>
            <a:custGeom>
              <a:avLst/>
              <a:gdLst/>
              <a:ahLst/>
              <a:cxnLst/>
              <a:rect l="0" t="0" r="0" b="0"/>
              <a:pathLst>
                <a:path w="65145" h="79803">
                  <a:moveTo>
                    <a:pt x="65145" y="0"/>
                  </a:moveTo>
                  <a:lnTo>
                    <a:pt x="61888" y="79803"/>
                  </a:lnTo>
                  <a:lnTo>
                    <a:pt x="0" y="29315"/>
                  </a:lnTo>
                  <a:lnTo>
                    <a:pt x="65145" y="0"/>
                  </a:ln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en-IN"/>
            </a:p>
          </p:txBody>
        </p:sp>
        <p:sp>
          <p:nvSpPr>
            <p:cNvPr id="60" name="Shape 4122">
              <a:extLst>
                <a:ext uri="{FF2B5EF4-FFF2-40B4-BE49-F238E27FC236}">
                  <a16:creationId xmlns:a16="http://schemas.microsoft.com/office/drawing/2014/main" id="{A8EBA3FE-BE43-4F8D-9C21-AED6800660F7}"/>
                </a:ext>
              </a:extLst>
            </p:cNvPr>
            <p:cNvSpPr/>
            <p:nvPr/>
          </p:nvSpPr>
          <p:spPr>
            <a:xfrm>
              <a:off x="2237366" y="2192081"/>
              <a:ext cx="65145" cy="79803"/>
            </a:xfrm>
            <a:custGeom>
              <a:avLst/>
              <a:gdLst/>
              <a:ahLst/>
              <a:cxnLst/>
              <a:rect l="0" t="0" r="0" b="0"/>
              <a:pathLst>
                <a:path w="65145" h="79803">
                  <a:moveTo>
                    <a:pt x="0" y="29315"/>
                  </a:moveTo>
                  <a:lnTo>
                    <a:pt x="61888" y="79803"/>
                  </a:lnTo>
                  <a:lnTo>
                    <a:pt x="65145" y="0"/>
                  </a:lnTo>
                  <a:close/>
                </a:path>
              </a:pathLst>
            </a:custGeom>
            <a:ln w="9525" cap="flat">
              <a:round/>
            </a:ln>
          </p:spPr>
          <p:style>
            <a:lnRef idx="1">
              <a:srgbClr val="000000"/>
            </a:lnRef>
            <a:fillRef idx="0">
              <a:srgbClr val="000000">
                <a:alpha val="0"/>
              </a:srgbClr>
            </a:fillRef>
            <a:effectRef idx="0">
              <a:scrgbClr r="0" g="0" b="0"/>
            </a:effectRef>
            <a:fontRef idx="none"/>
          </p:style>
          <p:txBody>
            <a:bodyPr/>
            <a:lstStyle/>
            <a:p>
              <a:endParaRPr lang="en-IN"/>
            </a:p>
          </p:txBody>
        </p:sp>
        <p:sp>
          <p:nvSpPr>
            <p:cNvPr id="61" name="Shape 4123">
              <a:extLst>
                <a:ext uri="{FF2B5EF4-FFF2-40B4-BE49-F238E27FC236}">
                  <a16:creationId xmlns:a16="http://schemas.microsoft.com/office/drawing/2014/main" id="{FF7E1BDB-C7B6-41A8-A6F0-BD1CBF4CCBD3}"/>
                </a:ext>
              </a:extLst>
            </p:cNvPr>
            <p:cNvSpPr/>
            <p:nvPr/>
          </p:nvSpPr>
          <p:spPr>
            <a:xfrm>
              <a:off x="1537254" y="824084"/>
              <a:ext cx="685800" cy="3124200"/>
            </a:xfrm>
            <a:custGeom>
              <a:avLst/>
              <a:gdLst/>
              <a:ahLst/>
              <a:cxnLst/>
              <a:rect l="0" t="0" r="0" b="0"/>
              <a:pathLst>
                <a:path w="685800" h="3124200">
                  <a:moveTo>
                    <a:pt x="0" y="0"/>
                  </a:moveTo>
                  <a:lnTo>
                    <a:pt x="685800" y="3124200"/>
                  </a:lnTo>
                </a:path>
              </a:pathLst>
            </a:custGeom>
            <a:ln w="9525" cap="flat">
              <a:round/>
            </a:ln>
          </p:spPr>
          <p:style>
            <a:lnRef idx="1">
              <a:srgbClr val="000000"/>
            </a:lnRef>
            <a:fillRef idx="0">
              <a:srgbClr val="000000">
                <a:alpha val="0"/>
              </a:srgbClr>
            </a:fillRef>
            <a:effectRef idx="0">
              <a:scrgbClr r="0" g="0" b="0"/>
            </a:effectRef>
            <a:fontRef idx="none"/>
          </p:style>
          <p:txBody>
            <a:bodyPr/>
            <a:lstStyle/>
            <a:p>
              <a:endParaRPr lang="en-IN"/>
            </a:p>
          </p:txBody>
        </p:sp>
        <p:sp>
          <p:nvSpPr>
            <p:cNvPr id="62" name="Shape 4124">
              <a:extLst>
                <a:ext uri="{FF2B5EF4-FFF2-40B4-BE49-F238E27FC236}">
                  <a16:creationId xmlns:a16="http://schemas.microsoft.com/office/drawing/2014/main" id="{19BCDD9A-435B-47CD-A956-B8BF9E44B7FB}"/>
                </a:ext>
              </a:extLst>
            </p:cNvPr>
            <p:cNvSpPr/>
            <p:nvPr/>
          </p:nvSpPr>
          <p:spPr>
            <a:xfrm>
              <a:off x="2172849" y="3870849"/>
              <a:ext cx="69776" cy="77435"/>
            </a:xfrm>
            <a:custGeom>
              <a:avLst/>
              <a:gdLst/>
              <a:ahLst/>
              <a:cxnLst/>
              <a:rect l="0" t="0" r="0" b="0"/>
              <a:pathLst>
                <a:path w="69776" h="77435">
                  <a:moveTo>
                    <a:pt x="69776" y="0"/>
                  </a:moveTo>
                  <a:lnTo>
                    <a:pt x="50205" y="77435"/>
                  </a:lnTo>
                  <a:lnTo>
                    <a:pt x="0" y="15317"/>
                  </a:lnTo>
                  <a:lnTo>
                    <a:pt x="69776" y="0"/>
                  </a:ln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en-IN"/>
            </a:p>
          </p:txBody>
        </p:sp>
        <p:sp>
          <p:nvSpPr>
            <p:cNvPr id="63" name="Shape 4125">
              <a:extLst>
                <a:ext uri="{FF2B5EF4-FFF2-40B4-BE49-F238E27FC236}">
                  <a16:creationId xmlns:a16="http://schemas.microsoft.com/office/drawing/2014/main" id="{09E2C064-2A0B-4B20-B5E8-E291B979E8D6}"/>
                </a:ext>
              </a:extLst>
            </p:cNvPr>
            <p:cNvSpPr/>
            <p:nvPr/>
          </p:nvSpPr>
          <p:spPr>
            <a:xfrm>
              <a:off x="2172849" y="3870849"/>
              <a:ext cx="69776" cy="77435"/>
            </a:xfrm>
            <a:custGeom>
              <a:avLst/>
              <a:gdLst/>
              <a:ahLst/>
              <a:cxnLst/>
              <a:rect l="0" t="0" r="0" b="0"/>
              <a:pathLst>
                <a:path w="69776" h="77435">
                  <a:moveTo>
                    <a:pt x="0" y="15317"/>
                  </a:moveTo>
                  <a:lnTo>
                    <a:pt x="50205" y="77435"/>
                  </a:lnTo>
                  <a:lnTo>
                    <a:pt x="69776" y="0"/>
                  </a:lnTo>
                  <a:close/>
                </a:path>
              </a:pathLst>
            </a:custGeom>
            <a:ln w="9525" cap="flat">
              <a:round/>
            </a:ln>
          </p:spPr>
          <p:style>
            <a:lnRef idx="1">
              <a:srgbClr val="000000"/>
            </a:lnRef>
            <a:fillRef idx="0">
              <a:srgbClr val="000000">
                <a:alpha val="0"/>
              </a:srgbClr>
            </a:fillRef>
            <a:effectRef idx="0">
              <a:scrgbClr r="0" g="0" b="0"/>
            </a:effectRef>
            <a:fontRef idx="none"/>
          </p:style>
          <p:txBody>
            <a:bodyPr/>
            <a:lstStyle/>
            <a:p>
              <a:endParaRPr lang="en-IN"/>
            </a:p>
          </p:txBody>
        </p:sp>
        <p:sp>
          <p:nvSpPr>
            <p:cNvPr id="64" name="Shape 4126">
              <a:extLst>
                <a:ext uri="{FF2B5EF4-FFF2-40B4-BE49-F238E27FC236}">
                  <a16:creationId xmlns:a16="http://schemas.microsoft.com/office/drawing/2014/main" id="{86DFDA0B-EE04-4019-910D-5B96A2777D76}"/>
                </a:ext>
              </a:extLst>
            </p:cNvPr>
            <p:cNvSpPr/>
            <p:nvPr/>
          </p:nvSpPr>
          <p:spPr>
            <a:xfrm>
              <a:off x="1537254" y="1281285"/>
              <a:ext cx="762000" cy="1295400"/>
            </a:xfrm>
            <a:custGeom>
              <a:avLst/>
              <a:gdLst/>
              <a:ahLst/>
              <a:cxnLst/>
              <a:rect l="0" t="0" r="0" b="0"/>
              <a:pathLst>
                <a:path w="762000" h="1295400">
                  <a:moveTo>
                    <a:pt x="0" y="1295400"/>
                  </a:moveTo>
                  <a:lnTo>
                    <a:pt x="762000" y="0"/>
                  </a:lnTo>
                </a:path>
              </a:pathLst>
            </a:custGeom>
            <a:ln w="9525" cap="flat">
              <a:round/>
            </a:ln>
          </p:spPr>
          <p:style>
            <a:lnRef idx="1">
              <a:srgbClr val="000000"/>
            </a:lnRef>
            <a:fillRef idx="0">
              <a:srgbClr val="000000">
                <a:alpha val="0"/>
              </a:srgbClr>
            </a:fillRef>
            <a:effectRef idx="0">
              <a:scrgbClr r="0" g="0" b="0"/>
            </a:effectRef>
            <a:fontRef idx="none"/>
          </p:style>
          <p:txBody>
            <a:bodyPr/>
            <a:lstStyle/>
            <a:p>
              <a:endParaRPr lang="en-IN"/>
            </a:p>
          </p:txBody>
        </p:sp>
        <p:sp>
          <p:nvSpPr>
            <p:cNvPr id="65" name="Shape 4127">
              <a:extLst>
                <a:ext uri="{FF2B5EF4-FFF2-40B4-BE49-F238E27FC236}">
                  <a16:creationId xmlns:a16="http://schemas.microsoft.com/office/drawing/2014/main" id="{24DF7F09-ADEB-4B5A-8FEA-C1EE25C836FE}"/>
                </a:ext>
              </a:extLst>
            </p:cNvPr>
            <p:cNvSpPr/>
            <p:nvPr/>
          </p:nvSpPr>
          <p:spPr>
            <a:xfrm>
              <a:off x="2232246" y="1281285"/>
              <a:ext cx="67008" cy="79685"/>
            </a:xfrm>
            <a:custGeom>
              <a:avLst/>
              <a:gdLst/>
              <a:ahLst/>
              <a:cxnLst/>
              <a:rect l="0" t="0" r="0" b="0"/>
              <a:pathLst>
                <a:path w="67008" h="79685">
                  <a:moveTo>
                    <a:pt x="67008" y="0"/>
                  </a:moveTo>
                  <a:lnTo>
                    <a:pt x="61575" y="79685"/>
                  </a:lnTo>
                  <a:lnTo>
                    <a:pt x="0" y="43464"/>
                  </a:lnTo>
                  <a:lnTo>
                    <a:pt x="67008" y="0"/>
                  </a:ln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en-IN"/>
            </a:p>
          </p:txBody>
        </p:sp>
        <p:sp>
          <p:nvSpPr>
            <p:cNvPr id="66" name="Shape 4128">
              <a:extLst>
                <a:ext uri="{FF2B5EF4-FFF2-40B4-BE49-F238E27FC236}">
                  <a16:creationId xmlns:a16="http://schemas.microsoft.com/office/drawing/2014/main" id="{20BE7432-1D7D-4CEA-A8B8-3E91EF9F54AA}"/>
                </a:ext>
              </a:extLst>
            </p:cNvPr>
            <p:cNvSpPr/>
            <p:nvPr/>
          </p:nvSpPr>
          <p:spPr>
            <a:xfrm>
              <a:off x="2232246" y="1281285"/>
              <a:ext cx="67008" cy="79685"/>
            </a:xfrm>
            <a:custGeom>
              <a:avLst/>
              <a:gdLst/>
              <a:ahLst/>
              <a:cxnLst/>
              <a:rect l="0" t="0" r="0" b="0"/>
              <a:pathLst>
                <a:path w="67008" h="79685">
                  <a:moveTo>
                    <a:pt x="61575" y="79685"/>
                  </a:moveTo>
                  <a:lnTo>
                    <a:pt x="67008" y="0"/>
                  </a:lnTo>
                  <a:lnTo>
                    <a:pt x="0" y="43464"/>
                  </a:lnTo>
                  <a:close/>
                </a:path>
              </a:pathLst>
            </a:custGeom>
            <a:ln w="9525" cap="flat">
              <a:round/>
            </a:ln>
          </p:spPr>
          <p:style>
            <a:lnRef idx="1">
              <a:srgbClr val="000000"/>
            </a:lnRef>
            <a:fillRef idx="0">
              <a:srgbClr val="000000">
                <a:alpha val="0"/>
              </a:srgbClr>
            </a:fillRef>
            <a:effectRef idx="0">
              <a:scrgbClr r="0" g="0" b="0"/>
            </a:effectRef>
            <a:fontRef idx="none"/>
          </p:style>
          <p:txBody>
            <a:bodyPr/>
            <a:lstStyle/>
            <a:p>
              <a:endParaRPr lang="en-IN"/>
            </a:p>
          </p:txBody>
        </p:sp>
        <p:sp>
          <p:nvSpPr>
            <p:cNvPr id="67" name="Shape 4129">
              <a:extLst>
                <a:ext uri="{FF2B5EF4-FFF2-40B4-BE49-F238E27FC236}">
                  <a16:creationId xmlns:a16="http://schemas.microsoft.com/office/drawing/2014/main" id="{A8FD0AEA-524C-4F60-83EF-99BC8F97B6A5}"/>
                </a:ext>
              </a:extLst>
            </p:cNvPr>
            <p:cNvSpPr/>
            <p:nvPr/>
          </p:nvSpPr>
          <p:spPr>
            <a:xfrm>
              <a:off x="1537254" y="2881485"/>
              <a:ext cx="609600" cy="1143000"/>
            </a:xfrm>
            <a:custGeom>
              <a:avLst/>
              <a:gdLst/>
              <a:ahLst/>
              <a:cxnLst/>
              <a:rect l="0" t="0" r="0" b="0"/>
              <a:pathLst>
                <a:path w="609600" h="1143000">
                  <a:moveTo>
                    <a:pt x="0" y="0"/>
                  </a:moveTo>
                  <a:lnTo>
                    <a:pt x="609600" y="1143000"/>
                  </a:lnTo>
                </a:path>
              </a:pathLst>
            </a:custGeom>
            <a:ln w="9525" cap="flat">
              <a:round/>
            </a:ln>
          </p:spPr>
          <p:style>
            <a:lnRef idx="1">
              <a:srgbClr val="000000"/>
            </a:lnRef>
            <a:fillRef idx="0">
              <a:srgbClr val="000000">
                <a:alpha val="0"/>
              </a:srgbClr>
            </a:fillRef>
            <a:effectRef idx="0">
              <a:scrgbClr r="0" g="0" b="0"/>
            </a:effectRef>
            <a:fontRef idx="none"/>
          </p:style>
          <p:txBody>
            <a:bodyPr/>
            <a:lstStyle/>
            <a:p>
              <a:endParaRPr lang="en-IN"/>
            </a:p>
          </p:txBody>
        </p:sp>
        <p:sp>
          <p:nvSpPr>
            <p:cNvPr id="68" name="Shape 4130">
              <a:extLst>
                <a:ext uri="{FF2B5EF4-FFF2-40B4-BE49-F238E27FC236}">
                  <a16:creationId xmlns:a16="http://schemas.microsoft.com/office/drawing/2014/main" id="{33215CA7-A950-42BB-8D82-7140A0EC7BBC}"/>
                </a:ext>
              </a:extLst>
            </p:cNvPr>
            <p:cNvSpPr/>
            <p:nvPr/>
          </p:nvSpPr>
          <p:spPr>
            <a:xfrm>
              <a:off x="2081720" y="3944642"/>
              <a:ext cx="65134" cy="79842"/>
            </a:xfrm>
            <a:custGeom>
              <a:avLst/>
              <a:gdLst/>
              <a:ahLst/>
              <a:cxnLst/>
              <a:rect l="0" t="0" r="0" b="0"/>
              <a:pathLst>
                <a:path w="65134" h="79842">
                  <a:moveTo>
                    <a:pt x="63033" y="0"/>
                  </a:moveTo>
                  <a:lnTo>
                    <a:pt x="65134" y="79842"/>
                  </a:lnTo>
                  <a:lnTo>
                    <a:pt x="0" y="33618"/>
                  </a:lnTo>
                  <a:lnTo>
                    <a:pt x="63033" y="0"/>
                  </a:ln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en-IN"/>
            </a:p>
          </p:txBody>
        </p:sp>
        <p:sp>
          <p:nvSpPr>
            <p:cNvPr id="69" name="Shape 4131">
              <a:extLst>
                <a:ext uri="{FF2B5EF4-FFF2-40B4-BE49-F238E27FC236}">
                  <a16:creationId xmlns:a16="http://schemas.microsoft.com/office/drawing/2014/main" id="{755B3A70-9BC5-4170-8725-30CE7094A2C8}"/>
                </a:ext>
              </a:extLst>
            </p:cNvPr>
            <p:cNvSpPr/>
            <p:nvPr/>
          </p:nvSpPr>
          <p:spPr>
            <a:xfrm>
              <a:off x="2081720" y="3944642"/>
              <a:ext cx="65134" cy="79842"/>
            </a:xfrm>
            <a:custGeom>
              <a:avLst/>
              <a:gdLst/>
              <a:ahLst/>
              <a:cxnLst/>
              <a:rect l="0" t="0" r="0" b="0"/>
              <a:pathLst>
                <a:path w="65134" h="79842">
                  <a:moveTo>
                    <a:pt x="0" y="33618"/>
                  </a:moveTo>
                  <a:lnTo>
                    <a:pt x="65134" y="79842"/>
                  </a:lnTo>
                  <a:lnTo>
                    <a:pt x="63033" y="0"/>
                  </a:lnTo>
                  <a:close/>
                </a:path>
              </a:pathLst>
            </a:custGeom>
            <a:ln w="9525" cap="flat">
              <a:round/>
            </a:ln>
          </p:spPr>
          <p:style>
            <a:lnRef idx="1">
              <a:srgbClr val="000000"/>
            </a:lnRef>
            <a:fillRef idx="0">
              <a:srgbClr val="000000">
                <a:alpha val="0"/>
              </a:srgbClr>
            </a:fillRef>
            <a:effectRef idx="0">
              <a:scrgbClr r="0" g="0" b="0"/>
            </a:effectRef>
            <a:fontRef idx="none"/>
          </p:style>
          <p:txBody>
            <a:bodyPr/>
            <a:lstStyle/>
            <a:p>
              <a:endParaRPr lang="en-IN"/>
            </a:p>
          </p:txBody>
        </p:sp>
        <p:sp>
          <p:nvSpPr>
            <p:cNvPr id="70" name="Shape 4132">
              <a:extLst>
                <a:ext uri="{FF2B5EF4-FFF2-40B4-BE49-F238E27FC236}">
                  <a16:creationId xmlns:a16="http://schemas.microsoft.com/office/drawing/2014/main" id="{B1F1B33C-52D9-4693-8FB0-E14E50A60C8D}"/>
                </a:ext>
              </a:extLst>
            </p:cNvPr>
            <p:cNvSpPr/>
            <p:nvPr/>
          </p:nvSpPr>
          <p:spPr>
            <a:xfrm>
              <a:off x="1537254" y="1357484"/>
              <a:ext cx="838200" cy="3429000"/>
            </a:xfrm>
            <a:custGeom>
              <a:avLst/>
              <a:gdLst/>
              <a:ahLst/>
              <a:cxnLst/>
              <a:rect l="0" t="0" r="0" b="0"/>
              <a:pathLst>
                <a:path w="838200" h="3429000">
                  <a:moveTo>
                    <a:pt x="0" y="3429000"/>
                  </a:moveTo>
                  <a:lnTo>
                    <a:pt x="838200" y="0"/>
                  </a:lnTo>
                </a:path>
              </a:pathLst>
            </a:custGeom>
            <a:ln w="9525" cap="flat">
              <a:round/>
            </a:ln>
          </p:spPr>
          <p:style>
            <a:lnRef idx="1">
              <a:srgbClr val="000000"/>
            </a:lnRef>
            <a:fillRef idx="0">
              <a:srgbClr val="000000">
                <a:alpha val="0"/>
              </a:srgbClr>
            </a:fillRef>
            <a:effectRef idx="0">
              <a:scrgbClr r="0" g="0" b="0"/>
            </a:effectRef>
            <a:fontRef idx="none"/>
          </p:style>
          <p:txBody>
            <a:bodyPr/>
            <a:lstStyle/>
            <a:p>
              <a:endParaRPr lang="en-IN"/>
            </a:p>
          </p:txBody>
        </p:sp>
        <p:sp>
          <p:nvSpPr>
            <p:cNvPr id="71" name="Shape 4133">
              <a:extLst>
                <a:ext uri="{FF2B5EF4-FFF2-40B4-BE49-F238E27FC236}">
                  <a16:creationId xmlns:a16="http://schemas.microsoft.com/office/drawing/2014/main" id="{E7D6FDFF-65F1-4E2F-AE88-1EC8F1C50C95}"/>
                </a:ext>
              </a:extLst>
            </p:cNvPr>
            <p:cNvSpPr/>
            <p:nvPr/>
          </p:nvSpPr>
          <p:spPr>
            <a:xfrm>
              <a:off x="2323794" y="1357484"/>
              <a:ext cx="69395" cy="77876"/>
            </a:xfrm>
            <a:custGeom>
              <a:avLst/>
              <a:gdLst/>
              <a:ahLst/>
              <a:cxnLst/>
              <a:rect l="0" t="0" r="0" b="0"/>
              <a:pathLst>
                <a:path w="69395" h="77876">
                  <a:moveTo>
                    <a:pt x="51660" y="0"/>
                  </a:moveTo>
                  <a:lnTo>
                    <a:pt x="69395" y="77876"/>
                  </a:lnTo>
                  <a:lnTo>
                    <a:pt x="0" y="60913"/>
                  </a:lnTo>
                  <a:lnTo>
                    <a:pt x="51660" y="0"/>
                  </a:ln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en-IN"/>
            </a:p>
          </p:txBody>
        </p:sp>
        <p:sp>
          <p:nvSpPr>
            <p:cNvPr id="72" name="Shape 4134">
              <a:extLst>
                <a:ext uri="{FF2B5EF4-FFF2-40B4-BE49-F238E27FC236}">
                  <a16:creationId xmlns:a16="http://schemas.microsoft.com/office/drawing/2014/main" id="{7CDA9A03-5511-4B0C-B252-067DE2A87AF7}"/>
                </a:ext>
              </a:extLst>
            </p:cNvPr>
            <p:cNvSpPr/>
            <p:nvPr/>
          </p:nvSpPr>
          <p:spPr>
            <a:xfrm>
              <a:off x="2323794" y="1357484"/>
              <a:ext cx="69395" cy="77876"/>
            </a:xfrm>
            <a:custGeom>
              <a:avLst/>
              <a:gdLst/>
              <a:ahLst/>
              <a:cxnLst/>
              <a:rect l="0" t="0" r="0" b="0"/>
              <a:pathLst>
                <a:path w="69395" h="77876">
                  <a:moveTo>
                    <a:pt x="69395" y="77876"/>
                  </a:moveTo>
                  <a:lnTo>
                    <a:pt x="51660" y="0"/>
                  </a:lnTo>
                  <a:lnTo>
                    <a:pt x="0" y="60913"/>
                  </a:lnTo>
                  <a:close/>
                </a:path>
              </a:pathLst>
            </a:custGeom>
            <a:ln w="9525" cap="flat">
              <a:round/>
            </a:ln>
          </p:spPr>
          <p:style>
            <a:lnRef idx="1">
              <a:srgbClr val="000000"/>
            </a:lnRef>
            <a:fillRef idx="0">
              <a:srgbClr val="000000">
                <a:alpha val="0"/>
              </a:srgbClr>
            </a:fillRef>
            <a:effectRef idx="0">
              <a:scrgbClr r="0" g="0" b="0"/>
            </a:effectRef>
            <a:fontRef idx="none"/>
          </p:style>
          <p:txBody>
            <a:bodyPr/>
            <a:lstStyle/>
            <a:p>
              <a:endParaRPr lang="en-IN"/>
            </a:p>
          </p:txBody>
        </p:sp>
        <p:sp>
          <p:nvSpPr>
            <p:cNvPr id="73" name="Shape 4135">
              <a:extLst>
                <a:ext uri="{FF2B5EF4-FFF2-40B4-BE49-F238E27FC236}">
                  <a16:creationId xmlns:a16="http://schemas.microsoft.com/office/drawing/2014/main" id="{69278EC4-CC9D-48D7-B929-E75E601C6713}"/>
                </a:ext>
              </a:extLst>
            </p:cNvPr>
            <p:cNvSpPr/>
            <p:nvPr/>
          </p:nvSpPr>
          <p:spPr>
            <a:xfrm>
              <a:off x="1613454" y="3110085"/>
              <a:ext cx="762000" cy="1752600"/>
            </a:xfrm>
            <a:custGeom>
              <a:avLst/>
              <a:gdLst/>
              <a:ahLst/>
              <a:cxnLst/>
              <a:rect l="0" t="0" r="0" b="0"/>
              <a:pathLst>
                <a:path w="762000" h="1752600">
                  <a:moveTo>
                    <a:pt x="0" y="1752600"/>
                  </a:moveTo>
                  <a:lnTo>
                    <a:pt x="762000" y="0"/>
                  </a:lnTo>
                </a:path>
              </a:pathLst>
            </a:custGeom>
            <a:ln w="9525" cap="flat">
              <a:round/>
            </a:ln>
          </p:spPr>
          <p:style>
            <a:lnRef idx="1">
              <a:srgbClr val="000000"/>
            </a:lnRef>
            <a:fillRef idx="0">
              <a:srgbClr val="000000">
                <a:alpha val="0"/>
              </a:srgbClr>
            </a:fillRef>
            <a:effectRef idx="0">
              <a:scrgbClr r="0" g="0" b="0"/>
            </a:effectRef>
            <a:fontRef idx="none"/>
          </p:style>
          <p:txBody>
            <a:bodyPr/>
            <a:lstStyle/>
            <a:p>
              <a:endParaRPr lang="en-IN"/>
            </a:p>
          </p:txBody>
        </p:sp>
        <p:sp>
          <p:nvSpPr>
            <p:cNvPr id="74" name="Shape 4136">
              <a:extLst>
                <a:ext uri="{FF2B5EF4-FFF2-40B4-BE49-F238E27FC236}">
                  <a16:creationId xmlns:a16="http://schemas.microsoft.com/office/drawing/2014/main" id="{0CAA3435-D1F4-49AA-A78E-5251A3764740}"/>
                </a:ext>
              </a:extLst>
            </p:cNvPr>
            <p:cNvSpPr/>
            <p:nvPr/>
          </p:nvSpPr>
          <p:spPr>
            <a:xfrm>
              <a:off x="2314213" y="3110085"/>
              <a:ext cx="65513" cy="79755"/>
            </a:xfrm>
            <a:custGeom>
              <a:avLst/>
              <a:gdLst/>
              <a:ahLst/>
              <a:cxnLst/>
              <a:rect l="0" t="0" r="0" b="0"/>
              <a:pathLst>
                <a:path w="65513" h="79755">
                  <a:moveTo>
                    <a:pt x="61241" y="0"/>
                  </a:moveTo>
                  <a:lnTo>
                    <a:pt x="65513" y="79755"/>
                  </a:lnTo>
                  <a:lnTo>
                    <a:pt x="0" y="51271"/>
                  </a:lnTo>
                  <a:lnTo>
                    <a:pt x="61241" y="0"/>
                  </a:ln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en-IN"/>
            </a:p>
          </p:txBody>
        </p:sp>
        <p:sp>
          <p:nvSpPr>
            <p:cNvPr id="75" name="Shape 4137">
              <a:extLst>
                <a:ext uri="{FF2B5EF4-FFF2-40B4-BE49-F238E27FC236}">
                  <a16:creationId xmlns:a16="http://schemas.microsoft.com/office/drawing/2014/main" id="{7B19348C-A361-4168-988B-439812EBCE24}"/>
                </a:ext>
              </a:extLst>
            </p:cNvPr>
            <p:cNvSpPr/>
            <p:nvPr/>
          </p:nvSpPr>
          <p:spPr>
            <a:xfrm>
              <a:off x="2314213" y="3110085"/>
              <a:ext cx="65513" cy="79755"/>
            </a:xfrm>
            <a:custGeom>
              <a:avLst/>
              <a:gdLst/>
              <a:ahLst/>
              <a:cxnLst/>
              <a:rect l="0" t="0" r="0" b="0"/>
              <a:pathLst>
                <a:path w="65513" h="79755">
                  <a:moveTo>
                    <a:pt x="65513" y="79755"/>
                  </a:moveTo>
                  <a:lnTo>
                    <a:pt x="61241" y="0"/>
                  </a:lnTo>
                  <a:lnTo>
                    <a:pt x="0" y="51271"/>
                  </a:lnTo>
                  <a:close/>
                </a:path>
              </a:pathLst>
            </a:custGeom>
            <a:ln w="9525" cap="flat">
              <a:round/>
            </a:ln>
          </p:spPr>
          <p:style>
            <a:lnRef idx="1">
              <a:srgbClr val="000000"/>
            </a:lnRef>
            <a:fillRef idx="0">
              <a:srgbClr val="000000">
                <a:alpha val="0"/>
              </a:srgbClr>
            </a:fillRef>
            <a:effectRef idx="0">
              <a:scrgbClr r="0" g="0" b="0"/>
            </a:effectRef>
            <a:fontRef idx="none"/>
          </p:style>
          <p:txBody>
            <a:bodyPr/>
            <a:lstStyle/>
            <a:p>
              <a:endParaRPr lang="en-IN"/>
            </a:p>
          </p:txBody>
        </p:sp>
        <p:sp>
          <p:nvSpPr>
            <p:cNvPr id="76" name="Shape 4138">
              <a:extLst>
                <a:ext uri="{FF2B5EF4-FFF2-40B4-BE49-F238E27FC236}">
                  <a16:creationId xmlns:a16="http://schemas.microsoft.com/office/drawing/2014/main" id="{C995D1D7-27A1-4BBE-A027-90C828556BF4}"/>
                </a:ext>
              </a:extLst>
            </p:cNvPr>
            <p:cNvSpPr/>
            <p:nvPr/>
          </p:nvSpPr>
          <p:spPr>
            <a:xfrm>
              <a:off x="7464196" y="1515320"/>
              <a:ext cx="2184400" cy="1212850"/>
            </a:xfrm>
            <a:custGeom>
              <a:avLst/>
              <a:gdLst/>
              <a:ahLst/>
              <a:cxnLst/>
              <a:rect l="0" t="0" r="0" b="0"/>
              <a:pathLst>
                <a:path w="2184400" h="1212850">
                  <a:moveTo>
                    <a:pt x="1127125" y="14288"/>
                  </a:moveTo>
                  <a:cubicBezTo>
                    <a:pt x="1328738" y="28575"/>
                    <a:pt x="1668463" y="215900"/>
                    <a:pt x="1841500" y="347663"/>
                  </a:cubicBezTo>
                  <a:cubicBezTo>
                    <a:pt x="2014538" y="479425"/>
                    <a:pt x="2184400" y="676275"/>
                    <a:pt x="2170113" y="809625"/>
                  </a:cubicBezTo>
                  <a:cubicBezTo>
                    <a:pt x="2155825" y="942975"/>
                    <a:pt x="1958975" y="1092200"/>
                    <a:pt x="1751013" y="1152525"/>
                  </a:cubicBezTo>
                  <a:cubicBezTo>
                    <a:pt x="1543050" y="1212850"/>
                    <a:pt x="1189037" y="1196975"/>
                    <a:pt x="917575" y="1171575"/>
                  </a:cubicBezTo>
                  <a:cubicBezTo>
                    <a:pt x="646112" y="1146175"/>
                    <a:pt x="244475" y="1103312"/>
                    <a:pt x="122238" y="1000125"/>
                  </a:cubicBezTo>
                  <a:cubicBezTo>
                    <a:pt x="0" y="896938"/>
                    <a:pt x="95250" y="676275"/>
                    <a:pt x="179388" y="552450"/>
                  </a:cubicBezTo>
                  <a:cubicBezTo>
                    <a:pt x="263524" y="428625"/>
                    <a:pt x="469900" y="346075"/>
                    <a:pt x="627063" y="257175"/>
                  </a:cubicBezTo>
                  <a:cubicBezTo>
                    <a:pt x="784225" y="168275"/>
                    <a:pt x="925513" y="0"/>
                    <a:pt x="1127125" y="14288"/>
                  </a:cubicBezTo>
                  <a:close/>
                </a:path>
              </a:pathLst>
            </a:custGeom>
            <a:ln w="0" cap="flat">
              <a:miter lim="127000"/>
            </a:ln>
          </p:spPr>
          <p:style>
            <a:lnRef idx="0">
              <a:srgbClr val="000000">
                <a:alpha val="0"/>
              </a:srgbClr>
            </a:lnRef>
            <a:fillRef idx="1">
              <a:srgbClr val="9CE0FA"/>
            </a:fillRef>
            <a:effectRef idx="0">
              <a:scrgbClr r="0" g="0" b="0"/>
            </a:effectRef>
            <a:fontRef idx="none"/>
          </p:style>
          <p:txBody>
            <a:bodyPr/>
            <a:lstStyle/>
            <a:p>
              <a:endParaRPr lang="en-IN"/>
            </a:p>
          </p:txBody>
        </p:sp>
        <p:sp>
          <p:nvSpPr>
            <p:cNvPr id="77" name="Shape 4139">
              <a:extLst>
                <a:ext uri="{FF2B5EF4-FFF2-40B4-BE49-F238E27FC236}">
                  <a16:creationId xmlns:a16="http://schemas.microsoft.com/office/drawing/2014/main" id="{DF389F7D-7162-4CF6-AD1F-3875C35F3D80}"/>
                </a:ext>
              </a:extLst>
            </p:cNvPr>
            <p:cNvSpPr/>
            <p:nvPr/>
          </p:nvSpPr>
          <p:spPr>
            <a:xfrm>
              <a:off x="8034108" y="1934420"/>
              <a:ext cx="352425" cy="285750"/>
            </a:xfrm>
            <a:custGeom>
              <a:avLst/>
              <a:gdLst/>
              <a:ahLst/>
              <a:cxnLst/>
              <a:rect l="0" t="0" r="0" b="0"/>
              <a:pathLst>
                <a:path w="352425" h="285750">
                  <a:moveTo>
                    <a:pt x="0" y="285750"/>
                  </a:moveTo>
                  <a:lnTo>
                    <a:pt x="352425" y="0"/>
                  </a:lnTo>
                </a:path>
              </a:pathLst>
            </a:custGeom>
            <a:ln w="12700" cap="flat">
              <a:round/>
            </a:ln>
          </p:spPr>
          <p:style>
            <a:lnRef idx="1">
              <a:srgbClr val="000000"/>
            </a:lnRef>
            <a:fillRef idx="0">
              <a:srgbClr val="000000">
                <a:alpha val="0"/>
              </a:srgbClr>
            </a:fillRef>
            <a:effectRef idx="0">
              <a:scrgbClr r="0" g="0" b="0"/>
            </a:effectRef>
            <a:fontRef idx="none"/>
          </p:style>
          <p:txBody>
            <a:bodyPr/>
            <a:lstStyle/>
            <a:p>
              <a:endParaRPr lang="en-IN"/>
            </a:p>
          </p:txBody>
        </p:sp>
        <p:sp>
          <p:nvSpPr>
            <p:cNvPr id="78" name="Shape 4140">
              <a:extLst>
                <a:ext uri="{FF2B5EF4-FFF2-40B4-BE49-F238E27FC236}">
                  <a16:creationId xmlns:a16="http://schemas.microsoft.com/office/drawing/2014/main" id="{DAC7A79C-CD79-4844-BAC3-1D766011732C}"/>
                </a:ext>
              </a:extLst>
            </p:cNvPr>
            <p:cNvSpPr/>
            <p:nvPr/>
          </p:nvSpPr>
          <p:spPr>
            <a:xfrm>
              <a:off x="7621358" y="2309070"/>
              <a:ext cx="496888" cy="128588"/>
            </a:xfrm>
            <a:custGeom>
              <a:avLst/>
              <a:gdLst/>
              <a:ahLst/>
              <a:cxnLst/>
              <a:rect l="0" t="0" r="0" b="0"/>
              <a:pathLst>
                <a:path w="496888" h="128588">
                  <a:moveTo>
                    <a:pt x="248444" y="0"/>
                  </a:moveTo>
                  <a:cubicBezTo>
                    <a:pt x="384735" y="0"/>
                    <a:pt x="496888" y="29023"/>
                    <a:pt x="496888" y="64294"/>
                  </a:cubicBezTo>
                  <a:cubicBezTo>
                    <a:pt x="496888" y="99564"/>
                    <a:pt x="384735" y="128588"/>
                    <a:pt x="248444" y="128588"/>
                  </a:cubicBezTo>
                  <a:cubicBezTo>
                    <a:pt x="112151" y="128588"/>
                    <a:pt x="0" y="99564"/>
                    <a:pt x="0" y="64294"/>
                  </a:cubicBezTo>
                  <a:cubicBezTo>
                    <a:pt x="0" y="29023"/>
                    <a:pt x="112151" y="0"/>
                    <a:pt x="248444" y="0"/>
                  </a:cubicBezTo>
                  <a:close/>
                </a:path>
              </a:pathLst>
            </a:custGeom>
            <a:ln w="12700" cap="flat">
              <a:round/>
            </a:ln>
          </p:spPr>
          <p:style>
            <a:lnRef idx="1">
              <a:srgbClr val="000000"/>
            </a:lnRef>
            <a:fillRef idx="1">
              <a:srgbClr val="CCCCFF"/>
            </a:fillRef>
            <a:effectRef idx="0">
              <a:scrgbClr r="0" g="0" b="0"/>
            </a:effectRef>
            <a:fontRef idx="none"/>
          </p:style>
          <p:txBody>
            <a:bodyPr/>
            <a:lstStyle/>
            <a:p>
              <a:endParaRPr lang="en-IN"/>
            </a:p>
          </p:txBody>
        </p:sp>
        <p:sp>
          <p:nvSpPr>
            <p:cNvPr id="79" name="Shape 4141">
              <a:extLst>
                <a:ext uri="{FF2B5EF4-FFF2-40B4-BE49-F238E27FC236}">
                  <a16:creationId xmlns:a16="http://schemas.microsoft.com/office/drawing/2014/main" id="{D704CA7F-E27A-4628-BC4C-DA53465410BD}"/>
                </a:ext>
              </a:extLst>
            </p:cNvPr>
            <p:cNvSpPr/>
            <p:nvPr/>
          </p:nvSpPr>
          <p:spPr>
            <a:xfrm>
              <a:off x="7621358" y="2297958"/>
              <a:ext cx="1588" cy="79375"/>
            </a:xfrm>
            <a:custGeom>
              <a:avLst/>
              <a:gdLst/>
              <a:ahLst/>
              <a:cxnLst/>
              <a:rect l="0" t="0" r="0" b="0"/>
              <a:pathLst>
                <a:path w="1588" h="79375">
                  <a:moveTo>
                    <a:pt x="0" y="0"/>
                  </a:moveTo>
                  <a:lnTo>
                    <a:pt x="1588" y="79375"/>
                  </a:lnTo>
                </a:path>
              </a:pathLst>
            </a:custGeom>
            <a:ln w="12700" cap="flat">
              <a:round/>
            </a:ln>
          </p:spPr>
          <p:style>
            <a:lnRef idx="1">
              <a:srgbClr val="000000"/>
            </a:lnRef>
            <a:fillRef idx="0">
              <a:srgbClr val="000000">
                <a:alpha val="0"/>
              </a:srgbClr>
            </a:fillRef>
            <a:effectRef idx="0">
              <a:scrgbClr r="0" g="0" b="0"/>
            </a:effectRef>
            <a:fontRef idx="none"/>
          </p:style>
          <p:txBody>
            <a:bodyPr/>
            <a:lstStyle/>
            <a:p>
              <a:endParaRPr lang="en-IN"/>
            </a:p>
          </p:txBody>
        </p:sp>
        <p:sp>
          <p:nvSpPr>
            <p:cNvPr id="80" name="Shape 4142">
              <a:extLst>
                <a:ext uri="{FF2B5EF4-FFF2-40B4-BE49-F238E27FC236}">
                  <a16:creationId xmlns:a16="http://schemas.microsoft.com/office/drawing/2014/main" id="{791A3F9A-1A7C-43D0-B7E8-596D35B933E5}"/>
                </a:ext>
              </a:extLst>
            </p:cNvPr>
            <p:cNvSpPr/>
            <p:nvPr/>
          </p:nvSpPr>
          <p:spPr>
            <a:xfrm>
              <a:off x="8118246" y="2297958"/>
              <a:ext cx="1588" cy="79375"/>
            </a:xfrm>
            <a:custGeom>
              <a:avLst/>
              <a:gdLst/>
              <a:ahLst/>
              <a:cxnLst/>
              <a:rect l="0" t="0" r="0" b="0"/>
              <a:pathLst>
                <a:path w="1588" h="79375">
                  <a:moveTo>
                    <a:pt x="0" y="0"/>
                  </a:moveTo>
                  <a:lnTo>
                    <a:pt x="1588" y="79375"/>
                  </a:lnTo>
                </a:path>
              </a:pathLst>
            </a:custGeom>
            <a:ln w="12700" cap="flat">
              <a:round/>
            </a:ln>
          </p:spPr>
          <p:style>
            <a:lnRef idx="1">
              <a:srgbClr val="000000"/>
            </a:lnRef>
            <a:fillRef idx="0">
              <a:srgbClr val="000000">
                <a:alpha val="0"/>
              </a:srgbClr>
            </a:fillRef>
            <a:effectRef idx="0">
              <a:scrgbClr r="0" g="0" b="0"/>
            </a:effectRef>
            <a:fontRef idx="none"/>
          </p:style>
          <p:txBody>
            <a:bodyPr/>
            <a:lstStyle/>
            <a:p>
              <a:endParaRPr lang="en-IN"/>
            </a:p>
          </p:txBody>
        </p:sp>
        <p:sp>
          <p:nvSpPr>
            <p:cNvPr id="81" name="Shape 31272">
              <a:extLst>
                <a:ext uri="{FF2B5EF4-FFF2-40B4-BE49-F238E27FC236}">
                  <a16:creationId xmlns:a16="http://schemas.microsoft.com/office/drawing/2014/main" id="{25DAD8CA-AC91-4073-A147-999999CC7226}"/>
                </a:ext>
              </a:extLst>
            </p:cNvPr>
            <p:cNvSpPr/>
            <p:nvPr/>
          </p:nvSpPr>
          <p:spPr>
            <a:xfrm>
              <a:off x="7621358" y="2297958"/>
              <a:ext cx="492124" cy="77788"/>
            </a:xfrm>
            <a:custGeom>
              <a:avLst/>
              <a:gdLst/>
              <a:ahLst/>
              <a:cxnLst/>
              <a:rect l="0" t="0" r="0" b="0"/>
              <a:pathLst>
                <a:path w="492124" h="77788">
                  <a:moveTo>
                    <a:pt x="0" y="0"/>
                  </a:moveTo>
                  <a:lnTo>
                    <a:pt x="492124" y="0"/>
                  </a:lnTo>
                  <a:lnTo>
                    <a:pt x="492124" y="77788"/>
                  </a:lnTo>
                  <a:lnTo>
                    <a:pt x="0" y="77788"/>
                  </a:lnTo>
                  <a:lnTo>
                    <a:pt x="0" y="0"/>
                  </a:lnTo>
                </a:path>
              </a:pathLst>
            </a:custGeom>
            <a:ln w="0" cap="flat">
              <a:miter lim="127000"/>
            </a:ln>
          </p:spPr>
          <p:style>
            <a:lnRef idx="0">
              <a:srgbClr val="000000">
                <a:alpha val="0"/>
              </a:srgbClr>
            </a:lnRef>
            <a:fillRef idx="1">
              <a:srgbClr val="CCCCFF"/>
            </a:fillRef>
            <a:effectRef idx="0">
              <a:scrgbClr r="0" g="0" b="0"/>
            </a:effectRef>
            <a:fontRef idx="none"/>
          </p:style>
          <p:txBody>
            <a:bodyPr/>
            <a:lstStyle/>
            <a:p>
              <a:endParaRPr lang="en-IN"/>
            </a:p>
          </p:txBody>
        </p:sp>
        <p:sp>
          <p:nvSpPr>
            <p:cNvPr id="82" name="Shape 4144">
              <a:extLst>
                <a:ext uri="{FF2B5EF4-FFF2-40B4-BE49-F238E27FC236}">
                  <a16:creationId xmlns:a16="http://schemas.microsoft.com/office/drawing/2014/main" id="{01B86A78-24CA-4DDF-B86F-687A174CF831}"/>
                </a:ext>
              </a:extLst>
            </p:cNvPr>
            <p:cNvSpPr/>
            <p:nvPr/>
          </p:nvSpPr>
          <p:spPr>
            <a:xfrm>
              <a:off x="7616596" y="2204295"/>
              <a:ext cx="496888" cy="150813"/>
            </a:xfrm>
            <a:custGeom>
              <a:avLst/>
              <a:gdLst/>
              <a:ahLst/>
              <a:cxnLst/>
              <a:rect l="0" t="0" r="0" b="0"/>
              <a:pathLst>
                <a:path w="496888" h="150813">
                  <a:moveTo>
                    <a:pt x="248444" y="0"/>
                  </a:moveTo>
                  <a:cubicBezTo>
                    <a:pt x="384735" y="0"/>
                    <a:pt x="496888" y="34040"/>
                    <a:pt x="496888" y="75406"/>
                  </a:cubicBezTo>
                  <a:cubicBezTo>
                    <a:pt x="496888" y="116773"/>
                    <a:pt x="384735" y="150813"/>
                    <a:pt x="248444" y="150813"/>
                  </a:cubicBezTo>
                  <a:cubicBezTo>
                    <a:pt x="112151" y="150813"/>
                    <a:pt x="0" y="116773"/>
                    <a:pt x="0" y="75406"/>
                  </a:cubicBezTo>
                  <a:cubicBezTo>
                    <a:pt x="0" y="34040"/>
                    <a:pt x="112151" y="0"/>
                    <a:pt x="248444" y="0"/>
                  </a:cubicBezTo>
                  <a:close/>
                </a:path>
              </a:pathLst>
            </a:custGeom>
            <a:ln w="12700" cap="flat">
              <a:round/>
            </a:ln>
          </p:spPr>
          <p:style>
            <a:lnRef idx="1">
              <a:srgbClr val="000000"/>
            </a:lnRef>
            <a:fillRef idx="1">
              <a:srgbClr val="CCCCFF"/>
            </a:fillRef>
            <a:effectRef idx="0">
              <a:scrgbClr r="0" g="0" b="0"/>
            </a:effectRef>
            <a:fontRef idx="none"/>
          </p:style>
          <p:txBody>
            <a:bodyPr/>
            <a:lstStyle/>
            <a:p>
              <a:endParaRPr lang="en-IN"/>
            </a:p>
          </p:txBody>
        </p:sp>
        <p:sp>
          <p:nvSpPr>
            <p:cNvPr id="83" name="Shape 4145">
              <a:extLst>
                <a:ext uri="{FF2B5EF4-FFF2-40B4-BE49-F238E27FC236}">
                  <a16:creationId xmlns:a16="http://schemas.microsoft.com/office/drawing/2014/main" id="{8CB768C3-F8D7-479F-8E6D-1C59A98482C0}"/>
                </a:ext>
              </a:extLst>
            </p:cNvPr>
            <p:cNvSpPr/>
            <p:nvPr/>
          </p:nvSpPr>
          <p:spPr>
            <a:xfrm>
              <a:off x="8677046" y="1934420"/>
              <a:ext cx="342900" cy="300038"/>
            </a:xfrm>
            <a:custGeom>
              <a:avLst/>
              <a:gdLst/>
              <a:ahLst/>
              <a:cxnLst/>
              <a:rect l="0" t="0" r="0" b="0"/>
              <a:pathLst>
                <a:path w="342900" h="300038">
                  <a:moveTo>
                    <a:pt x="0" y="0"/>
                  </a:moveTo>
                  <a:lnTo>
                    <a:pt x="342900" y="300038"/>
                  </a:lnTo>
                </a:path>
              </a:pathLst>
            </a:custGeom>
            <a:ln w="12700" cap="flat">
              <a:round/>
            </a:ln>
          </p:spPr>
          <p:style>
            <a:lnRef idx="1">
              <a:srgbClr val="000000"/>
            </a:lnRef>
            <a:fillRef idx="0">
              <a:srgbClr val="000000">
                <a:alpha val="0"/>
              </a:srgbClr>
            </a:fillRef>
            <a:effectRef idx="0">
              <a:scrgbClr r="0" g="0" b="0"/>
            </a:effectRef>
            <a:fontRef idx="none"/>
          </p:style>
          <p:txBody>
            <a:bodyPr/>
            <a:lstStyle/>
            <a:p>
              <a:endParaRPr lang="en-IN"/>
            </a:p>
          </p:txBody>
        </p:sp>
        <p:sp>
          <p:nvSpPr>
            <p:cNvPr id="84" name="Shape 4146">
              <a:extLst>
                <a:ext uri="{FF2B5EF4-FFF2-40B4-BE49-F238E27FC236}">
                  <a16:creationId xmlns:a16="http://schemas.microsoft.com/office/drawing/2014/main" id="{36706271-B892-40FE-B6A2-6322CC90D7D9}"/>
                </a:ext>
              </a:extLst>
            </p:cNvPr>
            <p:cNvSpPr/>
            <p:nvPr/>
          </p:nvSpPr>
          <p:spPr>
            <a:xfrm>
              <a:off x="8124596" y="2353520"/>
              <a:ext cx="857250" cy="4763"/>
            </a:xfrm>
            <a:custGeom>
              <a:avLst/>
              <a:gdLst/>
              <a:ahLst/>
              <a:cxnLst/>
              <a:rect l="0" t="0" r="0" b="0"/>
              <a:pathLst>
                <a:path w="857250" h="4763">
                  <a:moveTo>
                    <a:pt x="857250" y="4763"/>
                  </a:moveTo>
                  <a:lnTo>
                    <a:pt x="0" y="0"/>
                  </a:lnTo>
                </a:path>
              </a:pathLst>
            </a:custGeom>
            <a:ln w="12700" cap="flat">
              <a:round/>
            </a:ln>
          </p:spPr>
          <p:style>
            <a:lnRef idx="1">
              <a:srgbClr val="000000"/>
            </a:lnRef>
            <a:fillRef idx="0">
              <a:srgbClr val="000000">
                <a:alpha val="0"/>
              </a:srgbClr>
            </a:fillRef>
            <a:effectRef idx="0">
              <a:scrgbClr r="0" g="0" b="0"/>
            </a:effectRef>
            <a:fontRef idx="none"/>
          </p:style>
          <p:txBody>
            <a:bodyPr/>
            <a:lstStyle/>
            <a:p>
              <a:endParaRPr lang="en-IN"/>
            </a:p>
          </p:txBody>
        </p:sp>
        <p:sp>
          <p:nvSpPr>
            <p:cNvPr id="85" name="Shape 31273">
              <a:extLst>
                <a:ext uri="{FF2B5EF4-FFF2-40B4-BE49-F238E27FC236}">
                  <a16:creationId xmlns:a16="http://schemas.microsoft.com/office/drawing/2014/main" id="{40B9F034-D4ED-4C0A-9DB0-EE9260CA958B}"/>
                </a:ext>
              </a:extLst>
            </p:cNvPr>
            <p:cNvSpPr/>
            <p:nvPr/>
          </p:nvSpPr>
          <p:spPr>
            <a:xfrm>
              <a:off x="7741823" y="2224933"/>
              <a:ext cx="227440" cy="209550"/>
            </a:xfrm>
            <a:custGeom>
              <a:avLst/>
              <a:gdLst/>
              <a:ahLst/>
              <a:cxnLst/>
              <a:rect l="0" t="0" r="0" b="0"/>
              <a:pathLst>
                <a:path w="227440" h="209550">
                  <a:moveTo>
                    <a:pt x="0" y="0"/>
                  </a:moveTo>
                  <a:lnTo>
                    <a:pt x="227440" y="0"/>
                  </a:lnTo>
                  <a:lnTo>
                    <a:pt x="227440" y="209550"/>
                  </a:lnTo>
                  <a:lnTo>
                    <a:pt x="0" y="209550"/>
                  </a:lnTo>
                  <a:lnTo>
                    <a:pt x="0" y="0"/>
                  </a:lnTo>
                </a:path>
              </a:pathLst>
            </a:custGeom>
            <a:ln w="0" cap="flat">
              <a:miter lim="127000"/>
            </a:ln>
          </p:spPr>
          <p:style>
            <a:lnRef idx="0">
              <a:srgbClr val="000000">
                <a:alpha val="0"/>
              </a:srgbClr>
            </a:lnRef>
            <a:fillRef idx="1">
              <a:srgbClr val="CCCCFF"/>
            </a:fillRef>
            <a:effectRef idx="0">
              <a:scrgbClr r="0" g="0" b="0"/>
            </a:effectRef>
            <a:fontRef idx="none"/>
          </p:style>
          <p:txBody>
            <a:bodyPr/>
            <a:lstStyle/>
            <a:p>
              <a:endParaRPr lang="en-IN"/>
            </a:p>
          </p:txBody>
        </p:sp>
        <p:sp>
          <p:nvSpPr>
            <p:cNvPr id="86" name="Rectangle 85">
              <a:extLst>
                <a:ext uri="{FF2B5EF4-FFF2-40B4-BE49-F238E27FC236}">
                  <a16:creationId xmlns:a16="http://schemas.microsoft.com/office/drawing/2014/main" id="{70B99317-B977-4602-BF6A-6EEA86437535}"/>
                </a:ext>
              </a:extLst>
            </p:cNvPr>
            <p:cNvSpPr/>
            <p:nvPr/>
          </p:nvSpPr>
          <p:spPr>
            <a:xfrm>
              <a:off x="7797571" y="2231175"/>
              <a:ext cx="168910" cy="317531"/>
            </a:xfrm>
            <a:prstGeom prst="rect">
              <a:avLst/>
            </a:prstGeom>
            <a:ln>
              <a:noFill/>
            </a:ln>
          </p:spPr>
          <p:txBody>
            <a:bodyPr vert="horz" lIns="0" tIns="0" rIns="0" bIns="0" rtlCol="0">
              <a:noAutofit/>
            </a:bodyPr>
            <a:lstStyle/>
            <a:p>
              <a:pPr>
                <a:lnSpc>
                  <a:spcPct val="107000"/>
                </a:lnSpc>
                <a:spcAft>
                  <a:spcPts val="800"/>
                </a:spcAft>
              </a:pPr>
              <a:r>
                <a:rPr lang="en-IN" sz="2000">
                  <a:solidFill>
                    <a:srgbClr val="000000"/>
                  </a:solidFill>
                  <a:effectLst/>
                  <a:latin typeface="Arial" panose="020B0604020202020204" pitchFamily="34" charset="0"/>
                  <a:ea typeface="Arial" panose="020B0604020202020204" pitchFamily="34" charset="0"/>
                </a:rPr>
                <a:t>x</a:t>
              </a:r>
              <a:endParaRPr lang="en-IN" sz="1100">
                <a:solidFill>
                  <a:srgbClr val="000000"/>
                </a:solidFill>
                <a:effectLst/>
                <a:latin typeface="Calibri" panose="020F0502020204030204" pitchFamily="34" charset="0"/>
                <a:ea typeface="Calibri" panose="020F0502020204030204" pitchFamily="34" charset="0"/>
              </a:endParaRPr>
            </a:p>
          </p:txBody>
        </p:sp>
        <p:sp>
          <p:nvSpPr>
            <p:cNvPr id="87" name="Shape 4149">
              <a:extLst>
                <a:ext uri="{FF2B5EF4-FFF2-40B4-BE49-F238E27FC236}">
                  <a16:creationId xmlns:a16="http://schemas.microsoft.com/office/drawing/2014/main" id="{F43C5866-0305-44E6-BFD9-B79B1F7A3926}"/>
                </a:ext>
              </a:extLst>
            </p:cNvPr>
            <p:cNvSpPr/>
            <p:nvPr/>
          </p:nvSpPr>
          <p:spPr>
            <a:xfrm>
              <a:off x="8962796" y="2328120"/>
              <a:ext cx="496888" cy="128588"/>
            </a:xfrm>
            <a:custGeom>
              <a:avLst/>
              <a:gdLst/>
              <a:ahLst/>
              <a:cxnLst/>
              <a:rect l="0" t="0" r="0" b="0"/>
              <a:pathLst>
                <a:path w="496888" h="128588">
                  <a:moveTo>
                    <a:pt x="248444" y="0"/>
                  </a:moveTo>
                  <a:cubicBezTo>
                    <a:pt x="384735" y="0"/>
                    <a:pt x="496888" y="29023"/>
                    <a:pt x="496888" y="64294"/>
                  </a:cubicBezTo>
                  <a:cubicBezTo>
                    <a:pt x="496888" y="99564"/>
                    <a:pt x="384735" y="128588"/>
                    <a:pt x="248444" y="128588"/>
                  </a:cubicBezTo>
                  <a:cubicBezTo>
                    <a:pt x="112151" y="128588"/>
                    <a:pt x="0" y="99564"/>
                    <a:pt x="0" y="64294"/>
                  </a:cubicBezTo>
                  <a:cubicBezTo>
                    <a:pt x="0" y="29023"/>
                    <a:pt x="112151" y="0"/>
                    <a:pt x="248444" y="0"/>
                  </a:cubicBezTo>
                  <a:close/>
                </a:path>
              </a:pathLst>
            </a:custGeom>
            <a:ln w="12700" cap="flat">
              <a:round/>
            </a:ln>
          </p:spPr>
          <p:style>
            <a:lnRef idx="1">
              <a:srgbClr val="000000"/>
            </a:lnRef>
            <a:fillRef idx="1">
              <a:srgbClr val="CCCCFF"/>
            </a:fillRef>
            <a:effectRef idx="0">
              <a:scrgbClr r="0" g="0" b="0"/>
            </a:effectRef>
            <a:fontRef idx="none"/>
          </p:style>
          <p:txBody>
            <a:bodyPr/>
            <a:lstStyle/>
            <a:p>
              <a:endParaRPr lang="en-IN"/>
            </a:p>
          </p:txBody>
        </p:sp>
        <p:sp>
          <p:nvSpPr>
            <p:cNvPr id="88" name="Shape 4150">
              <a:extLst>
                <a:ext uri="{FF2B5EF4-FFF2-40B4-BE49-F238E27FC236}">
                  <a16:creationId xmlns:a16="http://schemas.microsoft.com/office/drawing/2014/main" id="{6B864739-30FB-45A3-9480-87D308AED9BF}"/>
                </a:ext>
              </a:extLst>
            </p:cNvPr>
            <p:cNvSpPr/>
            <p:nvPr/>
          </p:nvSpPr>
          <p:spPr>
            <a:xfrm>
              <a:off x="8962796" y="2317008"/>
              <a:ext cx="0" cy="79375"/>
            </a:xfrm>
            <a:custGeom>
              <a:avLst/>
              <a:gdLst/>
              <a:ahLst/>
              <a:cxnLst/>
              <a:rect l="0" t="0" r="0" b="0"/>
              <a:pathLst>
                <a:path h="79375">
                  <a:moveTo>
                    <a:pt x="0" y="0"/>
                  </a:moveTo>
                  <a:lnTo>
                    <a:pt x="0" y="79375"/>
                  </a:lnTo>
                </a:path>
              </a:pathLst>
            </a:custGeom>
            <a:ln w="12700" cap="flat">
              <a:round/>
            </a:ln>
          </p:spPr>
          <p:style>
            <a:lnRef idx="1">
              <a:srgbClr val="000000"/>
            </a:lnRef>
            <a:fillRef idx="0">
              <a:srgbClr val="000000">
                <a:alpha val="0"/>
              </a:srgbClr>
            </a:fillRef>
            <a:effectRef idx="0">
              <a:scrgbClr r="0" g="0" b="0"/>
            </a:effectRef>
            <a:fontRef idx="none"/>
          </p:style>
          <p:txBody>
            <a:bodyPr/>
            <a:lstStyle/>
            <a:p>
              <a:endParaRPr lang="en-IN"/>
            </a:p>
          </p:txBody>
        </p:sp>
        <p:sp>
          <p:nvSpPr>
            <p:cNvPr id="89" name="Shape 4151">
              <a:extLst>
                <a:ext uri="{FF2B5EF4-FFF2-40B4-BE49-F238E27FC236}">
                  <a16:creationId xmlns:a16="http://schemas.microsoft.com/office/drawing/2014/main" id="{C313EE05-C09F-4F42-901D-B5DB5050AA05}"/>
                </a:ext>
              </a:extLst>
            </p:cNvPr>
            <p:cNvSpPr/>
            <p:nvPr/>
          </p:nvSpPr>
          <p:spPr>
            <a:xfrm>
              <a:off x="9459683" y="2317008"/>
              <a:ext cx="0" cy="79375"/>
            </a:xfrm>
            <a:custGeom>
              <a:avLst/>
              <a:gdLst/>
              <a:ahLst/>
              <a:cxnLst/>
              <a:rect l="0" t="0" r="0" b="0"/>
              <a:pathLst>
                <a:path h="79375">
                  <a:moveTo>
                    <a:pt x="0" y="0"/>
                  </a:moveTo>
                  <a:lnTo>
                    <a:pt x="0" y="79375"/>
                  </a:lnTo>
                </a:path>
              </a:pathLst>
            </a:custGeom>
            <a:ln w="12700" cap="flat">
              <a:round/>
            </a:ln>
          </p:spPr>
          <p:style>
            <a:lnRef idx="1">
              <a:srgbClr val="000000"/>
            </a:lnRef>
            <a:fillRef idx="0">
              <a:srgbClr val="000000">
                <a:alpha val="0"/>
              </a:srgbClr>
            </a:fillRef>
            <a:effectRef idx="0">
              <a:scrgbClr r="0" g="0" b="0"/>
            </a:effectRef>
            <a:fontRef idx="none"/>
          </p:style>
          <p:txBody>
            <a:bodyPr/>
            <a:lstStyle/>
            <a:p>
              <a:endParaRPr lang="en-IN"/>
            </a:p>
          </p:txBody>
        </p:sp>
        <p:sp>
          <p:nvSpPr>
            <p:cNvPr id="90" name="Shape 31274">
              <a:extLst>
                <a:ext uri="{FF2B5EF4-FFF2-40B4-BE49-F238E27FC236}">
                  <a16:creationId xmlns:a16="http://schemas.microsoft.com/office/drawing/2014/main" id="{86B2C08D-260E-4467-BE34-F9AEA848E7E5}"/>
                </a:ext>
              </a:extLst>
            </p:cNvPr>
            <p:cNvSpPr/>
            <p:nvPr/>
          </p:nvSpPr>
          <p:spPr>
            <a:xfrm>
              <a:off x="8962796" y="2317008"/>
              <a:ext cx="492124" cy="77788"/>
            </a:xfrm>
            <a:custGeom>
              <a:avLst/>
              <a:gdLst/>
              <a:ahLst/>
              <a:cxnLst/>
              <a:rect l="0" t="0" r="0" b="0"/>
              <a:pathLst>
                <a:path w="492124" h="77788">
                  <a:moveTo>
                    <a:pt x="0" y="0"/>
                  </a:moveTo>
                  <a:lnTo>
                    <a:pt x="492124" y="0"/>
                  </a:lnTo>
                  <a:lnTo>
                    <a:pt x="492124" y="77788"/>
                  </a:lnTo>
                  <a:lnTo>
                    <a:pt x="0" y="77788"/>
                  </a:lnTo>
                  <a:lnTo>
                    <a:pt x="0" y="0"/>
                  </a:lnTo>
                </a:path>
              </a:pathLst>
            </a:custGeom>
            <a:ln w="0" cap="flat">
              <a:miter lim="127000"/>
            </a:ln>
          </p:spPr>
          <p:style>
            <a:lnRef idx="0">
              <a:srgbClr val="000000">
                <a:alpha val="0"/>
              </a:srgbClr>
            </a:lnRef>
            <a:fillRef idx="1">
              <a:srgbClr val="CCCCFF"/>
            </a:fillRef>
            <a:effectRef idx="0">
              <a:scrgbClr r="0" g="0" b="0"/>
            </a:effectRef>
            <a:fontRef idx="none"/>
          </p:style>
          <p:txBody>
            <a:bodyPr/>
            <a:lstStyle/>
            <a:p>
              <a:endParaRPr lang="en-IN"/>
            </a:p>
          </p:txBody>
        </p:sp>
        <p:sp>
          <p:nvSpPr>
            <p:cNvPr id="91" name="Shape 4153">
              <a:extLst>
                <a:ext uri="{FF2B5EF4-FFF2-40B4-BE49-F238E27FC236}">
                  <a16:creationId xmlns:a16="http://schemas.microsoft.com/office/drawing/2014/main" id="{C1CB7BEE-D2A9-4430-BFDF-662DBBE472D7}"/>
                </a:ext>
              </a:extLst>
            </p:cNvPr>
            <p:cNvSpPr/>
            <p:nvPr/>
          </p:nvSpPr>
          <p:spPr>
            <a:xfrm>
              <a:off x="8958033" y="2223345"/>
              <a:ext cx="496888" cy="150813"/>
            </a:xfrm>
            <a:custGeom>
              <a:avLst/>
              <a:gdLst/>
              <a:ahLst/>
              <a:cxnLst/>
              <a:rect l="0" t="0" r="0" b="0"/>
              <a:pathLst>
                <a:path w="496888" h="150813">
                  <a:moveTo>
                    <a:pt x="248444" y="0"/>
                  </a:moveTo>
                  <a:cubicBezTo>
                    <a:pt x="384735" y="0"/>
                    <a:pt x="496888" y="34040"/>
                    <a:pt x="496888" y="75406"/>
                  </a:cubicBezTo>
                  <a:cubicBezTo>
                    <a:pt x="496888" y="116773"/>
                    <a:pt x="384735" y="150813"/>
                    <a:pt x="248444" y="150813"/>
                  </a:cubicBezTo>
                  <a:cubicBezTo>
                    <a:pt x="112151" y="150813"/>
                    <a:pt x="0" y="116773"/>
                    <a:pt x="0" y="75406"/>
                  </a:cubicBezTo>
                  <a:cubicBezTo>
                    <a:pt x="0" y="34040"/>
                    <a:pt x="112151" y="0"/>
                    <a:pt x="248444" y="0"/>
                  </a:cubicBezTo>
                  <a:close/>
                </a:path>
              </a:pathLst>
            </a:custGeom>
            <a:ln w="12700" cap="flat">
              <a:round/>
            </a:ln>
          </p:spPr>
          <p:style>
            <a:lnRef idx="1">
              <a:srgbClr val="000000"/>
            </a:lnRef>
            <a:fillRef idx="1">
              <a:srgbClr val="CCCCFF"/>
            </a:fillRef>
            <a:effectRef idx="0">
              <a:scrgbClr r="0" g="0" b="0"/>
            </a:effectRef>
            <a:fontRef idx="none"/>
          </p:style>
          <p:txBody>
            <a:bodyPr/>
            <a:lstStyle/>
            <a:p>
              <a:endParaRPr lang="en-IN"/>
            </a:p>
          </p:txBody>
        </p:sp>
        <p:sp>
          <p:nvSpPr>
            <p:cNvPr id="92" name="Shape 31275">
              <a:extLst>
                <a:ext uri="{FF2B5EF4-FFF2-40B4-BE49-F238E27FC236}">
                  <a16:creationId xmlns:a16="http://schemas.microsoft.com/office/drawing/2014/main" id="{AEA1B4BC-8FC4-4E58-8A10-684EF3DDD3EC}"/>
                </a:ext>
              </a:extLst>
            </p:cNvPr>
            <p:cNvSpPr/>
            <p:nvPr/>
          </p:nvSpPr>
          <p:spPr>
            <a:xfrm>
              <a:off x="9094327" y="2243983"/>
              <a:ext cx="227526" cy="209550"/>
            </a:xfrm>
            <a:custGeom>
              <a:avLst/>
              <a:gdLst/>
              <a:ahLst/>
              <a:cxnLst/>
              <a:rect l="0" t="0" r="0" b="0"/>
              <a:pathLst>
                <a:path w="227526" h="209550">
                  <a:moveTo>
                    <a:pt x="0" y="0"/>
                  </a:moveTo>
                  <a:lnTo>
                    <a:pt x="227526" y="0"/>
                  </a:lnTo>
                  <a:lnTo>
                    <a:pt x="227526" y="209550"/>
                  </a:lnTo>
                  <a:lnTo>
                    <a:pt x="0" y="209550"/>
                  </a:lnTo>
                  <a:lnTo>
                    <a:pt x="0" y="0"/>
                  </a:lnTo>
                </a:path>
              </a:pathLst>
            </a:custGeom>
            <a:ln w="0" cap="flat">
              <a:miter lim="127000"/>
            </a:ln>
          </p:spPr>
          <p:style>
            <a:lnRef idx="0">
              <a:srgbClr val="000000">
                <a:alpha val="0"/>
              </a:srgbClr>
            </a:lnRef>
            <a:fillRef idx="1">
              <a:srgbClr val="CCCCFF"/>
            </a:fillRef>
            <a:effectRef idx="0">
              <a:scrgbClr r="0" g="0" b="0"/>
            </a:effectRef>
            <a:fontRef idx="none"/>
          </p:style>
          <p:txBody>
            <a:bodyPr/>
            <a:lstStyle/>
            <a:p>
              <a:endParaRPr lang="en-IN"/>
            </a:p>
          </p:txBody>
        </p:sp>
        <p:sp>
          <p:nvSpPr>
            <p:cNvPr id="93" name="Rectangle 92">
              <a:extLst>
                <a:ext uri="{FF2B5EF4-FFF2-40B4-BE49-F238E27FC236}">
                  <a16:creationId xmlns:a16="http://schemas.microsoft.com/office/drawing/2014/main" id="{2D922134-6697-469D-A101-8F0777233984}"/>
                </a:ext>
              </a:extLst>
            </p:cNvPr>
            <p:cNvSpPr/>
            <p:nvPr/>
          </p:nvSpPr>
          <p:spPr>
            <a:xfrm>
              <a:off x="9137421" y="2215342"/>
              <a:ext cx="202692" cy="381037"/>
            </a:xfrm>
            <a:prstGeom prst="rect">
              <a:avLst/>
            </a:prstGeom>
            <a:ln>
              <a:noFill/>
            </a:ln>
          </p:spPr>
          <p:txBody>
            <a:bodyPr vert="horz" lIns="0" tIns="0" rIns="0" bIns="0" rtlCol="0">
              <a:noAutofit/>
            </a:bodyPr>
            <a:lstStyle/>
            <a:p>
              <a:pPr>
                <a:lnSpc>
                  <a:spcPct val="107000"/>
                </a:lnSpc>
                <a:spcAft>
                  <a:spcPts val="800"/>
                </a:spcAft>
              </a:pPr>
              <a:r>
                <a:rPr lang="en-IN" sz="2400">
                  <a:solidFill>
                    <a:srgbClr val="000000"/>
                  </a:solidFill>
                  <a:effectLst/>
                  <a:latin typeface="Arial" panose="020B0604020202020204" pitchFamily="34" charset="0"/>
                  <a:ea typeface="Arial" panose="020B0604020202020204" pitchFamily="34" charset="0"/>
                </a:rPr>
                <a:t>z</a:t>
              </a:r>
              <a:endParaRPr lang="en-IN" sz="1100">
                <a:solidFill>
                  <a:srgbClr val="000000"/>
                </a:solidFill>
                <a:effectLst/>
                <a:latin typeface="Calibri" panose="020F0502020204030204" pitchFamily="34" charset="0"/>
                <a:ea typeface="Calibri" panose="020F0502020204030204" pitchFamily="34" charset="0"/>
              </a:endParaRPr>
            </a:p>
          </p:txBody>
        </p:sp>
        <p:sp>
          <p:nvSpPr>
            <p:cNvPr id="94" name="Rectangle 93">
              <a:extLst>
                <a:ext uri="{FF2B5EF4-FFF2-40B4-BE49-F238E27FC236}">
                  <a16:creationId xmlns:a16="http://schemas.microsoft.com/office/drawing/2014/main" id="{6A3C3F7D-A5DD-43BA-BBC7-16E929A01F23}"/>
                </a:ext>
              </a:extLst>
            </p:cNvPr>
            <p:cNvSpPr/>
            <p:nvPr/>
          </p:nvSpPr>
          <p:spPr>
            <a:xfrm>
              <a:off x="8884941" y="1912066"/>
              <a:ext cx="169045" cy="285778"/>
            </a:xfrm>
            <a:prstGeom prst="rect">
              <a:avLst/>
            </a:prstGeom>
            <a:ln>
              <a:noFill/>
            </a:ln>
          </p:spPr>
          <p:txBody>
            <a:bodyPr vert="horz" lIns="0" tIns="0" rIns="0" bIns="0" rtlCol="0">
              <a:noAutofit/>
            </a:bodyPr>
            <a:lstStyle/>
            <a:p>
              <a:pPr>
                <a:lnSpc>
                  <a:spcPct val="107000"/>
                </a:lnSpc>
                <a:spcAft>
                  <a:spcPts val="800"/>
                </a:spcAft>
              </a:pPr>
              <a:r>
                <a:rPr lang="en-IN" sz="1800">
                  <a:solidFill>
                    <a:srgbClr val="000000"/>
                  </a:solidFill>
                  <a:effectLst/>
                  <a:latin typeface="Arial" panose="020B0604020202020204" pitchFamily="34" charset="0"/>
                  <a:ea typeface="Arial" panose="020B0604020202020204" pitchFamily="34" charset="0"/>
                </a:rPr>
                <a:t>1</a:t>
              </a:r>
              <a:endParaRPr lang="en-IN" sz="1100">
                <a:solidFill>
                  <a:srgbClr val="000000"/>
                </a:solidFill>
                <a:effectLst/>
                <a:latin typeface="Calibri" panose="020F0502020204030204" pitchFamily="34" charset="0"/>
                <a:ea typeface="Calibri" panose="020F0502020204030204" pitchFamily="34" charset="0"/>
              </a:endParaRPr>
            </a:p>
          </p:txBody>
        </p:sp>
        <p:sp>
          <p:nvSpPr>
            <p:cNvPr id="95" name="Rectangle 94">
              <a:extLst>
                <a:ext uri="{FF2B5EF4-FFF2-40B4-BE49-F238E27FC236}">
                  <a16:creationId xmlns:a16="http://schemas.microsoft.com/office/drawing/2014/main" id="{4EC0B000-5367-4A26-A52F-0DE56FBCC16D}"/>
                </a:ext>
              </a:extLst>
            </p:cNvPr>
            <p:cNvSpPr/>
            <p:nvPr/>
          </p:nvSpPr>
          <p:spPr>
            <a:xfrm>
              <a:off x="8046741" y="1907304"/>
              <a:ext cx="169045" cy="285778"/>
            </a:xfrm>
            <a:prstGeom prst="rect">
              <a:avLst/>
            </a:prstGeom>
            <a:ln>
              <a:noFill/>
            </a:ln>
          </p:spPr>
          <p:txBody>
            <a:bodyPr vert="horz" lIns="0" tIns="0" rIns="0" bIns="0" rtlCol="0">
              <a:noAutofit/>
            </a:bodyPr>
            <a:lstStyle/>
            <a:p>
              <a:pPr>
                <a:lnSpc>
                  <a:spcPct val="107000"/>
                </a:lnSpc>
                <a:spcAft>
                  <a:spcPts val="800"/>
                </a:spcAft>
              </a:pPr>
              <a:r>
                <a:rPr lang="en-IN" sz="1800">
                  <a:solidFill>
                    <a:srgbClr val="000000"/>
                  </a:solidFill>
                  <a:effectLst/>
                  <a:latin typeface="Arial" panose="020B0604020202020204" pitchFamily="34" charset="0"/>
                  <a:ea typeface="Arial" panose="020B0604020202020204" pitchFamily="34" charset="0"/>
                </a:rPr>
                <a:t>2</a:t>
              </a:r>
              <a:endParaRPr lang="en-IN" sz="1100">
                <a:solidFill>
                  <a:srgbClr val="000000"/>
                </a:solidFill>
                <a:effectLst/>
                <a:latin typeface="Calibri" panose="020F0502020204030204" pitchFamily="34" charset="0"/>
                <a:ea typeface="Calibri" panose="020F0502020204030204" pitchFamily="34" charset="0"/>
              </a:endParaRPr>
            </a:p>
          </p:txBody>
        </p:sp>
        <p:sp>
          <p:nvSpPr>
            <p:cNvPr id="96" name="Rectangle 95">
              <a:extLst>
                <a:ext uri="{FF2B5EF4-FFF2-40B4-BE49-F238E27FC236}">
                  <a16:creationId xmlns:a16="http://schemas.microsoft.com/office/drawing/2014/main" id="{5C21E3BE-D353-43A7-AFED-623F96EB1B3A}"/>
                </a:ext>
              </a:extLst>
            </p:cNvPr>
            <p:cNvSpPr/>
            <p:nvPr/>
          </p:nvSpPr>
          <p:spPr>
            <a:xfrm>
              <a:off x="8499178" y="2435941"/>
              <a:ext cx="169045" cy="285778"/>
            </a:xfrm>
            <a:prstGeom prst="rect">
              <a:avLst/>
            </a:prstGeom>
            <a:ln>
              <a:noFill/>
            </a:ln>
          </p:spPr>
          <p:txBody>
            <a:bodyPr vert="horz" lIns="0" tIns="0" rIns="0" bIns="0" rtlCol="0">
              <a:noAutofit/>
            </a:bodyPr>
            <a:lstStyle/>
            <a:p>
              <a:pPr>
                <a:lnSpc>
                  <a:spcPct val="107000"/>
                </a:lnSpc>
                <a:spcAft>
                  <a:spcPts val="800"/>
                </a:spcAft>
              </a:pPr>
              <a:r>
                <a:rPr lang="en-IN" sz="1800">
                  <a:solidFill>
                    <a:srgbClr val="000000"/>
                  </a:solidFill>
                  <a:effectLst/>
                  <a:latin typeface="Arial" panose="020B0604020202020204" pitchFamily="34" charset="0"/>
                  <a:ea typeface="Arial" panose="020B0604020202020204" pitchFamily="34" charset="0"/>
                </a:rPr>
                <a:t>7</a:t>
              </a:r>
              <a:endParaRPr lang="en-IN" sz="1100">
                <a:solidFill>
                  <a:srgbClr val="000000"/>
                </a:solidFill>
                <a:effectLst/>
                <a:latin typeface="Calibri" panose="020F0502020204030204" pitchFamily="34" charset="0"/>
                <a:ea typeface="Calibri" panose="020F0502020204030204" pitchFamily="34" charset="0"/>
              </a:endParaRPr>
            </a:p>
          </p:txBody>
        </p:sp>
        <p:sp>
          <p:nvSpPr>
            <p:cNvPr id="97" name="Shape 4159">
              <a:extLst>
                <a:ext uri="{FF2B5EF4-FFF2-40B4-BE49-F238E27FC236}">
                  <a16:creationId xmlns:a16="http://schemas.microsoft.com/office/drawing/2014/main" id="{181F2E70-81AE-402B-B070-7631EA3DE341}"/>
                </a:ext>
              </a:extLst>
            </p:cNvPr>
            <p:cNvSpPr/>
            <p:nvPr/>
          </p:nvSpPr>
          <p:spPr>
            <a:xfrm>
              <a:off x="8296046" y="1813770"/>
              <a:ext cx="496888" cy="128588"/>
            </a:xfrm>
            <a:custGeom>
              <a:avLst/>
              <a:gdLst/>
              <a:ahLst/>
              <a:cxnLst/>
              <a:rect l="0" t="0" r="0" b="0"/>
              <a:pathLst>
                <a:path w="496888" h="128588">
                  <a:moveTo>
                    <a:pt x="248444" y="0"/>
                  </a:moveTo>
                  <a:cubicBezTo>
                    <a:pt x="384735" y="0"/>
                    <a:pt x="496888" y="29023"/>
                    <a:pt x="496888" y="64294"/>
                  </a:cubicBezTo>
                  <a:cubicBezTo>
                    <a:pt x="496888" y="99564"/>
                    <a:pt x="384735" y="128588"/>
                    <a:pt x="248444" y="128588"/>
                  </a:cubicBezTo>
                  <a:cubicBezTo>
                    <a:pt x="112151" y="128588"/>
                    <a:pt x="0" y="99564"/>
                    <a:pt x="0" y="64294"/>
                  </a:cubicBezTo>
                  <a:cubicBezTo>
                    <a:pt x="0" y="29023"/>
                    <a:pt x="112151" y="0"/>
                    <a:pt x="248444" y="0"/>
                  </a:cubicBezTo>
                  <a:close/>
                </a:path>
              </a:pathLst>
            </a:custGeom>
            <a:ln w="12700" cap="flat">
              <a:round/>
            </a:ln>
          </p:spPr>
          <p:style>
            <a:lnRef idx="1">
              <a:srgbClr val="000000"/>
            </a:lnRef>
            <a:fillRef idx="1">
              <a:srgbClr val="CCCCFF"/>
            </a:fillRef>
            <a:effectRef idx="0">
              <a:scrgbClr r="0" g="0" b="0"/>
            </a:effectRef>
            <a:fontRef idx="none"/>
          </p:style>
          <p:txBody>
            <a:bodyPr/>
            <a:lstStyle/>
            <a:p>
              <a:endParaRPr lang="en-IN"/>
            </a:p>
          </p:txBody>
        </p:sp>
        <p:sp>
          <p:nvSpPr>
            <p:cNvPr id="98" name="Shape 4160">
              <a:extLst>
                <a:ext uri="{FF2B5EF4-FFF2-40B4-BE49-F238E27FC236}">
                  <a16:creationId xmlns:a16="http://schemas.microsoft.com/office/drawing/2014/main" id="{FAE3AB57-2EB0-4B64-83EF-DD42B6FA1D84}"/>
                </a:ext>
              </a:extLst>
            </p:cNvPr>
            <p:cNvSpPr/>
            <p:nvPr/>
          </p:nvSpPr>
          <p:spPr>
            <a:xfrm>
              <a:off x="8296046" y="1802657"/>
              <a:ext cx="0" cy="79375"/>
            </a:xfrm>
            <a:custGeom>
              <a:avLst/>
              <a:gdLst/>
              <a:ahLst/>
              <a:cxnLst/>
              <a:rect l="0" t="0" r="0" b="0"/>
              <a:pathLst>
                <a:path h="79375">
                  <a:moveTo>
                    <a:pt x="0" y="0"/>
                  </a:moveTo>
                  <a:lnTo>
                    <a:pt x="0" y="79375"/>
                  </a:lnTo>
                </a:path>
              </a:pathLst>
            </a:custGeom>
            <a:ln w="12700" cap="flat">
              <a:round/>
            </a:ln>
          </p:spPr>
          <p:style>
            <a:lnRef idx="1">
              <a:srgbClr val="000000"/>
            </a:lnRef>
            <a:fillRef idx="0">
              <a:srgbClr val="000000">
                <a:alpha val="0"/>
              </a:srgbClr>
            </a:fillRef>
            <a:effectRef idx="0">
              <a:scrgbClr r="0" g="0" b="0"/>
            </a:effectRef>
            <a:fontRef idx="none"/>
          </p:style>
          <p:txBody>
            <a:bodyPr/>
            <a:lstStyle/>
            <a:p>
              <a:endParaRPr lang="en-IN"/>
            </a:p>
          </p:txBody>
        </p:sp>
        <p:sp>
          <p:nvSpPr>
            <p:cNvPr id="99" name="Shape 4161">
              <a:extLst>
                <a:ext uri="{FF2B5EF4-FFF2-40B4-BE49-F238E27FC236}">
                  <a16:creationId xmlns:a16="http://schemas.microsoft.com/office/drawing/2014/main" id="{E7ECB8BC-2A0D-4F47-BDB7-FF56AB8D9ACB}"/>
                </a:ext>
              </a:extLst>
            </p:cNvPr>
            <p:cNvSpPr/>
            <p:nvPr/>
          </p:nvSpPr>
          <p:spPr>
            <a:xfrm>
              <a:off x="8792933" y="1802657"/>
              <a:ext cx="0" cy="79375"/>
            </a:xfrm>
            <a:custGeom>
              <a:avLst/>
              <a:gdLst/>
              <a:ahLst/>
              <a:cxnLst/>
              <a:rect l="0" t="0" r="0" b="0"/>
              <a:pathLst>
                <a:path h="79375">
                  <a:moveTo>
                    <a:pt x="0" y="0"/>
                  </a:moveTo>
                  <a:lnTo>
                    <a:pt x="0" y="79375"/>
                  </a:lnTo>
                </a:path>
              </a:pathLst>
            </a:custGeom>
            <a:ln w="12700" cap="flat">
              <a:round/>
            </a:ln>
          </p:spPr>
          <p:style>
            <a:lnRef idx="1">
              <a:srgbClr val="000000"/>
            </a:lnRef>
            <a:fillRef idx="0">
              <a:srgbClr val="000000">
                <a:alpha val="0"/>
              </a:srgbClr>
            </a:fillRef>
            <a:effectRef idx="0">
              <a:scrgbClr r="0" g="0" b="0"/>
            </a:effectRef>
            <a:fontRef idx="none"/>
          </p:style>
          <p:txBody>
            <a:bodyPr/>
            <a:lstStyle/>
            <a:p>
              <a:endParaRPr lang="en-IN"/>
            </a:p>
          </p:txBody>
        </p:sp>
        <p:sp>
          <p:nvSpPr>
            <p:cNvPr id="100" name="Shape 31276">
              <a:extLst>
                <a:ext uri="{FF2B5EF4-FFF2-40B4-BE49-F238E27FC236}">
                  <a16:creationId xmlns:a16="http://schemas.microsoft.com/office/drawing/2014/main" id="{9F292CAE-B5E2-425F-8D02-4DDC2463BD6A}"/>
                </a:ext>
              </a:extLst>
            </p:cNvPr>
            <p:cNvSpPr/>
            <p:nvPr/>
          </p:nvSpPr>
          <p:spPr>
            <a:xfrm>
              <a:off x="8296046" y="1802657"/>
              <a:ext cx="492124" cy="77788"/>
            </a:xfrm>
            <a:custGeom>
              <a:avLst/>
              <a:gdLst/>
              <a:ahLst/>
              <a:cxnLst/>
              <a:rect l="0" t="0" r="0" b="0"/>
              <a:pathLst>
                <a:path w="492124" h="77788">
                  <a:moveTo>
                    <a:pt x="0" y="0"/>
                  </a:moveTo>
                  <a:lnTo>
                    <a:pt x="492124" y="0"/>
                  </a:lnTo>
                  <a:lnTo>
                    <a:pt x="492124" y="77788"/>
                  </a:lnTo>
                  <a:lnTo>
                    <a:pt x="0" y="77788"/>
                  </a:lnTo>
                  <a:lnTo>
                    <a:pt x="0" y="0"/>
                  </a:lnTo>
                </a:path>
              </a:pathLst>
            </a:custGeom>
            <a:ln w="0" cap="flat">
              <a:miter lim="127000"/>
            </a:ln>
          </p:spPr>
          <p:style>
            <a:lnRef idx="0">
              <a:srgbClr val="000000">
                <a:alpha val="0"/>
              </a:srgbClr>
            </a:lnRef>
            <a:fillRef idx="1">
              <a:srgbClr val="CCCCFF"/>
            </a:fillRef>
            <a:effectRef idx="0">
              <a:scrgbClr r="0" g="0" b="0"/>
            </a:effectRef>
            <a:fontRef idx="none"/>
          </p:style>
          <p:txBody>
            <a:bodyPr/>
            <a:lstStyle/>
            <a:p>
              <a:endParaRPr lang="en-IN"/>
            </a:p>
          </p:txBody>
        </p:sp>
        <p:sp>
          <p:nvSpPr>
            <p:cNvPr id="101" name="Shape 4163">
              <a:extLst>
                <a:ext uri="{FF2B5EF4-FFF2-40B4-BE49-F238E27FC236}">
                  <a16:creationId xmlns:a16="http://schemas.microsoft.com/office/drawing/2014/main" id="{8D4D9DC6-7E82-4B8C-9971-CF071774196D}"/>
                </a:ext>
              </a:extLst>
            </p:cNvPr>
            <p:cNvSpPr/>
            <p:nvPr/>
          </p:nvSpPr>
          <p:spPr>
            <a:xfrm>
              <a:off x="8291283" y="1708995"/>
              <a:ext cx="496888" cy="150813"/>
            </a:xfrm>
            <a:custGeom>
              <a:avLst/>
              <a:gdLst/>
              <a:ahLst/>
              <a:cxnLst/>
              <a:rect l="0" t="0" r="0" b="0"/>
              <a:pathLst>
                <a:path w="496888" h="150813">
                  <a:moveTo>
                    <a:pt x="248444" y="0"/>
                  </a:moveTo>
                  <a:cubicBezTo>
                    <a:pt x="384735" y="0"/>
                    <a:pt x="496888" y="34040"/>
                    <a:pt x="496888" y="75406"/>
                  </a:cubicBezTo>
                  <a:cubicBezTo>
                    <a:pt x="496888" y="116773"/>
                    <a:pt x="384735" y="150813"/>
                    <a:pt x="248444" y="150813"/>
                  </a:cubicBezTo>
                  <a:cubicBezTo>
                    <a:pt x="112151" y="150813"/>
                    <a:pt x="0" y="116773"/>
                    <a:pt x="0" y="75406"/>
                  </a:cubicBezTo>
                  <a:cubicBezTo>
                    <a:pt x="0" y="34040"/>
                    <a:pt x="112151" y="0"/>
                    <a:pt x="248444" y="0"/>
                  </a:cubicBezTo>
                  <a:close/>
                </a:path>
              </a:pathLst>
            </a:custGeom>
            <a:ln w="12700" cap="flat">
              <a:round/>
            </a:ln>
          </p:spPr>
          <p:style>
            <a:lnRef idx="1">
              <a:srgbClr val="000000"/>
            </a:lnRef>
            <a:fillRef idx="1">
              <a:srgbClr val="CCCCFF"/>
            </a:fillRef>
            <a:effectRef idx="0">
              <a:scrgbClr r="0" g="0" b="0"/>
            </a:effectRef>
            <a:fontRef idx="none"/>
          </p:style>
          <p:txBody>
            <a:bodyPr/>
            <a:lstStyle/>
            <a:p>
              <a:endParaRPr lang="en-IN"/>
            </a:p>
          </p:txBody>
        </p:sp>
        <p:sp>
          <p:nvSpPr>
            <p:cNvPr id="102" name="Shape 31277">
              <a:extLst>
                <a:ext uri="{FF2B5EF4-FFF2-40B4-BE49-F238E27FC236}">
                  <a16:creationId xmlns:a16="http://schemas.microsoft.com/office/drawing/2014/main" id="{55BA76C6-9252-4374-8072-2DB3910C19D1}"/>
                </a:ext>
              </a:extLst>
            </p:cNvPr>
            <p:cNvSpPr/>
            <p:nvPr/>
          </p:nvSpPr>
          <p:spPr>
            <a:xfrm>
              <a:off x="8429011" y="1729632"/>
              <a:ext cx="223148" cy="209550"/>
            </a:xfrm>
            <a:custGeom>
              <a:avLst/>
              <a:gdLst/>
              <a:ahLst/>
              <a:cxnLst/>
              <a:rect l="0" t="0" r="0" b="0"/>
              <a:pathLst>
                <a:path w="223148" h="209550">
                  <a:moveTo>
                    <a:pt x="0" y="0"/>
                  </a:moveTo>
                  <a:lnTo>
                    <a:pt x="223148" y="0"/>
                  </a:lnTo>
                  <a:lnTo>
                    <a:pt x="223148" y="209550"/>
                  </a:lnTo>
                  <a:lnTo>
                    <a:pt x="0" y="209550"/>
                  </a:lnTo>
                  <a:lnTo>
                    <a:pt x="0" y="0"/>
                  </a:lnTo>
                </a:path>
              </a:pathLst>
            </a:custGeom>
            <a:ln w="0" cap="flat">
              <a:miter lim="127000"/>
            </a:ln>
          </p:spPr>
          <p:style>
            <a:lnRef idx="0">
              <a:srgbClr val="000000">
                <a:alpha val="0"/>
              </a:srgbClr>
            </a:lnRef>
            <a:fillRef idx="1">
              <a:srgbClr val="CCCCFF"/>
            </a:fillRef>
            <a:effectRef idx="0">
              <a:scrgbClr r="0" g="0" b="0"/>
            </a:effectRef>
            <a:fontRef idx="none"/>
          </p:style>
          <p:txBody>
            <a:bodyPr/>
            <a:lstStyle/>
            <a:p>
              <a:endParaRPr lang="en-IN"/>
            </a:p>
          </p:txBody>
        </p:sp>
        <p:sp>
          <p:nvSpPr>
            <p:cNvPr id="103" name="Rectangle 102">
              <a:extLst>
                <a:ext uri="{FF2B5EF4-FFF2-40B4-BE49-F238E27FC236}">
                  <a16:creationId xmlns:a16="http://schemas.microsoft.com/office/drawing/2014/main" id="{EBBBA08B-DC85-48A0-B2F6-2FCA1C0A4B58}"/>
                </a:ext>
              </a:extLst>
            </p:cNvPr>
            <p:cNvSpPr/>
            <p:nvPr/>
          </p:nvSpPr>
          <p:spPr>
            <a:xfrm>
              <a:off x="8483371" y="1735876"/>
              <a:ext cx="168910" cy="317531"/>
            </a:xfrm>
            <a:prstGeom prst="rect">
              <a:avLst/>
            </a:prstGeom>
            <a:ln>
              <a:noFill/>
            </a:ln>
          </p:spPr>
          <p:txBody>
            <a:bodyPr vert="horz" lIns="0" tIns="0" rIns="0" bIns="0" rtlCol="0">
              <a:noAutofit/>
            </a:bodyPr>
            <a:lstStyle/>
            <a:p>
              <a:pPr>
                <a:lnSpc>
                  <a:spcPct val="107000"/>
                </a:lnSpc>
                <a:spcAft>
                  <a:spcPts val="800"/>
                </a:spcAft>
              </a:pPr>
              <a:r>
                <a:rPr lang="en-IN" sz="2000">
                  <a:solidFill>
                    <a:srgbClr val="000000"/>
                  </a:solidFill>
                  <a:effectLst/>
                  <a:latin typeface="Arial" panose="020B0604020202020204" pitchFamily="34" charset="0"/>
                  <a:ea typeface="Arial" panose="020B0604020202020204" pitchFamily="34" charset="0"/>
                </a:rPr>
                <a:t>y</a:t>
              </a:r>
              <a:endParaRPr lang="en-IN" sz="1100">
                <a:solidFill>
                  <a:srgbClr val="000000"/>
                </a:solidFill>
                <a:effectLst/>
                <a:latin typeface="Calibri" panose="020F0502020204030204" pitchFamily="34" charset="0"/>
                <a:ea typeface="Calibri" panose="020F0502020204030204" pitchFamily="34" charset="0"/>
              </a:endParaRPr>
            </a:p>
          </p:txBody>
        </p:sp>
        <p:sp>
          <p:nvSpPr>
            <p:cNvPr id="104" name="Rectangle 103">
              <a:extLst>
                <a:ext uri="{FF2B5EF4-FFF2-40B4-BE49-F238E27FC236}">
                  <a16:creationId xmlns:a16="http://schemas.microsoft.com/office/drawing/2014/main" id="{61153EF1-3C63-4F2C-B576-46B38C9E2922}"/>
                </a:ext>
              </a:extLst>
            </p:cNvPr>
            <p:cNvSpPr/>
            <p:nvPr/>
          </p:nvSpPr>
          <p:spPr>
            <a:xfrm>
              <a:off x="0" y="89204"/>
              <a:ext cx="292687" cy="381037"/>
            </a:xfrm>
            <a:prstGeom prst="rect">
              <a:avLst/>
            </a:prstGeom>
            <a:ln>
              <a:noFill/>
            </a:ln>
          </p:spPr>
          <p:txBody>
            <a:bodyPr vert="horz" lIns="0" tIns="0" rIns="0" bIns="0" rtlCol="0">
              <a:noAutofit/>
            </a:bodyPr>
            <a:lstStyle/>
            <a:p>
              <a:pPr>
                <a:lnSpc>
                  <a:spcPct val="107000"/>
                </a:lnSpc>
                <a:spcAft>
                  <a:spcPts val="800"/>
                </a:spcAft>
              </a:pPr>
              <a:r>
                <a:rPr lang="en-IN" sz="2400">
                  <a:solidFill>
                    <a:srgbClr val="0000A8"/>
                  </a:solidFill>
                  <a:effectLst/>
                  <a:latin typeface="Arial" panose="020B0604020202020204" pitchFamily="34" charset="0"/>
                  <a:ea typeface="Arial" panose="020B0604020202020204" pitchFamily="34" charset="0"/>
                </a:rPr>
                <a:t>D</a:t>
              </a:r>
              <a:endParaRPr lang="en-IN" sz="1100">
                <a:solidFill>
                  <a:srgbClr val="000000"/>
                </a:solidFill>
                <a:effectLst/>
                <a:latin typeface="Calibri" panose="020F0502020204030204" pitchFamily="34" charset="0"/>
                <a:ea typeface="Calibri" panose="020F0502020204030204" pitchFamily="34" charset="0"/>
              </a:endParaRPr>
            </a:p>
          </p:txBody>
        </p:sp>
        <p:sp>
          <p:nvSpPr>
            <p:cNvPr id="105" name="Rectangle 104">
              <a:extLst>
                <a:ext uri="{FF2B5EF4-FFF2-40B4-BE49-F238E27FC236}">
                  <a16:creationId xmlns:a16="http://schemas.microsoft.com/office/drawing/2014/main" id="{2BF017DF-13E8-4941-82D2-017BDB919344}"/>
                </a:ext>
              </a:extLst>
            </p:cNvPr>
            <p:cNvSpPr/>
            <p:nvPr/>
          </p:nvSpPr>
          <p:spPr>
            <a:xfrm>
              <a:off x="220116" y="209846"/>
              <a:ext cx="131750" cy="247674"/>
            </a:xfrm>
            <a:prstGeom prst="rect">
              <a:avLst/>
            </a:prstGeom>
            <a:ln>
              <a:noFill/>
            </a:ln>
          </p:spPr>
          <p:txBody>
            <a:bodyPr vert="horz" lIns="0" tIns="0" rIns="0" bIns="0" rtlCol="0">
              <a:noAutofit/>
            </a:bodyPr>
            <a:lstStyle/>
            <a:p>
              <a:pPr>
                <a:lnSpc>
                  <a:spcPct val="107000"/>
                </a:lnSpc>
                <a:spcAft>
                  <a:spcPts val="800"/>
                </a:spcAft>
              </a:pPr>
              <a:r>
                <a:rPr lang="en-IN" sz="1550">
                  <a:solidFill>
                    <a:srgbClr val="0000A8"/>
                  </a:solidFill>
                  <a:effectLst/>
                  <a:latin typeface="Arial" panose="020B0604020202020204" pitchFamily="34" charset="0"/>
                  <a:ea typeface="Arial" panose="020B0604020202020204" pitchFamily="34" charset="0"/>
                </a:rPr>
                <a:t>x</a:t>
              </a:r>
              <a:endParaRPr lang="en-IN" sz="1100">
                <a:solidFill>
                  <a:srgbClr val="000000"/>
                </a:solidFill>
                <a:effectLst/>
                <a:latin typeface="Calibri" panose="020F0502020204030204" pitchFamily="34" charset="0"/>
                <a:ea typeface="Calibri" panose="020F0502020204030204" pitchFamily="34" charset="0"/>
              </a:endParaRPr>
            </a:p>
          </p:txBody>
        </p:sp>
        <p:sp>
          <p:nvSpPr>
            <p:cNvPr id="106" name="Rectangle 105">
              <a:extLst>
                <a:ext uri="{FF2B5EF4-FFF2-40B4-BE49-F238E27FC236}">
                  <a16:creationId xmlns:a16="http://schemas.microsoft.com/office/drawing/2014/main" id="{BBB59213-3585-4C3F-87B2-C9CF7313F078}"/>
                </a:ext>
              </a:extLst>
            </p:cNvPr>
            <p:cNvSpPr/>
            <p:nvPr/>
          </p:nvSpPr>
          <p:spPr>
            <a:xfrm>
              <a:off x="318540" y="89204"/>
              <a:ext cx="269986" cy="381037"/>
            </a:xfrm>
            <a:prstGeom prst="rect">
              <a:avLst/>
            </a:prstGeom>
            <a:ln>
              <a:noFill/>
            </a:ln>
          </p:spPr>
          <p:txBody>
            <a:bodyPr vert="horz" lIns="0" tIns="0" rIns="0" bIns="0" rtlCol="0">
              <a:noAutofit/>
            </a:bodyPr>
            <a:lstStyle/>
            <a:p>
              <a:pPr>
                <a:lnSpc>
                  <a:spcPct val="107000"/>
                </a:lnSpc>
                <a:spcAft>
                  <a:spcPts val="800"/>
                </a:spcAft>
              </a:pPr>
              <a:r>
                <a:rPr lang="en-IN" sz="2400">
                  <a:solidFill>
                    <a:srgbClr val="0000A8"/>
                  </a:solidFill>
                  <a:effectLst/>
                  <a:latin typeface="Arial" panose="020B0604020202020204" pitchFamily="34" charset="0"/>
                  <a:ea typeface="Arial" panose="020B0604020202020204" pitchFamily="34" charset="0"/>
                </a:rPr>
                <a:t>()</a:t>
              </a:r>
              <a:endParaRPr lang="en-IN" sz="1100">
                <a:solidFill>
                  <a:srgbClr val="000000"/>
                </a:solidFill>
                <a:effectLst/>
                <a:latin typeface="Calibri" panose="020F0502020204030204" pitchFamily="34" charset="0"/>
                <a:ea typeface="Calibri" panose="020F0502020204030204" pitchFamily="34" charset="0"/>
              </a:endParaRPr>
            </a:p>
          </p:txBody>
        </p:sp>
        <p:sp>
          <p:nvSpPr>
            <p:cNvPr id="107" name="Shape 4169">
              <a:extLst>
                <a:ext uri="{FF2B5EF4-FFF2-40B4-BE49-F238E27FC236}">
                  <a16:creationId xmlns:a16="http://schemas.microsoft.com/office/drawing/2014/main" id="{F3E7F731-C2B8-4690-AF6A-FF08D9E9E62A}"/>
                </a:ext>
              </a:extLst>
            </p:cNvPr>
            <p:cNvSpPr/>
            <p:nvPr/>
          </p:nvSpPr>
          <p:spPr>
            <a:xfrm>
              <a:off x="622854" y="443085"/>
              <a:ext cx="1066800" cy="381000"/>
            </a:xfrm>
            <a:custGeom>
              <a:avLst/>
              <a:gdLst/>
              <a:ahLst/>
              <a:cxnLst/>
              <a:rect l="0" t="0" r="0" b="0"/>
              <a:pathLst>
                <a:path w="1066800" h="381000">
                  <a:moveTo>
                    <a:pt x="0" y="190500"/>
                  </a:moveTo>
                  <a:cubicBezTo>
                    <a:pt x="0" y="85995"/>
                    <a:pt x="240785" y="0"/>
                    <a:pt x="533400" y="0"/>
                  </a:cubicBezTo>
                  <a:cubicBezTo>
                    <a:pt x="826014" y="0"/>
                    <a:pt x="1066800" y="85995"/>
                    <a:pt x="1066800" y="190500"/>
                  </a:cubicBezTo>
                  <a:cubicBezTo>
                    <a:pt x="1066800" y="190500"/>
                    <a:pt x="1066800" y="190500"/>
                    <a:pt x="1066800" y="190500"/>
                  </a:cubicBezTo>
                  <a:cubicBezTo>
                    <a:pt x="1066800" y="190500"/>
                    <a:pt x="1066800" y="190500"/>
                    <a:pt x="1066800" y="190500"/>
                  </a:cubicBezTo>
                  <a:cubicBezTo>
                    <a:pt x="1066800" y="295005"/>
                    <a:pt x="826014" y="381000"/>
                    <a:pt x="533400" y="381000"/>
                  </a:cubicBezTo>
                  <a:cubicBezTo>
                    <a:pt x="533400" y="381000"/>
                    <a:pt x="533400" y="381000"/>
                    <a:pt x="533400" y="381000"/>
                  </a:cubicBezTo>
                  <a:cubicBezTo>
                    <a:pt x="240785" y="381000"/>
                    <a:pt x="0" y="295005"/>
                    <a:pt x="0" y="190500"/>
                  </a:cubicBezTo>
                  <a:cubicBezTo>
                    <a:pt x="0" y="190500"/>
                    <a:pt x="0" y="190500"/>
                    <a:pt x="0" y="190500"/>
                  </a:cubicBezTo>
                  <a:close/>
                </a:path>
              </a:pathLst>
            </a:custGeom>
            <a:ln w="9525" cap="flat">
              <a:round/>
            </a:ln>
          </p:spPr>
          <p:style>
            <a:lnRef idx="1">
              <a:srgbClr val="FF0000"/>
            </a:lnRef>
            <a:fillRef idx="0">
              <a:srgbClr val="000000">
                <a:alpha val="0"/>
              </a:srgbClr>
            </a:fillRef>
            <a:effectRef idx="0">
              <a:scrgbClr r="0" g="0" b="0"/>
            </a:effectRef>
            <a:fontRef idx="none"/>
          </p:style>
          <p:txBody>
            <a:bodyPr/>
            <a:lstStyle/>
            <a:p>
              <a:endParaRPr lang="en-IN"/>
            </a:p>
          </p:txBody>
        </p:sp>
        <p:sp>
          <p:nvSpPr>
            <p:cNvPr id="108" name="Shape 4170">
              <a:extLst>
                <a:ext uri="{FF2B5EF4-FFF2-40B4-BE49-F238E27FC236}">
                  <a16:creationId xmlns:a16="http://schemas.microsoft.com/office/drawing/2014/main" id="{C37ED947-1592-4841-9362-191FD79D7ED0}"/>
                </a:ext>
              </a:extLst>
            </p:cNvPr>
            <p:cNvSpPr/>
            <p:nvPr/>
          </p:nvSpPr>
          <p:spPr>
            <a:xfrm>
              <a:off x="622854" y="2500485"/>
              <a:ext cx="1066800" cy="381000"/>
            </a:xfrm>
            <a:custGeom>
              <a:avLst/>
              <a:gdLst/>
              <a:ahLst/>
              <a:cxnLst/>
              <a:rect l="0" t="0" r="0" b="0"/>
              <a:pathLst>
                <a:path w="1066800" h="381000">
                  <a:moveTo>
                    <a:pt x="0" y="190500"/>
                  </a:moveTo>
                  <a:cubicBezTo>
                    <a:pt x="0" y="85995"/>
                    <a:pt x="240785" y="0"/>
                    <a:pt x="533400" y="0"/>
                  </a:cubicBezTo>
                  <a:cubicBezTo>
                    <a:pt x="826014" y="0"/>
                    <a:pt x="1066800" y="85995"/>
                    <a:pt x="1066800" y="190500"/>
                  </a:cubicBezTo>
                  <a:cubicBezTo>
                    <a:pt x="1066800" y="190500"/>
                    <a:pt x="1066800" y="190500"/>
                    <a:pt x="1066800" y="190500"/>
                  </a:cubicBezTo>
                  <a:cubicBezTo>
                    <a:pt x="1066800" y="190500"/>
                    <a:pt x="1066800" y="190500"/>
                    <a:pt x="1066800" y="190500"/>
                  </a:cubicBezTo>
                  <a:cubicBezTo>
                    <a:pt x="1066800" y="295005"/>
                    <a:pt x="826014" y="381000"/>
                    <a:pt x="533400" y="381000"/>
                  </a:cubicBezTo>
                  <a:cubicBezTo>
                    <a:pt x="533400" y="381000"/>
                    <a:pt x="533400" y="381000"/>
                    <a:pt x="533400" y="381000"/>
                  </a:cubicBezTo>
                  <a:cubicBezTo>
                    <a:pt x="240785" y="381000"/>
                    <a:pt x="0" y="295005"/>
                    <a:pt x="0" y="190500"/>
                  </a:cubicBezTo>
                  <a:cubicBezTo>
                    <a:pt x="0" y="190500"/>
                    <a:pt x="0" y="190500"/>
                    <a:pt x="0" y="190500"/>
                  </a:cubicBezTo>
                  <a:close/>
                </a:path>
              </a:pathLst>
            </a:custGeom>
            <a:ln w="9525" cap="flat">
              <a:round/>
            </a:ln>
          </p:spPr>
          <p:style>
            <a:lnRef idx="1">
              <a:srgbClr val="FF0000"/>
            </a:lnRef>
            <a:fillRef idx="0">
              <a:srgbClr val="000000">
                <a:alpha val="0"/>
              </a:srgbClr>
            </a:fillRef>
            <a:effectRef idx="0">
              <a:scrgbClr r="0" g="0" b="0"/>
            </a:effectRef>
            <a:fontRef idx="none"/>
          </p:style>
          <p:txBody>
            <a:bodyPr/>
            <a:lstStyle/>
            <a:p>
              <a:endParaRPr lang="en-IN"/>
            </a:p>
          </p:txBody>
        </p:sp>
        <p:sp>
          <p:nvSpPr>
            <p:cNvPr id="109" name="Shape 4171">
              <a:extLst>
                <a:ext uri="{FF2B5EF4-FFF2-40B4-BE49-F238E27FC236}">
                  <a16:creationId xmlns:a16="http://schemas.microsoft.com/office/drawing/2014/main" id="{2C12F7DC-0277-4F06-B703-A5DB7B89491B}"/>
                </a:ext>
              </a:extLst>
            </p:cNvPr>
            <p:cNvSpPr/>
            <p:nvPr/>
          </p:nvSpPr>
          <p:spPr>
            <a:xfrm>
              <a:off x="622854" y="4710285"/>
              <a:ext cx="1066800" cy="381000"/>
            </a:xfrm>
            <a:custGeom>
              <a:avLst/>
              <a:gdLst/>
              <a:ahLst/>
              <a:cxnLst/>
              <a:rect l="0" t="0" r="0" b="0"/>
              <a:pathLst>
                <a:path w="1066800" h="381000">
                  <a:moveTo>
                    <a:pt x="0" y="190500"/>
                  </a:moveTo>
                  <a:cubicBezTo>
                    <a:pt x="0" y="85995"/>
                    <a:pt x="240785" y="0"/>
                    <a:pt x="533400" y="0"/>
                  </a:cubicBezTo>
                  <a:cubicBezTo>
                    <a:pt x="826014" y="0"/>
                    <a:pt x="1066800" y="85995"/>
                    <a:pt x="1066800" y="190500"/>
                  </a:cubicBezTo>
                  <a:cubicBezTo>
                    <a:pt x="1066800" y="190500"/>
                    <a:pt x="1066800" y="190500"/>
                    <a:pt x="1066800" y="190500"/>
                  </a:cubicBezTo>
                  <a:cubicBezTo>
                    <a:pt x="1066800" y="190500"/>
                    <a:pt x="1066800" y="190500"/>
                    <a:pt x="1066800" y="190500"/>
                  </a:cubicBezTo>
                  <a:cubicBezTo>
                    <a:pt x="1066800" y="295005"/>
                    <a:pt x="826014" y="381000"/>
                    <a:pt x="533400" y="381000"/>
                  </a:cubicBezTo>
                  <a:cubicBezTo>
                    <a:pt x="533400" y="381000"/>
                    <a:pt x="533400" y="381000"/>
                    <a:pt x="533400" y="381000"/>
                  </a:cubicBezTo>
                  <a:cubicBezTo>
                    <a:pt x="240785" y="381000"/>
                    <a:pt x="0" y="295005"/>
                    <a:pt x="0" y="190500"/>
                  </a:cubicBezTo>
                  <a:cubicBezTo>
                    <a:pt x="0" y="190500"/>
                    <a:pt x="0" y="190500"/>
                    <a:pt x="0" y="190500"/>
                  </a:cubicBezTo>
                  <a:close/>
                </a:path>
              </a:pathLst>
            </a:custGeom>
            <a:ln w="9525" cap="flat">
              <a:round/>
            </a:ln>
          </p:spPr>
          <p:style>
            <a:lnRef idx="1">
              <a:srgbClr val="FF0000"/>
            </a:lnRef>
            <a:fillRef idx="0">
              <a:srgbClr val="000000">
                <a:alpha val="0"/>
              </a:srgbClr>
            </a:fillRef>
            <a:effectRef idx="0">
              <a:scrgbClr r="0" g="0" b="0"/>
            </a:effectRef>
            <a:fontRef idx="none"/>
          </p:style>
          <p:txBody>
            <a:bodyPr/>
            <a:lstStyle/>
            <a:p>
              <a:endParaRPr lang="en-IN"/>
            </a:p>
          </p:txBody>
        </p:sp>
        <p:sp>
          <p:nvSpPr>
            <p:cNvPr id="110" name="Rectangle 109">
              <a:extLst>
                <a:ext uri="{FF2B5EF4-FFF2-40B4-BE49-F238E27FC236}">
                  <a16:creationId xmlns:a16="http://schemas.microsoft.com/office/drawing/2014/main" id="{E2A0F47E-2125-4FB9-85D4-A38057DC0F8C}"/>
                </a:ext>
              </a:extLst>
            </p:cNvPr>
            <p:cNvSpPr/>
            <p:nvPr/>
          </p:nvSpPr>
          <p:spPr>
            <a:xfrm>
              <a:off x="28575" y="1847980"/>
              <a:ext cx="292687" cy="381037"/>
            </a:xfrm>
            <a:prstGeom prst="rect">
              <a:avLst/>
            </a:prstGeom>
            <a:ln>
              <a:noFill/>
            </a:ln>
          </p:spPr>
          <p:txBody>
            <a:bodyPr vert="horz" lIns="0" tIns="0" rIns="0" bIns="0" rtlCol="0">
              <a:noAutofit/>
            </a:bodyPr>
            <a:lstStyle/>
            <a:p>
              <a:pPr>
                <a:lnSpc>
                  <a:spcPct val="107000"/>
                </a:lnSpc>
                <a:spcAft>
                  <a:spcPts val="800"/>
                </a:spcAft>
              </a:pPr>
              <a:r>
                <a:rPr lang="en-IN" sz="2400">
                  <a:solidFill>
                    <a:srgbClr val="0000A8"/>
                  </a:solidFill>
                  <a:effectLst/>
                  <a:latin typeface="Arial" panose="020B0604020202020204" pitchFamily="34" charset="0"/>
                  <a:ea typeface="Arial" panose="020B0604020202020204" pitchFamily="34" charset="0"/>
                </a:rPr>
                <a:t>D</a:t>
              </a:r>
              <a:endParaRPr lang="en-IN" sz="1100">
                <a:solidFill>
                  <a:srgbClr val="000000"/>
                </a:solidFill>
                <a:effectLst/>
                <a:latin typeface="Calibri" panose="020F0502020204030204" pitchFamily="34" charset="0"/>
                <a:ea typeface="Calibri" panose="020F0502020204030204" pitchFamily="34" charset="0"/>
              </a:endParaRPr>
            </a:p>
          </p:txBody>
        </p:sp>
        <p:sp>
          <p:nvSpPr>
            <p:cNvPr id="111" name="Rectangle 110">
              <a:extLst>
                <a:ext uri="{FF2B5EF4-FFF2-40B4-BE49-F238E27FC236}">
                  <a16:creationId xmlns:a16="http://schemas.microsoft.com/office/drawing/2014/main" id="{510158CC-D4CB-40D2-AFE1-18EDDFE2A0CE}"/>
                </a:ext>
              </a:extLst>
            </p:cNvPr>
            <p:cNvSpPr/>
            <p:nvPr/>
          </p:nvSpPr>
          <p:spPr>
            <a:xfrm>
              <a:off x="248691" y="1968623"/>
              <a:ext cx="131750" cy="247674"/>
            </a:xfrm>
            <a:prstGeom prst="rect">
              <a:avLst/>
            </a:prstGeom>
            <a:ln>
              <a:noFill/>
            </a:ln>
          </p:spPr>
          <p:txBody>
            <a:bodyPr vert="horz" lIns="0" tIns="0" rIns="0" bIns="0" rtlCol="0">
              <a:noAutofit/>
            </a:bodyPr>
            <a:lstStyle/>
            <a:p>
              <a:pPr>
                <a:lnSpc>
                  <a:spcPct val="107000"/>
                </a:lnSpc>
                <a:spcAft>
                  <a:spcPts val="800"/>
                </a:spcAft>
              </a:pPr>
              <a:r>
                <a:rPr lang="en-IN" sz="1550">
                  <a:solidFill>
                    <a:srgbClr val="0000A8"/>
                  </a:solidFill>
                  <a:effectLst/>
                  <a:latin typeface="Arial" panose="020B0604020202020204" pitchFamily="34" charset="0"/>
                  <a:ea typeface="Arial" panose="020B0604020202020204" pitchFamily="34" charset="0"/>
                </a:rPr>
                <a:t>y</a:t>
              </a:r>
              <a:endParaRPr lang="en-IN" sz="1100">
                <a:solidFill>
                  <a:srgbClr val="000000"/>
                </a:solidFill>
                <a:effectLst/>
                <a:latin typeface="Calibri" panose="020F0502020204030204" pitchFamily="34" charset="0"/>
                <a:ea typeface="Calibri" panose="020F0502020204030204" pitchFamily="34" charset="0"/>
              </a:endParaRPr>
            </a:p>
          </p:txBody>
        </p:sp>
        <p:sp>
          <p:nvSpPr>
            <p:cNvPr id="112" name="Rectangle 111">
              <a:extLst>
                <a:ext uri="{FF2B5EF4-FFF2-40B4-BE49-F238E27FC236}">
                  <a16:creationId xmlns:a16="http://schemas.microsoft.com/office/drawing/2014/main" id="{B70C4F38-FDE3-4DBC-AA5B-6F46E555CA49}"/>
                </a:ext>
              </a:extLst>
            </p:cNvPr>
            <p:cNvSpPr/>
            <p:nvPr/>
          </p:nvSpPr>
          <p:spPr>
            <a:xfrm>
              <a:off x="347115" y="1847980"/>
              <a:ext cx="269986" cy="381037"/>
            </a:xfrm>
            <a:prstGeom prst="rect">
              <a:avLst/>
            </a:prstGeom>
            <a:ln>
              <a:noFill/>
            </a:ln>
          </p:spPr>
          <p:txBody>
            <a:bodyPr vert="horz" lIns="0" tIns="0" rIns="0" bIns="0" rtlCol="0">
              <a:noAutofit/>
            </a:bodyPr>
            <a:lstStyle/>
            <a:p>
              <a:pPr>
                <a:lnSpc>
                  <a:spcPct val="107000"/>
                </a:lnSpc>
                <a:spcAft>
                  <a:spcPts val="800"/>
                </a:spcAft>
              </a:pPr>
              <a:r>
                <a:rPr lang="en-IN" sz="2400">
                  <a:solidFill>
                    <a:srgbClr val="0000A8"/>
                  </a:solidFill>
                  <a:effectLst/>
                  <a:latin typeface="Arial" panose="020B0604020202020204" pitchFamily="34" charset="0"/>
                  <a:ea typeface="Arial" panose="020B0604020202020204" pitchFamily="34" charset="0"/>
                </a:rPr>
                <a:t>()</a:t>
              </a:r>
              <a:endParaRPr lang="en-IN" sz="1100">
                <a:solidFill>
                  <a:srgbClr val="000000"/>
                </a:solidFill>
                <a:effectLst/>
                <a:latin typeface="Calibri" panose="020F0502020204030204" pitchFamily="34" charset="0"/>
                <a:ea typeface="Calibri" panose="020F0502020204030204" pitchFamily="34" charset="0"/>
              </a:endParaRPr>
            </a:p>
          </p:txBody>
        </p:sp>
        <p:sp>
          <p:nvSpPr>
            <p:cNvPr id="113" name="Rectangle 112">
              <a:extLst>
                <a:ext uri="{FF2B5EF4-FFF2-40B4-BE49-F238E27FC236}">
                  <a16:creationId xmlns:a16="http://schemas.microsoft.com/office/drawing/2014/main" id="{9DBC4886-146E-43D9-BBE0-390259CA072D}"/>
                </a:ext>
              </a:extLst>
            </p:cNvPr>
            <p:cNvSpPr/>
            <p:nvPr/>
          </p:nvSpPr>
          <p:spPr>
            <a:xfrm>
              <a:off x="9873" y="3670778"/>
              <a:ext cx="292687" cy="381037"/>
            </a:xfrm>
            <a:prstGeom prst="rect">
              <a:avLst/>
            </a:prstGeom>
            <a:ln>
              <a:noFill/>
            </a:ln>
          </p:spPr>
          <p:txBody>
            <a:bodyPr vert="horz" lIns="0" tIns="0" rIns="0" bIns="0" rtlCol="0">
              <a:noAutofit/>
            </a:bodyPr>
            <a:lstStyle/>
            <a:p>
              <a:pPr>
                <a:lnSpc>
                  <a:spcPct val="107000"/>
                </a:lnSpc>
                <a:spcAft>
                  <a:spcPts val="800"/>
                </a:spcAft>
              </a:pPr>
              <a:r>
                <a:rPr lang="en-IN" sz="2400">
                  <a:solidFill>
                    <a:srgbClr val="0000A8"/>
                  </a:solidFill>
                  <a:effectLst/>
                  <a:latin typeface="Arial" panose="020B0604020202020204" pitchFamily="34" charset="0"/>
                  <a:ea typeface="Arial" panose="020B0604020202020204" pitchFamily="34" charset="0"/>
                </a:rPr>
                <a:t>D</a:t>
              </a:r>
              <a:endParaRPr lang="en-IN" sz="1100">
                <a:solidFill>
                  <a:srgbClr val="000000"/>
                </a:solidFill>
                <a:effectLst/>
                <a:latin typeface="Calibri" panose="020F0502020204030204" pitchFamily="34" charset="0"/>
                <a:ea typeface="Calibri" panose="020F0502020204030204" pitchFamily="34" charset="0"/>
              </a:endParaRPr>
            </a:p>
          </p:txBody>
        </p:sp>
        <p:sp>
          <p:nvSpPr>
            <p:cNvPr id="114" name="Rectangle 113">
              <a:extLst>
                <a:ext uri="{FF2B5EF4-FFF2-40B4-BE49-F238E27FC236}">
                  <a16:creationId xmlns:a16="http://schemas.microsoft.com/office/drawing/2014/main" id="{A1320052-4159-4D80-BBDD-9AFD93F54D10}"/>
                </a:ext>
              </a:extLst>
            </p:cNvPr>
            <p:cNvSpPr/>
            <p:nvPr/>
          </p:nvSpPr>
          <p:spPr>
            <a:xfrm>
              <a:off x="229989" y="3791420"/>
              <a:ext cx="131750" cy="247674"/>
            </a:xfrm>
            <a:prstGeom prst="rect">
              <a:avLst/>
            </a:prstGeom>
            <a:ln>
              <a:noFill/>
            </a:ln>
          </p:spPr>
          <p:txBody>
            <a:bodyPr vert="horz" lIns="0" tIns="0" rIns="0" bIns="0" rtlCol="0">
              <a:noAutofit/>
            </a:bodyPr>
            <a:lstStyle/>
            <a:p>
              <a:pPr>
                <a:lnSpc>
                  <a:spcPct val="107000"/>
                </a:lnSpc>
                <a:spcAft>
                  <a:spcPts val="800"/>
                </a:spcAft>
              </a:pPr>
              <a:r>
                <a:rPr lang="en-IN" sz="1550">
                  <a:solidFill>
                    <a:srgbClr val="0000A8"/>
                  </a:solidFill>
                  <a:effectLst/>
                  <a:latin typeface="Arial" panose="020B0604020202020204" pitchFamily="34" charset="0"/>
                  <a:ea typeface="Arial" panose="020B0604020202020204" pitchFamily="34" charset="0"/>
                </a:rPr>
                <a:t>z</a:t>
              </a:r>
              <a:endParaRPr lang="en-IN" sz="1100">
                <a:solidFill>
                  <a:srgbClr val="000000"/>
                </a:solidFill>
                <a:effectLst/>
                <a:latin typeface="Calibri" panose="020F0502020204030204" pitchFamily="34" charset="0"/>
                <a:ea typeface="Calibri" panose="020F0502020204030204" pitchFamily="34" charset="0"/>
              </a:endParaRPr>
            </a:p>
          </p:txBody>
        </p:sp>
        <p:sp>
          <p:nvSpPr>
            <p:cNvPr id="115" name="Rectangle 114">
              <a:extLst>
                <a:ext uri="{FF2B5EF4-FFF2-40B4-BE49-F238E27FC236}">
                  <a16:creationId xmlns:a16="http://schemas.microsoft.com/office/drawing/2014/main" id="{CAE7D174-A448-48F8-AD90-72278B8F4E00}"/>
                </a:ext>
              </a:extLst>
            </p:cNvPr>
            <p:cNvSpPr/>
            <p:nvPr/>
          </p:nvSpPr>
          <p:spPr>
            <a:xfrm>
              <a:off x="328413" y="3670778"/>
              <a:ext cx="269986" cy="381037"/>
            </a:xfrm>
            <a:prstGeom prst="rect">
              <a:avLst/>
            </a:prstGeom>
            <a:ln>
              <a:noFill/>
            </a:ln>
          </p:spPr>
          <p:txBody>
            <a:bodyPr vert="horz" lIns="0" tIns="0" rIns="0" bIns="0" rtlCol="0">
              <a:noAutofit/>
            </a:bodyPr>
            <a:lstStyle/>
            <a:p>
              <a:pPr>
                <a:lnSpc>
                  <a:spcPct val="107000"/>
                </a:lnSpc>
                <a:spcAft>
                  <a:spcPts val="800"/>
                </a:spcAft>
              </a:pPr>
              <a:r>
                <a:rPr lang="en-IN" sz="2400">
                  <a:solidFill>
                    <a:srgbClr val="0000A8"/>
                  </a:solidFill>
                  <a:effectLst/>
                  <a:latin typeface="Arial" panose="020B0604020202020204" pitchFamily="34" charset="0"/>
                  <a:ea typeface="Arial" panose="020B0604020202020204" pitchFamily="34" charset="0"/>
                </a:rPr>
                <a:t>()</a:t>
              </a:r>
              <a:endParaRPr lang="en-IN" sz="1100">
                <a:solidFill>
                  <a:srgbClr val="000000"/>
                </a:solidFill>
                <a:effectLst/>
                <a:latin typeface="Calibri" panose="020F0502020204030204" pitchFamily="34" charset="0"/>
                <a:ea typeface="Calibri" panose="020F0502020204030204" pitchFamily="34" charset="0"/>
              </a:endParaRPr>
            </a:p>
          </p:txBody>
        </p:sp>
        <p:sp>
          <p:nvSpPr>
            <p:cNvPr id="116" name="Rectangle 115">
              <a:extLst>
                <a:ext uri="{FF2B5EF4-FFF2-40B4-BE49-F238E27FC236}">
                  <a16:creationId xmlns:a16="http://schemas.microsoft.com/office/drawing/2014/main" id="{56A7BCD2-492B-4ACC-9F38-B41BF6C79202}"/>
                </a:ext>
              </a:extLst>
            </p:cNvPr>
            <p:cNvSpPr/>
            <p:nvPr/>
          </p:nvSpPr>
          <p:spPr>
            <a:xfrm rot="-5399999">
              <a:off x="46517" y="816856"/>
              <a:ext cx="472906" cy="222272"/>
            </a:xfrm>
            <a:prstGeom prst="rect">
              <a:avLst/>
            </a:prstGeom>
            <a:ln>
              <a:noFill/>
            </a:ln>
          </p:spPr>
          <p:txBody>
            <a:bodyPr vert="horz" lIns="0" tIns="0" rIns="0" bIns="0" rtlCol="0">
              <a:noAutofit/>
            </a:bodyPr>
            <a:lstStyle/>
            <a:p>
              <a:pPr>
                <a:lnSpc>
                  <a:spcPct val="107000"/>
                </a:lnSpc>
                <a:spcAft>
                  <a:spcPts val="800"/>
                </a:spcAft>
              </a:pPr>
              <a:r>
                <a:rPr lang="en-IN" sz="1400" i="1">
                  <a:solidFill>
                    <a:srgbClr val="000000"/>
                  </a:solidFill>
                  <a:effectLst/>
                  <a:latin typeface="Arial" panose="020B0604020202020204" pitchFamily="34" charset="0"/>
                  <a:ea typeface="Arial" panose="020B0604020202020204" pitchFamily="34" charset="0"/>
                </a:rPr>
                <a:t>from</a:t>
              </a:r>
              <a:endParaRPr lang="en-IN" sz="1100">
                <a:solidFill>
                  <a:srgbClr val="000000"/>
                </a:solidFill>
                <a:effectLst/>
                <a:latin typeface="Calibri" panose="020F0502020204030204" pitchFamily="34" charset="0"/>
                <a:ea typeface="Calibri" panose="020F0502020204030204" pitchFamily="34" charset="0"/>
              </a:endParaRPr>
            </a:p>
          </p:txBody>
        </p:sp>
        <p:sp>
          <p:nvSpPr>
            <p:cNvPr id="117" name="Shape 4179">
              <a:extLst>
                <a:ext uri="{FF2B5EF4-FFF2-40B4-BE49-F238E27FC236}">
                  <a16:creationId xmlns:a16="http://schemas.microsoft.com/office/drawing/2014/main" id="{66889A50-9407-4978-938D-A1497B34B1D8}"/>
                </a:ext>
              </a:extLst>
            </p:cNvPr>
            <p:cNvSpPr/>
            <p:nvPr/>
          </p:nvSpPr>
          <p:spPr>
            <a:xfrm>
              <a:off x="4890052" y="290683"/>
              <a:ext cx="0" cy="1219200"/>
            </a:xfrm>
            <a:custGeom>
              <a:avLst/>
              <a:gdLst/>
              <a:ahLst/>
              <a:cxnLst/>
              <a:rect l="0" t="0" r="0" b="0"/>
              <a:pathLst>
                <a:path h="1219200">
                  <a:moveTo>
                    <a:pt x="0" y="0"/>
                  </a:moveTo>
                  <a:lnTo>
                    <a:pt x="0" y="1219200"/>
                  </a:lnTo>
                </a:path>
              </a:pathLst>
            </a:custGeom>
            <a:ln w="9525" cap="flat">
              <a:round/>
            </a:ln>
          </p:spPr>
          <p:style>
            <a:lnRef idx="1">
              <a:srgbClr val="000000"/>
            </a:lnRef>
            <a:fillRef idx="0">
              <a:srgbClr val="000000">
                <a:alpha val="0"/>
              </a:srgbClr>
            </a:fillRef>
            <a:effectRef idx="0">
              <a:scrgbClr r="0" g="0" b="0"/>
            </a:effectRef>
            <a:fontRef idx="none"/>
          </p:style>
          <p:txBody>
            <a:bodyPr/>
            <a:lstStyle/>
            <a:p>
              <a:endParaRPr lang="en-IN"/>
            </a:p>
          </p:txBody>
        </p:sp>
        <p:sp>
          <p:nvSpPr>
            <p:cNvPr id="118" name="Shape 4180">
              <a:extLst>
                <a:ext uri="{FF2B5EF4-FFF2-40B4-BE49-F238E27FC236}">
                  <a16:creationId xmlns:a16="http://schemas.microsoft.com/office/drawing/2014/main" id="{94EA93C3-E5E2-4F95-8938-9852A4F7C1B7}"/>
                </a:ext>
              </a:extLst>
            </p:cNvPr>
            <p:cNvSpPr/>
            <p:nvPr/>
          </p:nvSpPr>
          <p:spPr>
            <a:xfrm>
              <a:off x="4585252" y="519283"/>
              <a:ext cx="1371600" cy="0"/>
            </a:xfrm>
            <a:custGeom>
              <a:avLst/>
              <a:gdLst/>
              <a:ahLst/>
              <a:cxnLst/>
              <a:rect l="0" t="0" r="0" b="0"/>
              <a:pathLst>
                <a:path w="1371600">
                  <a:moveTo>
                    <a:pt x="0" y="0"/>
                  </a:moveTo>
                  <a:lnTo>
                    <a:pt x="1371600" y="0"/>
                  </a:lnTo>
                </a:path>
              </a:pathLst>
            </a:custGeom>
            <a:ln w="9525" cap="flat">
              <a:round/>
            </a:ln>
          </p:spPr>
          <p:style>
            <a:lnRef idx="1">
              <a:srgbClr val="000000"/>
            </a:lnRef>
            <a:fillRef idx="0">
              <a:srgbClr val="000000">
                <a:alpha val="0"/>
              </a:srgbClr>
            </a:fillRef>
            <a:effectRef idx="0">
              <a:scrgbClr r="0" g="0" b="0"/>
            </a:effectRef>
            <a:fontRef idx="none"/>
          </p:style>
          <p:txBody>
            <a:bodyPr/>
            <a:lstStyle/>
            <a:p>
              <a:endParaRPr lang="en-IN"/>
            </a:p>
          </p:txBody>
        </p:sp>
        <p:sp>
          <p:nvSpPr>
            <p:cNvPr id="119" name="Rectangle 118">
              <a:extLst>
                <a:ext uri="{FF2B5EF4-FFF2-40B4-BE49-F238E27FC236}">
                  <a16:creationId xmlns:a16="http://schemas.microsoft.com/office/drawing/2014/main" id="{9FCD2157-77F1-4CEB-A41A-7F2A35D45B14}"/>
                </a:ext>
              </a:extLst>
            </p:cNvPr>
            <p:cNvSpPr/>
            <p:nvPr/>
          </p:nvSpPr>
          <p:spPr>
            <a:xfrm>
              <a:off x="5591163" y="236580"/>
              <a:ext cx="152019" cy="285778"/>
            </a:xfrm>
            <a:prstGeom prst="rect">
              <a:avLst/>
            </a:prstGeom>
            <a:ln>
              <a:noFill/>
            </a:ln>
          </p:spPr>
          <p:txBody>
            <a:bodyPr vert="horz" lIns="0" tIns="0" rIns="0" bIns="0" rtlCol="0">
              <a:noAutofit/>
            </a:bodyPr>
            <a:lstStyle/>
            <a:p>
              <a:pPr>
                <a:lnSpc>
                  <a:spcPct val="107000"/>
                </a:lnSpc>
                <a:spcAft>
                  <a:spcPts val="800"/>
                </a:spcAft>
              </a:pPr>
              <a:r>
                <a:rPr lang="en-IN" sz="1800">
                  <a:solidFill>
                    <a:srgbClr val="000000"/>
                  </a:solidFill>
                  <a:effectLst/>
                  <a:latin typeface="Arial" panose="020B0604020202020204" pitchFamily="34" charset="0"/>
                  <a:ea typeface="Arial" panose="020B0604020202020204" pitchFamily="34" charset="0"/>
                </a:rPr>
                <a:t>z</a:t>
              </a:r>
              <a:endParaRPr lang="en-IN" sz="1100">
                <a:solidFill>
                  <a:srgbClr val="000000"/>
                </a:solidFill>
                <a:effectLst/>
                <a:latin typeface="Calibri" panose="020F0502020204030204" pitchFamily="34" charset="0"/>
                <a:ea typeface="Calibri" panose="020F0502020204030204" pitchFamily="34" charset="0"/>
              </a:endParaRPr>
            </a:p>
          </p:txBody>
        </p:sp>
        <p:sp>
          <p:nvSpPr>
            <p:cNvPr id="120" name="Rectangle 119">
              <a:extLst>
                <a:ext uri="{FF2B5EF4-FFF2-40B4-BE49-F238E27FC236}">
                  <a16:creationId xmlns:a16="http://schemas.microsoft.com/office/drawing/2014/main" id="{666D6B76-0C02-48ED-AE1F-1DE09E1425F8}"/>
                </a:ext>
              </a:extLst>
            </p:cNvPr>
            <p:cNvSpPr/>
            <p:nvPr/>
          </p:nvSpPr>
          <p:spPr>
            <a:xfrm>
              <a:off x="5286328" y="236580"/>
              <a:ext cx="152019" cy="285778"/>
            </a:xfrm>
            <a:prstGeom prst="rect">
              <a:avLst/>
            </a:prstGeom>
            <a:ln>
              <a:noFill/>
            </a:ln>
          </p:spPr>
          <p:txBody>
            <a:bodyPr vert="horz" lIns="0" tIns="0" rIns="0" bIns="0" rtlCol="0">
              <a:noAutofit/>
            </a:bodyPr>
            <a:lstStyle/>
            <a:p>
              <a:pPr>
                <a:lnSpc>
                  <a:spcPct val="107000"/>
                </a:lnSpc>
                <a:spcAft>
                  <a:spcPts val="800"/>
                </a:spcAft>
              </a:pPr>
              <a:r>
                <a:rPr lang="en-IN" sz="1800">
                  <a:solidFill>
                    <a:srgbClr val="000000"/>
                  </a:solidFill>
                  <a:effectLst/>
                  <a:latin typeface="Arial" panose="020B0604020202020204" pitchFamily="34" charset="0"/>
                  <a:ea typeface="Arial" panose="020B0604020202020204" pitchFamily="34" charset="0"/>
                </a:rPr>
                <a:t>y</a:t>
              </a:r>
              <a:endParaRPr lang="en-IN" sz="1100">
                <a:solidFill>
                  <a:srgbClr val="000000"/>
                </a:solidFill>
                <a:effectLst/>
                <a:latin typeface="Calibri" panose="020F0502020204030204" pitchFamily="34" charset="0"/>
                <a:ea typeface="Calibri" panose="020F0502020204030204" pitchFamily="34" charset="0"/>
              </a:endParaRPr>
            </a:p>
          </p:txBody>
        </p:sp>
        <p:sp>
          <p:nvSpPr>
            <p:cNvPr id="121" name="Rectangle 120">
              <a:extLst>
                <a:ext uri="{FF2B5EF4-FFF2-40B4-BE49-F238E27FC236}">
                  <a16:creationId xmlns:a16="http://schemas.microsoft.com/office/drawing/2014/main" id="{2F59E7A9-8AFF-403B-976B-6A1DE6861FF5}"/>
                </a:ext>
              </a:extLst>
            </p:cNvPr>
            <p:cNvSpPr/>
            <p:nvPr/>
          </p:nvSpPr>
          <p:spPr>
            <a:xfrm>
              <a:off x="4981493" y="236580"/>
              <a:ext cx="152019" cy="285778"/>
            </a:xfrm>
            <a:prstGeom prst="rect">
              <a:avLst/>
            </a:prstGeom>
            <a:ln>
              <a:noFill/>
            </a:ln>
          </p:spPr>
          <p:txBody>
            <a:bodyPr vert="horz" lIns="0" tIns="0" rIns="0" bIns="0" rtlCol="0">
              <a:noAutofit/>
            </a:bodyPr>
            <a:lstStyle/>
            <a:p>
              <a:pPr>
                <a:lnSpc>
                  <a:spcPct val="107000"/>
                </a:lnSpc>
                <a:spcAft>
                  <a:spcPts val="800"/>
                </a:spcAft>
              </a:pPr>
              <a:r>
                <a:rPr lang="en-IN" sz="1800">
                  <a:solidFill>
                    <a:srgbClr val="000000"/>
                  </a:solidFill>
                  <a:effectLst/>
                  <a:latin typeface="Arial" panose="020B0604020202020204" pitchFamily="34" charset="0"/>
                  <a:ea typeface="Arial" panose="020B0604020202020204" pitchFamily="34" charset="0"/>
                </a:rPr>
                <a:t>x</a:t>
              </a:r>
              <a:endParaRPr lang="en-IN" sz="1100">
                <a:solidFill>
                  <a:srgbClr val="000000"/>
                </a:solidFill>
                <a:effectLst/>
                <a:latin typeface="Calibri" panose="020F0502020204030204" pitchFamily="34" charset="0"/>
                <a:ea typeface="Calibri" panose="020F0502020204030204" pitchFamily="34" charset="0"/>
              </a:endParaRPr>
            </a:p>
          </p:txBody>
        </p:sp>
        <p:sp>
          <p:nvSpPr>
            <p:cNvPr id="122" name="Rectangle 121">
              <a:extLst>
                <a:ext uri="{FF2B5EF4-FFF2-40B4-BE49-F238E27FC236}">
                  <a16:creationId xmlns:a16="http://schemas.microsoft.com/office/drawing/2014/main" id="{68D2E664-59BB-45CE-889B-AC1C13AA694F}"/>
                </a:ext>
              </a:extLst>
            </p:cNvPr>
            <p:cNvSpPr/>
            <p:nvPr/>
          </p:nvSpPr>
          <p:spPr>
            <a:xfrm>
              <a:off x="4676692" y="617579"/>
              <a:ext cx="152019" cy="285778"/>
            </a:xfrm>
            <a:prstGeom prst="rect">
              <a:avLst/>
            </a:prstGeom>
            <a:ln>
              <a:noFill/>
            </a:ln>
          </p:spPr>
          <p:txBody>
            <a:bodyPr vert="horz" lIns="0" tIns="0" rIns="0" bIns="0" rtlCol="0">
              <a:noAutofit/>
            </a:bodyPr>
            <a:lstStyle/>
            <a:p>
              <a:pPr>
                <a:lnSpc>
                  <a:spcPct val="107000"/>
                </a:lnSpc>
                <a:spcAft>
                  <a:spcPts val="800"/>
                </a:spcAft>
              </a:pPr>
              <a:r>
                <a:rPr lang="en-IN" sz="1800">
                  <a:solidFill>
                    <a:srgbClr val="000000"/>
                  </a:solidFill>
                  <a:effectLst/>
                  <a:latin typeface="Arial" panose="020B0604020202020204" pitchFamily="34" charset="0"/>
                  <a:ea typeface="Arial" panose="020B0604020202020204" pitchFamily="34" charset="0"/>
                </a:rPr>
                <a:t>x</a:t>
              </a:r>
              <a:endParaRPr lang="en-IN" sz="1100">
                <a:solidFill>
                  <a:srgbClr val="000000"/>
                </a:solidFill>
                <a:effectLst/>
                <a:latin typeface="Calibri" panose="020F0502020204030204" pitchFamily="34" charset="0"/>
                <a:ea typeface="Calibri" panose="020F0502020204030204" pitchFamily="34" charset="0"/>
              </a:endParaRPr>
            </a:p>
          </p:txBody>
        </p:sp>
        <p:sp>
          <p:nvSpPr>
            <p:cNvPr id="123" name="Rectangle 122">
              <a:extLst>
                <a:ext uri="{FF2B5EF4-FFF2-40B4-BE49-F238E27FC236}">
                  <a16:creationId xmlns:a16="http://schemas.microsoft.com/office/drawing/2014/main" id="{37C302FB-40EA-4F10-9EE3-B31ADF6C5C1A}"/>
                </a:ext>
              </a:extLst>
            </p:cNvPr>
            <p:cNvSpPr/>
            <p:nvPr/>
          </p:nvSpPr>
          <p:spPr>
            <a:xfrm>
              <a:off x="4676692" y="922379"/>
              <a:ext cx="152019" cy="285778"/>
            </a:xfrm>
            <a:prstGeom prst="rect">
              <a:avLst/>
            </a:prstGeom>
            <a:ln>
              <a:noFill/>
            </a:ln>
          </p:spPr>
          <p:txBody>
            <a:bodyPr vert="horz" lIns="0" tIns="0" rIns="0" bIns="0" rtlCol="0">
              <a:noAutofit/>
            </a:bodyPr>
            <a:lstStyle/>
            <a:p>
              <a:pPr>
                <a:lnSpc>
                  <a:spcPct val="107000"/>
                </a:lnSpc>
                <a:spcAft>
                  <a:spcPts val="800"/>
                </a:spcAft>
              </a:pPr>
              <a:r>
                <a:rPr lang="en-IN" sz="1800">
                  <a:solidFill>
                    <a:srgbClr val="000000"/>
                  </a:solidFill>
                  <a:effectLst/>
                  <a:latin typeface="Arial" panose="020B0604020202020204" pitchFamily="34" charset="0"/>
                  <a:ea typeface="Arial" panose="020B0604020202020204" pitchFamily="34" charset="0"/>
                </a:rPr>
                <a:t>y</a:t>
              </a:r>
              <a:endParaRPr lang="en-IN" sz="1100">
                <a:solidFill>
                  <a:srgbClr val="000000"/>
                </a:solidFill>
                <a:effectLst/>
                <a:latin typeface="Calibri" panose="020F0502020204030204" pitchFamily="34" charset="0"/>
                <a:ea typeface="Calibri" panose="020F0502020204030204" pitchFamily="34" charset="0"/>
              </a:endParaRPr>
            </a:p>
          </p:txBody>
        </p:sp>
        <p:sp>
          <p:nvSpPr>
            <p:cNvPr id="124" name="Rectangle 123">
              <a:extLst>
                <a:ext uri="{FF2B5EF4-FFF2-40B4-BE49-F238E27FC236}">
                  <a16:creationId xmlns:a16="http://schemas.microsoft.com/office/drawing/2014/main" id="{8FF2B687-030C-4601-87E9-03AF58FB0084}"/>
                </a:ext>
              </a:extLst>
            </p:cNvPr>
            <p:cNvSpPr/>
            <p:nvPr/>
          </p:nvSpPr>
          <p:spPr>
            <a:xfrm>
              <a:off x="4676692" y="1227179"/>
              <a:ext cx="152019" cy="285778"/>
            </a:xfrm>
            <a:prstGeom prst="rect">
              <a:avLst/>
            </a:prstGeom>
            <a:ln>
              <a:noFill/>
            </a:ln>
          </p:spPr>
          <p:txBody>
            <a:bodyPr vert="horz" lIns="0" tIns="0" rIns="0" bIns="0" rtlCol="0">
              <a:noAutofit/>
            </a:bodyPr>
            <a:lstStyle/>
            <a:p>
              <a:pPr>
                <a:lnSpc>
                  <a:spcPct val="107000"/>
                </a:lnSpc>
                <a:spcAft>
                  <a:spcPts val="800"/>
                </a:spcAft>
              </a:pPr>
              <a:r>
                <a:rPr lang="en-IN" sz="1800">
                  <a:solidFill>
                    <a:srgbClr val="000000"/>
                  </a:solidFill>
                  <a:effectLst/>
                  <a:latin typeface="Arial" panose="020B0604020202020204" pitchFamily="34" charset="0"/>
                  <a:ea typeface="Arial" panose="020B0604020202020204" pitchFamily="34" charset="0"/>
                </a:rPr>
                <a:t>z</a:t>
              </a:r>
              <a:endParaRPr lang="en-IN" sz="1100">
                <a:solidFill>
                  <a:srgbClr val="000000"/>
                </a:solidFill>
                <a:effectLst/>
                <a:latin typeface="Calibri" panose="020F0502020204030204" pitchFamily="34" charset="0"/>
                <a:ea typeface="Calibri" panose="020F0502020204030204" pitchFamily="34" charset="0"/>
              </a:endParaRPr>
            </a:p>
          </p:txBody>
        </p:sp>
        <p:sp>
          <p:nvSpPr>
            <p:cNvPr id="125" name="Rectangle 124">
              <a:extLst>
                <a:ext uri="{FF2B5EF4-FFF2-40B4-BE49-F238E27FC236}">
                  <a16:creationId xmlns:a16="http://schemas.microsoft.com/office/drawing/2014/main" id="{034D54E3-D542-4023-991D-C012FD956508}"/>
                </a:ext>
              </a:extLst>
            </p:cNvPr>
            <p:cNvSpPr/>
            <p:nvPr/>
          </p:nvSpPr>
          <p:spPr>
            <a:xfrm>
              <a:off x="4981493" y="617579"/>
              <a:ext cx="507077" cy="285778"/>
            </a:xfrm>
            <a:prstGeom prst="rect">
              <a:avLst/>
            </a:prstGeom>
            <a:ln>
              <a:noFill/>
            </a:ln>
          </p:spPr>
          <p:txBody>
            <a:bodyPr vert="horz" lIns="0" tIns="0" rIns="0" bIns="0" rtlCol="0">
              <a:noAutofit/>
            </a:bodyPr>
            <a:lstStyle/>
            <a:p>
              <a:pPr>
                <a:lnSpc>
                  <a:spcPct val="107000"/>
                </a:lnSpc>
                <a:spcAft>
                  <a:spcPts val="800"/>
                </a:spcAft>
              </a:pPr>
              <a:r>
                <a:rPr lang="en-IN" sz="1800" dirty="0">
                  <a:solidFill>
                    <a:srgbClr val="000000"/>
                  </a:solidFill>
                  <a:effectLst/>
                  <a:latin typeface="Arial" panose="020B0604020202020204" pitchFamily="34" charset="0"/>
                  <a:ea typeface="Arial" panose="020B0604020202020204" pitchFamily="34" charset="0"/>
                </a:rPr>
                <a:t>0  2</a:t>
              </a:r>
              <a:endParaRPr lang="en-IN" sz="1100" dirty="0">
                <a:solidFill>
                  <a:srgbClr val="000000"/>
                </a:solidFill>
                <a:effectLst/>
                <a:latin typeface="Calibri" panose="020F0502020204030204" pitchFamily="34" charset="0"/>
                <a:ea typeface="Calibri" panose="020F0502020204030204" pitchFamily="34" charset="0"/>
              </a:endParaRPr>
            </a:p>
          </p:txBody>
        </p:sp>
        <p:sp>
          <p:nvSpPr>
            <p:cNvPr id="126" name="Rectangle 125">
              <a:extLst>
                <a:ext uri="{FF2B5EF4-FFF2-40B4-BE49-F238E27FC236}">
                  <a16:creationId xmlns:a16="http://schemas.microsoft.com/office/drawing/2014/main" id="{2AC28583-73AE-46FF-A4DD-80C7ED8A74FE}"/>
                </a:ext>
              </a:extLst>
            </p:cNvPr>
            <p:cNvSpPr/>
            <p:nvPr/>
          </p:nvSpPr>
          <p:spPr>
            <a:xfrm>
              <a:off x="5553324" y="617579"/>
              <a:ext cx="169045" cy="285778"/>
            </a:xfrm>
            <a:prstGeom prst="rect">
              <a:avLst/>
            </a:prstGeom>
            <a:ln>
              <a:noFill/>
            </a:ln>
          </p:spPr>
          <p:txBody>
            <a:bodyPr vert="horz" lIns="0" tIns="0" rIns="0" bIns="0" rtlCol="0">
              <a:noAutofit/>
            </a:bodyPr>
            <a:lstStyle/>
            <a:p>
              <a:pPr>
                <a:lnSpc>
                  <a:spcPct val="107000"/>
                </a:lnSpc>
                <a:spcAft>
                  <a:spcPts val="800"/>
                </a:spcAft>
              </a:pPr>
              <a:r>
                <a:rPr lang="en-IN" sz="1800">
                  <a:solidFill>
                    <a:srgbClr val="000000"/>
                  </a:solidFill>
                  <a:effectLst/>
                  <a:latin typeface="Arial" panose="020B0604020202020204" pitchFamily="34" charset="0"/>
                  <a:ea typeface="Arial" panose="020B0604020202020204" pitchFamily="34" charset="0"/>
                </a:rPr>
                <a:t>3</a:t>
              </a:r>
              <a:endParaRPr lang="en-IN" sz="1100">
                <a:solidFill>
                  <a:srgbClr val="000000"/>
                </a:solidFill>
                <a:effectLst/>
                <a:latin typeface="Calibri" panose="020F0502020204030204" pitchFamily="34" charset="0"/>
                <a:ea typeface="Calibri" panose="020F0502020204030204" pitchFamily="34" charset="0"/>
              </a:endParaRPr>
            </a:p>
          </p:txBody>
        </p:sp>
        <p:sp>
          <p:nvSpPr>
            <p:cNvPr id="127" name="Rectangle 126">
              <a:extLst>
                <a:ext uri="{FF2B5EF4-FFF2-40B4-BE49-F238E27FC236}">
                  <a16:creationId xmlns:a16="http://schemas.microsoft.com/office/drawing/2014/main" id="{231A0C5D-53EE-4A2E-B81E-1ACC8A5DC74F}"/>
                </a:ext>
              </a:extLst>
            </p:cNvPr>
            <p:cNvSpPr/>
            <p:nvPr/>
          </p:nvSpPr>
          <p:spPr>
            <a:xfrm rot="-5399999">
              <a:off x="4305776" y="916868"/>
              <a:ext cx="472906" cy="222272"/>
            </a:xfrm>
            <a:prstGeom prst="rect">
              <a:avLst/>
            </a:prstGeom>
            <a:ln>
              <a:noFill/>
            </a:ln>
          </p:spPr>
          <p:txBody>
            <a:bodyPr vert="horz" lIns="0" tIns="0" rIns="0" bIns="0" rtlCol="0">
              <a:noAutofit/>
            </a:bodyPr>
            <a:lstStyle/>
            <a:p>
              <a:pPr>
                <a:lnSpc>
                  <a:spcPct val="107000"/>
                </a:lnSpc>
                <a:spcAft>
                  <a:spcPts val="800"/>
                </a:spcAft>
              </a:pPr>
              <a:r>
                <a:rPr lang="en-IN" sz="1400" i="1">
                  <a:solidFill>
                    <a:srgbClr val="000000"/>
                  </a:solidFill>
                  <a:effectLst/>
                  <a:latin typeface="Arial" panose="020B0604020202020204" pitchFamily="34" charset="0"/>
                  <a:ea typeface="Arial" panose="020B0604020202020204" pitchFamily="34" charset="0"/>
                </a:rPr>
                <a:t>from</a:t>
              </a:r>
              <a:endParaRPr lang="en-IN" sz="1100">
                <a:solidFill>
                  <a:srgbClr val="000000"/>
                </a:solidFill>
                <a:effectLst/>
                <a:latin typeface="Calibri" panose="020F0502020204030204" pitchFamily="34" charset="0"/>
                <a:ea typeface="Calibri" panose="020F0502020204030204" pitchFamily="34" charset="0"/>
              </a:endParaRPr>
            </a:p>
          </p:txBody>
        </p:sp>
        <p:sp>
          <p:nvSpPr>
            <p:cNvPr id="128" name="Rectangle 127">
              <a:extLst>
                <a:ext uri="{FF2B5EF4-FFF2-40B4-BE49-F238E27FC236}">
                  <a16:creationId xmlns:a16="http://schemas.microsoft.com/office/drawing/2014/main" id="{26102D1C-BE4F-4E8F-8D60-9F7F7C536163}"/>
                </a:ext>
              </a:extLst>
            </p:cNvPr>
            <p:cNvSpPr/>
            <p:nvPr/>
          </p:nvSpPr>
          <p:spPr>
            <a:xfrm>
              <a:off x="5103730" y="80963"/>
              <a:ext cx="696526" cy="222272"/>
            </a:xfrm>
            <a:prstGeom prst="rect">
              <a:avLst/>
            </a:prstGeom>
            <a:ln>
              <a:noFill/>
            </a:ln>
          </p:spPr>
          <p:txBody>
            <a:bodyPr vert="horz" lIns="0" tIns="0" rIns="0" bIns="0" rtlCol="0">
              <a:noAutofit/>
            </a:bodyPr>
            <a:lstStyle/>
            <a:p>
              <a:pPr>
                <a:lnSpc>
                  <a:spcPct val="107000"/>
                </a:lnSpc>
                <a:spcAft>
                  <a:spcPts val="800"/>
                </a:spcAft>
              </a:pPr>
              <a:r>
                <a:rPr lang="en-IN" sz="1400" i="1">
                  <a:solidFill>
                    <a:srgbClr val="000000"/>
                  </a:solidFill>
                  <a:effectLst/>
                  <a:latin typeface="Arial" panose="020B0604020202020204" pitchFamily="34" charset="0"/>
                  <a:ea typeface="Arial" panose="020B0604020202020204" pitchFamily="34" charset="0"/>
                </a:rPr>
                <a:t>costto</a:t>
              </a:r>
              <a:endParaRPr lang="en-IN" sz="1100">
                <a:solidFill>
                  <a:srgbClr val="000000"/>
                </a:solidFill>
                <a:effectLst/>
                <a:latin typeface="Calibri" panose="020F0502020204030204" pitchFamily="34" charset="0"/>
                <a:ea typeface="Calibri" panose="020F0502020204030204" pitchFamily="34" charset="0"/>
              </a:endParaRPr>
            </a:p>
          </p:txBody>
        </p:sp>
        <p:sp>
          <p:nvSpPr>
            <p:cNvPr id="129" name="Shape 4188">
              <a:extLst>
                <a:ext uri="{FF2B5EF4-FFF2-40B4-BE49-F238E27FC236}">
                  <a16:creationId xmlns:a16="http://schemas.microsoft.com/office/drawing/2014/main" id="{F5FC2FFD-14DF-43EE-A66F-967D3633B602}"/>
                </a:ext>
              </a:extLst>
            </p:cNvPr>
            <p:cNvSpPr/>
            <p:nvPr/>
          </p:nvSpPr>
          <p:spPr>
            <a:xfrm>
              <a:off x="2680252" y="1967083"/>
              <a:ext cx="0" cy="1219200"/>
            </a:xfrm>
            <a:custGeom>
              <a:avLst/>
              <a:gdLst/>
              <a:ahLst/>
              <a:cxnLst/>
              <a:rect l="0" t="0" r="0" b="0"/>
              <a:pathLst>
                <a:path h="1219200">
                  <a:moveTo>
                    <a:pt x="0" y="0"/>
                  </a:moveTo>
                  <a:lnTo>
                    <a:pt x="0" y="1219200"/>
                  </a:lnTo>
                </a:path>
              </a:pathLst>
            </a:custGeom>
            <a:ln w="9525" cap="flat">
              <a:round/>
            </a:ln>
          </p:spPr>
          <p:style>
            <a:lnRef idx="1">
              <a:srgbClr val="000000"/>
            </a:lnRef>
            <a:fillRef idx="0">
              <a:srgbClr val="000000">
                <a:alpha val="0"/>
              </a:srgbClr>
            </a:fillRef>
            <a:effectRef idx="0">
              <a:scrgbClr r="0" g="0" b="0"/>
            </a:effectRef>
            <a:fontRef idx="none"/>
          </p:style>
          <p:txBody>
            <a:bodyPr/>
            <a:lstStyle/>
            <a:p>
              <a:endParaRPr lang="en-IN"/>
            </a:p>
          </p:txBody>
        </p:sp>
        <p:sp>
          <p:nvSpPr>
            <p:cNvPr id="130" name="Shape 4189">
              <a:extLst>
                <a:ext uri="{FF2B5EF4-FFF2-40B4-BE49-F238E27FC236}">
                  <a16:creationId xmlns:a16="http://schemas.microsoft.com/office/drawing/2014/main" id="{EE0C059F-5BA0-4627-A662-6DEE89AE7FB7}"/>
                </a:ext>
              </a:extLst>
            </p:cNvPr>
            <p:cNvSpPr/>
            <p:nvPr/>
          </p:nvSpPr>
          <p:spPr>
            <a:xfrm>
              <a:off x="2375452" y="2195683"/>
              <a:ext cx="1371600" cy="0"/>
            </a:xfrm>
            <a:custGeom>
              <a:avLst/>
              <a:gdLst/>
              <a:ahLst/>
              <a:cxnLst/>
              <a:rect l="0" t="0" r="0" b="0"/>
              <a:pathLst>
                <a:path w="1371600">
                  <a:moveTo>
                    <a:pt x="0" y="0"/>
                  </a:moveTo>
                  <a:lnTo>
                    <a:pt x="1371600" y="0"/>
                  </a:lnTo>
                </a:path>
              </a:pathLst>
            </a:custGeom>
            <a:ln w="9525" cap="flat">
              <a:round/>
            </a:ln>
          </p:spPr>
          <p:style>
            <a:lnRef idx="1">
              <a:srgbClr val="000000"/>
            </a:lnRef>
            <a:fillRef idx="0">
              <a:srgbClr val="000000">
                <a:alpha val="0"/>
              </a:srgbClr>
            </a:fillRef>
            <a:effectRef idx="0">
              <a:scrgbClr r="0" g="0" b="0"/>
            </a:effectRef>
            <a:fontRef idx="none"/>
          </p:style>
          <p:txBody>
            <a:bodyPr/>
            <a:lstStyle/>
            <a:p>
              <a:endParaRPr lang="en-IN"/>
            </a:p>
          </p:txBody>
        </p:sp>
        <p:sp>
          <p:nvSpPr>
            <p:cNvPr id="131" name="Rectangle 130">
              <a:extLst>
                <a:ext uri="{FF2B5EF4-FFF2-40B4-BE49-F238E27FC236}">
                  <a16:creationId xmlns:a16="http://schemas.microsoft.com/office/drawing/2014/main" id="{667994B2-CE80-43A6-87FA-B039F4947A27}"/>
                </a:ext>
              </a:extLst>
            </p:cNvPr>
            <p:cNvSpPr/>
            <p:nvPr/>
          </p:nvSpPr>
          <p:spPr>
            <a:xfrm>
              <a:off x="2771692" y="1912979"/>
              <a:ext cx="152019" cy="285778"/>
            </a:xfrm>
            <a:prstGeom prst="rect">
              <a:avLst/>
            </a:prstGeom>
            <a:ln>
              <a:noFill/>
            </a:ln>
          </p:spPr>
          <p:txBody>
            <a:bodyPr vert="horz" lIns="0" tIns="0" rIns="0" bIns="0" rtlCol="0">
              <a:noAutofit/>
            </a:bodyPr>
            <a:lstStyle/>
            <a:p>
              <a:pPr>
                <a:lnSpc>
                  <a:spcPct val="107000"/>
                </a:lnSpc>
                <a:spcAft>
                  <a:spcPts val="800"/>
                </a:spcAft>
              </a:pPr>
              <a:r>
                <a:rPr lang="en-IN" sz="1800">
                  <a:solidFill>
                    <a:srgbClr val="000000"/>
                  </a:solidFill>
                  <a:effectLst/>
                  <a:latin typeface="Arial" panose="020B0604020202020204" pitchFamily="34" charset="0"/>
                  <a:ea typeface="Arial" panose="020B0604020202020204" pitchFamily="34" charset="0"/>
                </a:rPr>
                <a:t>x</a:t>
              </a:r>
              <a:endParaRPr lang="en-IN" sz="1100">
                <a:solidFill>
                  <a:srgbClr val="000000"/>
                </a:solidFill>
                <a:effectLst/>
                <a:latin typeface="Calibri" panose="020F0502020204030204" pitchFamily="34" charset="0"/>
                <a:ea typeface="Calibri" panose="020F0502020204030204" pitchFamily="34" charset="0"/>
              </a:endParaRPr>
            </a:p>
          </p:txBody>
        </p:sp>
        <p:sp>
          <p:nvSpPr>
            <p:cNvPr id="132" name="Rectangle 131">
              <a:extLst>
                <a:ext uri="{FF2B5EF4-FFF2-40B4-BE49-F238E27FC236}">
                  <a16:creationId xmlns:a16="http://schemas.microsoft.com/office/drawing/2014/main" id="{EB3C32ED-A562-46FE-956B-8797D7482434}"/>
                </a:ext>
              </a:extLst>
            </p:cNvPr>
            <p:cNvSpPr/>
            <p:nvPr/>
          </p:nvSpPr>
          <p:spPr>
            <a:xfrm>
              <a:off x="3076527" y="1912979"/>
              <a:ext cx="152019" cy="285778"/>
            </a:xfrm>
            <a:prstGeom prst="rect">
              <a:avLst/>
            </a:prstGeom>
            <a:ln>
              <a:noFill/>
            </a:ln>
          </p:spPr>
          <p:txBody>
            <a:bodyPr vert="horz" lIns="0" tIns="0" rIns="0" bIns="0" rtlCol="0">
              <a:noAutofit/>
            </a:bodyPr>
            <a:lstStyle/>
            <a:p>
              <a:pPr>
                <a:lnSpc>
                  <a:spcPct val="107000"/>
                </a:lnSpc>
                <a:spcAft>
                  <a:spcPts val="800"/>
                </a:spcAft>
              </a:pPr>
              <a:r>
                <a:rPr lang="en-IN" sz="1800">
                  <a:solidFill>
                    <a:srgbClr val="000000"/>
                  </a:solidFill>
                  <a:effectLst/>
                  <a:latin typeface="Arial" panose="020B0604020202020204" pitchFamily="34" charset="0"/>
                  <a:ea typeface="Arial" panose="020B0604020202020204" pitchFamily="34" charset="0"/>
                </a:rPr>
                <a:t>y</a:t>
              </a:r>
              <a:endParaRPr lang="en-IN" sz="1100">
                <a:solidFill>
                  <a:srgbClr val="000000"/>
                </a:solidFill>
                <a:effectLst/>
                <a:latin typeface="Calibri" panose="020F0502020204030204" pitchFamily="34" charset="0"/>
                <a:ea typeface="Calibri" panose="020F0502020204030204" pitchFamily="34" charset="0"/>
              </a:endParaRPr>
            </a:p>
          </p:txBody>
        </p:sp>
        <p:sp>
          <p:nvSpPr>
            <p:cNvPr id="133" name="Rectangle 132">
              <a:extLst>
                <a:ext uri="{FF2B5EF4-FFF2-40B4-BE49-F238E27FC236}">
                  <a16:creationId xmlns:a16="http://schemas.microsoft.com/office/drawing/2014/main" id="{5ED779B4-9E49-4E49-8019-F05F956C571B}"/>
                </a:ext>
              </a:extLst>
            </p:cNvPr>
            <p:cNvSpPr/>
            <p:nvPr/>
          </p:nvSpPr>
          <p:spPr>
            <a:xfrm>
              <a:off x="3381363" y="1912979"/>
              <a:ext cx="152019" cy="285778"/>
            </a:xfrm>
            <a:prstGeom prst="rect">
              <a:avLst/>
            </a:prstGeom>
            <a:ln>
              <a:noFill/>
            </a:ln>
          </p:spPr>
          <p:txBody>
            <a:bodyPr vert="horz" lIns="0" tIns="0" rIns="0" bIns="0" rtlCol="0">
              <a:noAutofit/>
            </a:bodyPr>
            <a:lstStyle/>
            <a:p>
              <a:pPr>
                <a:lnSpc>
                  <a:spcPct val="107000"/>
                </a:lnSpc>
                <a:spcAft>
                  <a:spcPts val="800"/>
                </a:spcAft>
              </a:pPr>
              <a:r>
                <a:rPr lang="en-IN" sz="1800">
                  <a:solidFill>
                    <a:srgbClr val="000000"/>
                  </a:solidFill>
                  <a:effectLst/>
                  <a:latin typeface="Arial" panose="020B0604020202020204" pitchFamily="34" charset="0"/>
                  <a:ea typeface="Arial" panose="020B0604020202020204" pitchFamily="34" charset="0"/>
                </a:rPr>
                <a:t>z</a:t>
              </a:r>
              <a:endParaRPr lang="en-IN" sz="1100">
                <a:solidFill>
                  <a:srgbClr val="000000"/>
                </a:solidFill>
                <a:effectLst/>
                <a:latin typeface="Calibri" panose="020F0502020204030204" pitchFamily="34" charset="0"/>
                <a:ea typeface="Calibri" panose="020F0502020204030204" pitchFamily="34" charset="0"/>
              </a:endParaRPr>
            </a:p>
          </p:txBody>
        </p:sp>
        <p:sp>
          <p:nvSpPr>
            <p:cNvPr id="134" name="Rectangle 133">
              <a:extLst>
                <a:ext uri="{FF2B5EF4-FFF2-40B4-BE49-F238E27FC236}">
                  <a16:creationId xmlns:a16="http://schemas.microsoft.com/office/drawing/2014/main" id="{11FE0828-9C08-475F-B351-A7751602F079}"/>
                </a:ext>
              </a:extLst>
            </p:cNvPr>
            <p:cNvSpPr/>
            <p:nvPr/>
          </p:nvSpPr>
          <p:spPr>
            <a:xfrm>
              <a:off x="2466892" y="2293980"/>
              <a:ext cx="152019" cy="285778"/>
            </a:xfrm>
            <a:prstGeom prst="rect">
              <a:avLst/>
            </a:prstGeom>
            <a:ln>
              <a:noFill/>
            </a:ln>
          </p:spPr>
          <p:txBody>
            <a:bodyPr vert="horz" lIns="0" tIns="0" rIns="0" bIns="0" rtlCol="0">
              <a:noAutofit/>
            </a:bodyPr>
            <a:lstStyle/>
            <a:p>
              <a:pPr>
                <a:lnSpc>
                  <a:spcPct val="107000"/>
                </a:lnSpc>
                <a:spcAft>
                  <a:spcPts val="800"/>
                </a:spcAft>
              </a:pPr>
              <a:r>
                <a:rPr lang="en-IN" sz="1800">
                  <a:solidFill>
                    <a:srgbClr val="000000"/>
                  </a:solidFill>
                  <a:effectLst/>
                  <a:latin typeface="Arial" panose="020B0604020202020204" pitchFamily="34" charset="0"/>
                  <a:ea typeface="Arial" panose="020B0604020202020204" pitchFamily="34" charset="0"/>
                </a:rPr>
                <a:t>x</a:t>
              </a:r>
              <a:endParaRPr lang="en-IN" sz="1100">
                <a:solidFill>
                  <a:srgbClr val="000000"/>
                </a:solidFill>
                <a:effectLst/>
                <a:latin typeface="Calibri" panose="020F0502020204030204" pitchFamily="34" charset="0"/>
                <a:ea typeface="Calibri" panose="020F0502020204030204" pitchFamily="34" charset="0"/>
              </a:endParaRPr>
            </a:p>
          </p:txBody>
        </p:sp>
        <p:sp>
          <p:nvSpPr>
            <p:cNvPr id="135" name="Rectangle 134">
              <a:extLst>
                <a:ext uri="{FF2B5EF4-FFF2-40B4-BE49-F238E27FC236}">
                  <a16:creationId xmlns:a16="http://schemas.microsoft.com/office/drawing/2014/main" id="{DF22CE05-1A87-43B4-9E66-F53E5AE72A0F}"/>
                </a:ext>
              </a:extLst>
            </p:cNvPr>
            <p:cNvSpPr/>
            <p:nvPr/>
          </p:nvSpPr>
          <p:spPr>
            <a:xfrm>
              <a:off x="2466892" y="2598780"/>
              <a:ext cx="152019" cy="285778"/>
            </a:xfrm>
            <a:prstGeom prst="rect">
              <a:avLst/>
            </a:prstGeom>
            <a:ln>
              <a:noFill/>
            </a:ln>
          </p:spPr>
          <p:txBody>
            <a:bodyPr vert="horz" lIns="0" tIns="0" rIns="0" bIns="0" rtlCol="0">
              <a:noAutofit/>
            </a:bodyPr>
            <a:lstStyle/>
            <a:p>
              <a:pPr>
                <a:lnSpc>
                  <a:spcPct val="107000"/>
                </a:lnSpc>
                <a:spcAft>
                  <a:spcPts val="800"/>
                </a:spcAft>
              </a:pPr>
              <a:r>
                <a:rPr lang="en-IN" sz="1800">
                  <a:solidFill>
                    <a:srgbClr val="000000"/>
                  </a:solidFill>
                  <a:effectLst/>
                  <a:latin typeface="Arial" panose="020B0604020202020204" pitchFamily="34" charset="0"/>
                  <a:ea typeface="Arial" panose="020B0604020202020204" pitchFamily="34" charset="0"/>
                </a:rPr>
                <a:t>y</a:t>
              </a:r>
              <a:endParaRPr lang="en-IN" sz="1100">
                <a:solidFill>
                  <a:srgbClr val="000000"/>
                </a:solidFill>
                <a:effectLst/>
                <a:latin typeface="Calibri" panose="020F0502020204030204" pitchFamily="34" charset="0"/>
                <a:ea typeface="Calibri" panose="020F0502020204030204" pitchFamily="34" charset="0"/>
              </a:endParaRPr>
            </a:p>
          </p:txBody>
        </p:sp>
        <p:sp>
          <p:nvSpPr>
            <p:cNvPr id="136" name="Rectangle 135">
              <a:extLst>
                <a:ext uri="{FF2B5EF4-FFF2-40B4-BE49-F238E27FC236}">
                  <a16:creationId xmlns:a16="http://schemas.microsoft.com/office/drawing/2014/main" id="{FCF2BA45-A8B4-48A8-9904-D9A96B7272E6}"/>
                </a:ext>
              </a:extLst>
            </p:cNvPr>
            <p:cNvSpPr/>
            <p:nvPr/>
          </p:nvSpPr>
          <p:spPr>
            <a:xfrm>
              <a:off x="2466892" y="2903579"/>
              <a:ext cx="152019" cy="285778"/>
            </a:xfrm>
            <a:prstGeom prst="rect">
              <a:avLst/>
            </a:prstGeom>
            <a:ln>
              <a:noFill/>
            </a:ln>
          </p:spPr>
          <p:txBody>
            <a:bodyPr vert="horz" lIns="0" tIns="0" rIns="0" bIns="0" rtlCol="0">
              <a:noAutofit/>
            </a:bodyPr>
            <a:lstStyle/>
            <a:p>
              <a:pPr>
                <a:lnSpc>
                  <a:spcPct val="107000"/>
                </a:lnSpc>
                <a:spcAft>
                  <a:spcPts val="800"/>
                </a:spcAft>
              </a:pPr>
              <a:r>
                <a:rPr lang="en-IN" sz="1800">
                  <a:solidFill>
                    <a:srgbClr val="000000"/>
                  </a:solidFill>
                  <a:effectLst/>
                  <a:latin typeface="Arial" panose="020B0604020202020204" pitchFamily="34" charset="0"/>
                  <a:ea typeface="Arial" panose="020B0604020202020204" pitchFamily="34" charset="0"/>
                </a:rPr>
                <a:t>z</a:t>
              </a:r>
              <a:endParaRPr lang="en-IN" sz="1100">
                <a:solidFill>
                  <a:srgbClr val="000000"/>
                </a:solidFill>
                <a:effectLst/>
                <a:latin typeface="Calibri" panose="020F0502020204030204" pitchFamily="34" charset="0"/>
                <a:ea typeface="Calibri" panose="020F0502020204030204" pitchFamily="34" charset="0"/>
              </a:endParaRPr>
            </a:p>
          </p:txBody>
        </p:sp>
        <p:sp>
          <p:nvSpPr>
            <p:cNvPr id="137" name="Rectangle 136">
              <a:extLst>
                <a:ext uri="{FF2B5EF4-FFF2-40B4-BE49-F238E27FC236}">
                  <a16:creationId xmlns:a16="http://schemas.microsoft.com/office/drawing/2014/main" id="{7CB94D43-C49E-4CF3-AF19-2FF91772E278}"/>
                </a:ext>
              </a:extLst>
            </p:cNvPr>
            <p:cNvSpPr/>
            <p:nvPr/>
          </p:nvSpPr>
          <p:spPr>
            <a:xfrm>
              <a:off x="2771692" y="2293980"/>
              <a:ext cx="507077" cy="285778"/>
            </a:xfrm>
            <a:prstGeom prst="rect">
              <a:avLst/>
            </a:prstGeom>
            <a:ln>
              <a:noFill/>
            </a:ln>
          </p:spPr>
          <p:txBody>
            <a:bodyPr vert="horz" lIns="0" tIns="0" rIns="0" bIns="0" rtlCol="0">
              <a:noAutofit/>
            </a:bodyPr>
            <a:lstStyle/>
            <a:p>
              <a:pPr>
                <a:lnSpc>
                  <a:spcPct val="107000"/>
                </a:lnSpc>
                <a:spcAft>
                  <a:spcPts val="800"/>
                </a:spcAft>
              </a:pPr>
              <a:r>
                <a:rPr lang="en-IN" sz="1800" dirty="0">
                  <a:solidFill>
                    <a:srgbClr val="000000"/>
                  </a:solidFill>
                  <a:effectLst/>
                  <a:latin typeface="Arial" panose="020B0604020202020204" pitchFamily="34" charset="0"/>
                  <a:ea typeface="Arial" panose="020B0604020202020204" pitchFamily="34" charset="0"/>
                </a:rPr>
                <a:t>0  2</a:t>
              </a:r>
              <a:endParaRPr lang="en-IN" sz="1100" dirty="0">
                <a:solidFill>
                  <a:srgbClr val="000000"/>
                </a:solidFill>
                <a:effectLst/>
                <a:latin typeface="Calibri" panose="020F0502020204030204" pitchFamily="34" charset="0"/>
                <a:ea typeface="Calibri" panose="020F0502020204030204" pitchFamily="34" charset="0"/>
              </a:endParaRPr>
            </a:p>
          </p:txBody>
        </p:sp>
        <p:sp>
          <p:nvSpPr>
            <p:cNvPr id="138" name="Rectangle 137">
              <a:extLst>
                <a:ext uri="{FF2B5EF4-FFF2-40B4-BE49-F238E27FC236}">
                  <a16:creationId xmlns:a16="http://schemas.microsoft.com/office/drawing/2014/main" id="{3495C2A6-0B30-423B-9A0E-1EB61179AAF7}"/>
                </a:ext>
              </a:extLst>
            </p:cNvPr>
            <p:cNvSpPr/>
            <p:nvPr/>
          </p:nvSpPr>
          <p:spPr>
            <a:xfrm>
              <a:off x="3343524" y="2293980"/>
              <a:ext cx="169045" cy="285778"/>
            </a:xfrm>
            <a:prstGeom prst="rect">
              <a:avLst/>
            </a:prstGeom>
            <a:ln>
              <a:noFill/>
            </a:ln>
          </p:spPr>
          <p:txBody>
            <a:bodyPr vert="horz" lIns="0" tIns="0" rIns="0" bIns="0" rtlCol="0">
              <a:noAutofit/>
            </a:bodyPr>
            <a:lstStyle/>
            <a:p>
              <a:pPr>
                <a:lnSpc>
                  <a:spcPct val="107000"/>
                </a:lnSpc>
                <a:spcAft>
                  <a:spcPts val="800"/>
                </a:spcAft>
              </a:pPr>
              <a:r>
                <a:rPr lang="en-IN" sz="1800">
                  <a:solidFill>
                    <a:srgbClr val="000000"/>
                  </a:solidFill>
                  <a:effectLst/>
                  <a:latin typeface="Arial" panose="020B0604020202020204" pitchFamily="34" charset="0"/>
                  <a:ea typeface="Arial" panose="020B0604020202020204" pitchFamily="34" charset="0"/>
                </a:rPr>
                <a:t>7</a:t>
              </a:r>
              <a:endParaRPr lang="en-IN" sz="1100">
                <a:solidFill>
                  <a:srgbClr val="000000"/>
                </a:solidFill>
                <a:effectLst/>
                <a:latin typeface="Calibri" panose="020F0502020204030204" pitchFamily="34" charset="0"/>
                <a:ea typeface="Calibri" panose="020F0502020204030204" pitchFamily="34" charset="0"/>
              </a:endParaRPr>
            </a:p>
          </p:txBody>
        </p:sp>
        <p:sp>
          <p:nvSpPr>
            <p:cNvPr id="139" name="Rectangle 138">
              <a:extLst>
                <a:ext uri="{FF2B5EF4-FFF2-40B4-BE49-F238E27FC236}">
                  <a16:creationId xmlns:a16="http://schemas.microsoft.com/office/drawing/2014/main" id="{7375FA59-9654-4228-8007-4316EA3AACCE}"/>
                </a:ext>
              </a:extLst>
            </p:cNvPr>
            <p:cNvSpPr/>
            <p:nvPr/>
          </p:nvSpPr>
          <p:spPr>
            <a:xfrm rot="-5399999">
              <a:off x="2129314" y="2571043"/>
              <a:ext cx="472906" cy="222272"/>
            </a:xfrm>
            <a:prstGeom prst="rect">
              <a:avLst/>
            </a:prstGeom>
            <a:ln>
              <a:noFill/>
            </a:ln>
          </p:spPr>
          <p:txBody>
            <a:bodyPr vert="horz" lIns="0" tIns="0" rIns="0" bIns="0" rtlCol="0">
              <a:noAutofit/>
            </a:bodyPr>
            <a:lstStyle/>
            <a:p>
              <a:pPr>
                <a:lnSpc>
                  <a:spcPct val="107000"/>
                </a:lnSpc>
                <a:spcAft>
                  <a:spcPts val="800"/>
                </a:spcAft>
              </a:pPr>
              <a:r>
                <a:rPr lang="en-IN" sz="1400" i="1">
                  <a:solidFill>
                    <a:srgbClr val="000000"/>
                  </a:solidFill>
                  <a:effectLst/>
                  <a:latin typeface="Arial" panose="020B0604020202020204" pitchFamily="34" charset="0"/>
                  <a:ea typeface="Arial" panose="020B0604020202020204" pitchFamily="34" charset="0"/>
                </a:rPr>
                <a:t>from</a:t>
              </a:r>
              <a:endParaRPr lang="en-IN" sz="1100">
                <a:solidFill>
                  <a:srgbClr val="000000"/>
                </a:solidFill>
                <a:effectLst/>
                <a:latin typeface="Calibri" panose="020F0502020204030204" pitchFamily="34" charset="0"/>
                <a:ea typeface="Calibri" panose="020F0502020204030204" pitchFamily="34" charset="0"/>
              </a:endParaRPr>
            </a:p>
          </p:txBody>
        </p:sp>
        <p:sp>
          <p:nvSpPr>
            <p:cNvPr id="140" name="Rectangle 139">
              <a:extLst>
                <a:ext uri="{FF2B5EF4-FFF2-40B4-BE49-F238E27FC236}">
                  <a16:creationId xmlns:a16="http://schemas.microsoft.com/office/drawing/2014/main" id="{027D0A30-4EF2-4ED2-A1C8-2F4924B891AB}"/>
                </a:ext>
              </a:extLst>
            </p:cNvPr>
            <p:cNvSpPr/>
            <p:nvPr/>
          </p:nvSpPr>
          <p:spPr>
            <a:xfrm>
              <a:off x="2916155" y="1757363"/>
              <a:ext cx="696526" cy="222272"/>
            </a:xfrm>
            <a:prstGeom prst="rect">
              <a:avLst/>
            </a:prstGeom>
            <a:ln>
              <a:noFill/>
            </a:ln>
          </p:spPr>
          <p:txBody>
            <a:bodyPr vert="horz" lIns="0" tIns="0" rIns="0" bIns="0" rtlCol="0">
              <a:noAutofit/>
            </a:bodyPr>
            <a:lstStyle/>
            <a:p>
              <a:pPr>
                <a:lnSpc>
                  <a:spcPct val="107000"/>
                </a:lnSpc>
                <a:spcAft>
                  <a:spcPts val="800"/>
                </a:spcAft>
              </a:pPr>
              <a:r>
                <a:rPr lang="en-IN" sz="1400" i="1">
                  <a:solidFill>
                    <a:srgbClr val="000000"/>
                  </a:solidFill>
                  <a:effectLst/>
                  <a:latin typeface="Arial" panose="020B0604020202020204" pitchFamily="34" charset="0"/>
                  <a:ea typeface="Arial" panose="020B0604020202020204" pitchFamily="34" charset="0"/>
                </a:rPr>
                <a:t>costto</a:t>
              </a:r>
              <a:endParaRPr lang="en-IN" sz="1100">
                <a:solidFill>
                  <a:srgbClr val="000000"/>
                </a:solidFill>
                <a:effectLst/>
                <a:latin typeface="Calibri" panose="020F0502020204030204" pitchFamily="34" charset="0"/>
                <a:ea typeface="Calibri" panose="020F0502020204030204" pitchFamily="34" charset="0"/>
              </a:endParaRPr>
            </a:p>
          </p:txBody>
        </p:sp>
        <p:sp>
          <p:nvSpPr>
            <p:cNvPr id="141" name="Shape 4197">
              <a:extLst>
                <a:ext uri="{FF2B5EF4-FFF2-40B4-BE49-F238E27FC236}">
                  <a16:creationId xmlns:a16="http://schemas.microsoft.com/office/drawing/2014/main" id="{B549DC62-74DE-4C1B-A7DE-3E14ECCAFC5D}"/>
                </a:ext>
              </a:extLst>
            </p:cNvPr>
            <p:cNvSpPr/>
            <p:nvPr/>
          </p:nvSpPr>
          <p:spPr>
            <a:xfrm>
              <a:off x="4890052" y="2043283"/>
              <a:ext cx="0" cy="1219200"/>
            </a:xfrm>
            <a:custGeom>
              <a:avLst/>
              <a:gdLst/>
              <a:ahLst/>
              <a:cxnLst/>
              <a:rect l="0" t="0" r="0" b="0"/>
              <a:pathLst>
                <a:path h="1219200">
                  <a:moveTo>
                    <a:pt x="0" y="0"/>
                  </a:moveTo>
                  <a:lnTo>
                    <a:pt x="0" y="1219200"/>
                  </a:lnTo>
                </a:path>
              </a:pathLst>
            </a:custGeom>
            <a:ln w="9525" cap="flat">
              <a:round/>
            </a:ln>
          </p:spPr>
          <p:style>
            <a:lnRef idx="1">
              <a:srgbClr val="000000"/>
            </a:lnRef>
            <a:fillRef idx="0">
              <a:srgbClr val="000000">
                <a:alpha val="0"/>
              </a:srgbClr>
            </a:fillRef>
            <a:effectRef idx="0">
              <a:scrgbClr r="0" g="0" b="0"/>
            </a:effectRef>
            <a:fontRef idx="none"/>
          </p:style>
          <p:txBody>
            <a:bodyPr/>
            <a:lstStyle/>
            <a:p>
              <a:endParaRPr lang="en-IN"/>
            </a:p>
          </p:txBody>
        </p:sp>
        <p:sp>
          <p:nvSpPr>
            <p:cNvPr id="142" name="Shape 4198">
              <a:extLst>
                <a:ext uri="{FF2B5EF4-FFF2-40B4-BE49-F238E27FC236}">
                  <a16:creationId xmlns:a16="http://schemas.microsoft.com/office/drawing/2014/main" id="{D461D0C5-2055-4595-B4BD-253BA2276B7B}"/>
                </a:ext>
              </a:extLst>
            </p:cNvPr>
            <p:cNvSpPr/>
            <p:nvPr/>
          </p:nvSpPr>
          <p:spPr>
            <a:xfrm>
              <a:off x="4585252" y="2271883"/>
              <a:ext cx="1371600" cy="0"/>
            </a:xfrm>
            <a:custGeom>
              <a:avLst/>
              <a:gdLst/>
              <a:ahLst/>
              <a:cxnLst/>
              <a:rect l="0" t="0" r="0" b="0"/>
              <a:pathLst>
                <a:path w="1371600">
                  <a:moveTo>
                    <a:pt x="0" y="0"/>
                  </a:moveTo>
                  <a:lnTo>
                    <a:pt x="1371600" y="0"/>
                  </a:lnTo>
                </a:path>
              </a:pathLst>
            </a:custGeom>
            <a:ln w="9525" cap="flat">
              <a:round/>
            </a:ln>
          </p:spPr>
          <p:style>
            <a:lnRef idx="1">
              <a:srgbClr val="000000"/>
            </a:lnRef>
            <a:fillRef idx="0">
              <a:srgbClr val="000000">
                <a:alpha val="0"/>
              </a:srgbClr>
            </a:fillRef>
            <a:effectRef idx="0">
              <a:scrgbClr r="0" g="0" b="0"/>
            </a:effectRef>
            <a:fontRef idx="none"/>
          </p:style>
          <p:txBody>
            <a:bodyPr/>
            <a:lstStyle/>
            <a:p>
              <a:endParaRPr lang="en-IN"/>
            </a:p>
          </p:txBody>
        </p:sp>
        <p:sp>
          <p:nvSpPr>
            <p:cNvPr id="143" name="Rectangle 142">
              <a:extLst>
                <a:ext uri="{FF2B5EF4-FFF2-40B4-BE49-F238E27FC236}">
                  <a16:creationId xmlns:a16="http://schemas.microsoft.com/office/drawing/2014/main" id="{8AEBB248-5AAD-4A50-A84A-5B704BA92998}"/>
                </a:ext>
              </a:extLst>
            </p:cNvPr>
            <p:cNvSpPr/>
            <p:nvPr/>
          </p:nvSpPr>
          <p:spPr>
            <a:xfrm>
              <a:off x="4981493" y="1989179"/>
              <a:ext cx="152019" cy="285778"/>
            </a:xfrm>
            <a:prstGeom prst="rect">
              <a:avLst/>
            </a:prstGeom>
            <a:ln>
              <a:noFill/>
            </a:ln>
          </p:spPr>
          <p:txBody>
            <a:bodyPr vert="horz" lIns="0" tIns="0" rIns="0" bIns="0" rtlCol="0">
              <a:noAutofit/>
            </a:bodyPr>
            <a:lstStyle/>
            <a:p>
              <a:pPr>
                <a:lnSpc>
                  <a:spcPct val="107000"/>
                </a:lnSpc>
                <a:spcAft>
                  <a:spcPts val="800"/>
                </a:spcAft>
              </a:pPr>
              <a:r>
                <a:rPr lang="en-IN" sz="1800">
                  <a:solidFill>
                    <a:srgbClr val="000000"/>
                  </a:solidFill>
                  <a:effectLst/>
                  <a:latin typeface="Arial" panose="020B0604020202020204" pitchFamily="34" charset="0"/>
                  <a:ea typeface="Arial" panose="020B0604020202020204" pitchFamily="34" charset="0"/>
                </a:rPr>
                <a:t>x</a:t>
              </a:r>
              <a:endParaRPr lang="en-IN" sz="1100">
                <a:solidFill>
                  <a:srgbClr val="000000"/>
                </a:solidFill>
                <a:effectLst/>
                <a:latin typeface="Calibri" panose="020F0502020204030204" pitchFamily="34" charset="0"/>
                <a:ea typeface="Calibri" panose="020F0502020204030204" pitchFamily="34" charset="0"/>
              </a:endParaRPr>
            </a:p>
          </p:txBody>
        </p:sp>
        <p:sp>
          <p:nvSpPr>
            <p:cNvPr id="144" name="Rectangle 143">
              <a:extLst>
                <a:ext uri="{FF2B5EF4-FFF2-40B4-BE49-F238E27FC236}">
                  <a16:creationId xmlns:a16="http://schemas.microsoft.com/office/drawing/2014/main" id="{D11E0ED0-F6F1-41C0-B1D6-360DD62CF88C}"/>
                </a:ext>
              </a:extLst>
            </p:cNvPr>
            <p:cNvSpPr/>
            <p:nvPr/>
          </p:nvSpPr>
          <p:spPr>
            <a:xfrm>
              <a:off x="5286328" y="1989179"/>
              <a:ext cx="152019" cy="285778"/>
            </a:xfrm>
            <a:prstGeom prst="rect">
              <a:avLst/>
            </a:prstGeom>
            <a:ln>
              <a:noFill/>
            </a:ln>
          </p:spPr>
          <p:txBody>
            <a:bodyPr vert="horz" lIns="0" tIns="0" rIns="0" bIns="0" rtlCol="0">
              <a:noAutofit/>
            </a:bodyPr>
            <a:lstStyle/>
            <a:p>
              <a:pPr>
                <a:lnSpc>
                  <a:spcPct val="107000"/>
                </a:lnSpc>
                <a:spcAft>
                  <a:spcPts val="800"/>
                </a:spcAft>
              </a:pPr>
              <a:r>
                <a:rPr lang="en-IN" sz="1800">
                  <a:solidFill>
                    <a:srgbClr val="000000"/>
                  </a:solidFill>
                  <a:effectLst/>
                  <a:latin typeface="Arial" panose="020B0604020202020204" pitchFamily="34" charset="0"/>
                  <a:ea typeface="Arial" panose="020B0604020202020204" pitchFamily="34" charset="0"/>
                </a:rPr>
                <a:t>y</a:t>
              </a:r>
              <a:endParaRPr lang="en-IN" sz="1100">
                <a:solidFill>
                  <a:srgbClr val="000000"/>
                </a:solidFill>
                <a:effectLst/>
                <a:latin typeface="Calibri" panose="020F0502020204030204" pitchFamily="34" charset="0"/>
                <a:ea typeface="Calibri" panose="020F0502020204030204" pitchFamily="34" charset="0"/>
              </a:endParaRPr>
            </a:p>
          </p:txBody>
        </p:sp>
        <p:sp>
          <p:nvSpPr>
            <p:cNvPr id="145" name="Rectangle 144">
              <a:extLst>
                <a:ext uri="{FF2B5EF4-FFF2-40B4-BE49-F238E27FC236}">
                  <a16:creationId xmlns:a16="http://schemas.microsoft.com/office/drawing/2014/main" id="{A729FB42-523B-4B0D-8BD3-A710EAE53C01}"/>
                </a:ext>
              </a:extLst>
            </p:cNvPr>
            <p:cNvSpPr/>
            <p:nvPr/>
          </p:nvSpPr>
          <p:spPr>
            <a:xfrm>
              <a:off x="5591163" y="1989179"/>
              <a:ext cx="152019" cy="285778"/>
            </a:xfrm>
            <a:prstGeom prst="rect">
              <a:avLst/>
            </a:prstGeom>
            <a:ln>
              <a:noFill/>
            </a:ln>
          </p:spPr>
          <p:txBody>
            <a:bodyPr vert="horz" lIns="0" tIns="0" rIns="0" bIns="0" rtlCol="0">
              <a:noAutofit/>
            </a:bodyPr>
            <a:lstStyle/>
            <a:p>
              <a:pPr>
                <a:lnSpc>
                  <a:spcPct val="107000"/>
                </a:lnSpc>
                <a:spcAft>
                  <a:spcPts val="800"/>
                </a:spcAft>
              </a:pPr>
              <a:r>
                <a:rPr lang="en-IN" sz="1800">
                  <a:solidFill>
                    <a:srgbClr val="000000"/>
                  </a:solidFill>
                  <a:effectLst/>
                  <a:latin typeface="Arial" panose="020B0604020202020204" pitchFamily="34" charset="0"/>
                  <a:ea typeface="Arial" panose="020B0604020202020204" pitchFamily="34" charset="0"/>
                </a:rPr>
                <a:t>z</a:t>
              </a:r>
              <a:endParaRPr lang="en-IN" sz="1100">
                <a:solidFill>
                  <a:srgbClr val="000000"/>
                </a:solidFill>
                <a:effectLst/>
                <a:latin typeface="Calibri" panose="020F0502020204030204" pitchFamily="34" charset="0"/>
                <a:ea typeface="Calibri" panose="020F0502020204030204" pitchFamily="34" charset="0"/>
              </a:endParaRPr>
            </a:p>
          </p:txBody>
        </p:sp>
        <p:sp>
          <p:nvSpPr>
            <p:cNvPr id="146" name="Rectangle 145">
              <a:extLst>
                <a:ext uri="{FF2B5EF4-FFF2-40B4-BE49-F238E27FC236}">
                  <a16:creationId xmlns:a16="http://schemas.microsoft.com/office/drawing/2014/main" id="{8A9C932A-9A77-48CB-AE72-B89C802FF34E}"/>
                </a:ext>
              </a:extLst>
            </p:cNvPr>
            <p:cNvSpPr/>
            <p:nvPr/>
          </p:nvSpPr>
          <p:spPr>
            <a:xfrm>
              <a:off x="4676692" y="2370179"/>
              <a:ext cx="152019" cy="285778"/>
            </a:xfrm>
            <a:prstGeom prst="rect">
              <a:avLst/>
            </a:prstGeom>
            <a:ln>
              <a:noFill/>
            </a:ln>
          </p:spPr>
          <p:txBody>
            <a:bodyPr vert="horz" lIns="0" tIns="0" rIns="0" bIns="0" rtlCol="0">
              <a:noAutofit/>
            </a:bodyPr>
            <a:lstStyle/>
            <a:p>
              <a:pPr>
                <a:lnSpc>
                  <a:spcPct val="107000"/>
                </a:lnSpc>
                <a:spcAft>
                  <a:spcPts val="800"/>
                </a:spcAft>
              </a:pPr>
              <a:r>
                <a:rPr lang="en-IN" sz="1800">
                  <a:solidFill>
                    <a:srgbClr val="000000"/>
                  </a:solidFill>
                  <a:effectLst/>
                  <a:latin typeface="Arial" panose="020B0604020202020204" pitchFamily="34" charset="0"/>
                  <a:ea typeface="Arial" panose="020B0604020202020204" pitchFamily="34" charset="0"/>
                </a:rPr>
                <a:t>x</a:t>
              </a:r>
              <a:endParaRPr lang="en-IN" sz="1100">
                <a:solidFill>
                  <a:srgbClr val="000000"/>
                </a:solidFill>
                <a:effectLst/>
                <a:latin typeface="Calibri" panose="020F0502020204030204" pitchFamily="34" charset="0"/>
                <a:ea typeface="Calibri" panose="020F0502020204030204" pitchFamily="34" charset="0"/>
              </a:endParaRPr>
            </a:p>
          </p:txBody>
        </p:sp>
        <p:sp>
          <p:nvSpPr>
            <p:cNvPr id="147" name="Rectangle 146">
              <a:extLst>
                <a:ext uri="{FF2B5EF4-FFF2-40B4-BE49-F238E27FC236}">
                  <a16:creationId xmlns:a16="http://schemas.microsoft.com/office/drawing/2014/main" id="{91709172-1925-4C68-8283-1CD5310A8DDB}"/>
                </a:ext>
              </a:extLst>
            </p:cNvPr>
            <p:cNvSpPr/>
            <p:nvPr/>
          </p:nvSpPr>
          <p:spPr>
            <a:xfrm>
              <a:off x="4676692" y="2674979"/>
              <a:ext cx="152019" cy="285778"/>
            </a:xfrm>
            <a:prstGeom prst="rect">
              <a:avLst/>
            </a:prstGeom>
            <a:ln>
              <a:noFill/>
            </a:ln>
          </p:spPr>
          <p:txBody>
            <a:bodyPr vert="horz" lIns="0" tIns="0" rIns="0" bIns="0" rtlCol="0">
              <a:noAutofit/>
            </a:bodyPr>
            <a:lstStyle/>
            <a:p>
              <a:pPr>
                <a:lnSpc>
                  <a:spcPct val="107000"/>
                </a:lnSpc>
                <a:spcAft>
                  <a:spcPts val="800"/>
                </a:spcAft>
              </a:pPr>
              <a:r>
                <a:rPr lang="en-IN" sz="1800">
                  <a:solidFill>
                    <a:srgbClr val="000000"/>
                  </a:solidFill>
                  <a:effectLst/>
                  <a:latin typeface="Arial" panose="020B0604020202020204" pitchFamily="34" charset="0"/>
                  <a:ea typeface="Arial" panose="020B0604020202020204" pitchFamily="34" charset="0"/>
                </a:rPr>
                <a:t>y</a:t>
              </a:r>
              <a:endParaRPr lang="en-IN" sz="1100">
                <a:solidFill>
                  <a:srgbClr val="000000"/>
                </a:solidFill>
                <a:effectLst/>
                <a:latin typeface="Calibri" panose="020F0502020204030204" pitchFamily="34" charset="0"/>
                <a:ea typeface="Calibri" panose="020F0502020204030204" pitchFamily="34" charset="0"/>
              </a:endParaRPr>
            </a:p>
          </p:txBody>
        </p:sp>
        <p:sp>
          <p:nvSpPr>
            <p:cNvPr id="148" name="Rectangle 147">
              <a:extLst>
                <a:ext uri="{FF2B5EF4-FFF2-40B4-BE49-F238E27FC236}">
                  <a16:creationId xmlns:a16="http://schemas.microsoft.com/office/drawing/2014/main" id="{206435B5-7F7E-4A0B-A160-53BC13F2FE34}"/>
                </a:ext>
              </a:extLst>
            </p:cNvPr>
            <p:cNvSpPr/>
            <p:nvPr/>
          </p:nvSpPr>
          <p:spPr>
            <a:xfrm>
              <a:off x="4676692" y="2979780"/>
              <a:ext cx="152019" cy="285778"/>
            </a:xfrm>
            <a:prstGeom prst="rect">
              <a:avLst/>
            </a:prstGeom>
            <a:ln>
              <a:noFill/>
            </a:ln>
          </p:spPr>
          <p:txBody>
            <a:bodyPr vert="horz" lIns="0" tIns="0" rIns="0" bIns="0" rtlCol="0">
              <a:noAutofit/>
            </a:bodyPr>
            <a:lstStyle/>
            <a:p>
              <a:pPr>
                <a:lnSpc>
                  <a:spcPct val="107000"/>
                </a:lnSpc>
                <a:spcAft>
                  <a:spcPts val="800"/>
                </a:spcAft>
              </a:pPr>
              <a:r>
                <a:rPr lang="en-IN" sz="1800">
                  <a:solidFill>
                    <a:srgbClr val="000000"/>
                  </a:solidFill>
                  <a:effectLst/>
                  <a:latin typeface="Arial" panose="020B0604020202020204" pitchFamily="34" charset="0"/>
                  <a:ea typeface="Arial" panose="020B0604020202020204" pitchFamily="34" charset="0"/>
                </a:rPr>
                <a:t>z</a:t>
              </a:r>
              <a:endParaRPr lang="en-IN" sz="1100">
                <a:solidFill>
                  <a:srgbClr val="000000"/>
                </a:solidFill>
                <a:effectLst/>
                <a:latin typeface="Calibri" panose="020F0502020204030204" pitchFamily="34" charset="0"/>
                <a:ea typeface="Calibri" panose="020F0502020204030204" pitchFamily="34" charset="0"/>
              </a:endParaRPr>
            </a:p>
          </p:txBody>
        </p:sp>
        <p:sp>
          <p:nvSpPr>
            <p:cNvPr id="149" name="Rectangle 148">
              <a:extLst>
                <a:ext uri="{FF2B5EF4-FFF2-40B4-BE49-F238E27FC236}">
                  <a16:creationId xmlns:a16="http://schemas.microsoft.com/office/drawing/2014/main" id="{48871571-0BDD-456C-90F8-CB0687C582ED}"/>
                </a:ext>
              </a:extLst>
            </p:cNvPr>
            <p:cNvSpPr/>
            <p:nvPr/>
          </p:nvSpPr>
          <p:spPr>
            <a:xfrm>
              <a:off x="4981493" y="2370179"/>
              <a:ext cx="507077" cy="285778"/>
            </a:xfrm>
            <a:prstGeom prst="rect">
              <a:avLst/>
            </a:prstGeom>
            <a:ln>
              <a:noFill/>
            </a:ln>
          </p:spPr>
          <p:txBody>
            <a:bodyPr vert="horz" lIns="0" tIns="0" rIns="0" bIns="0" rtlCol="0">
              <a:noAutofit/>
            </a:bodyPr>
            <a:lstStyle/>
            <a:p>
              <a:pPr>
                <a:lnSpc>
                  <a:spcPct val="107000"/>
                </a:lnSpc>
                <a:spcAft>
                  <a:spcPts val="800"/>
                </a:spcAft>
              </a:pPr>
              <a:r>
                <a:rPr lang="en-IN" sz="1800" dirty="0">
                  <a:solidFill>
                    <a:srgbClr val="000000"/>
                  </a:solidFill>
                  <a:effectLst/>
                  <a:latin typeface="Arial" panose="020B0604020202020204" pitchFamily="34" charset="0"/>
                  <a:ea typeface="Arial" panose="020B0604020202020204" pitchFamily="34" charset="0"/>
                </a:rPr>
                <a:t>0  2</a:t>
              </a:r>
              <a:endParaRPr lang="en-IN" sz="1100" dirty="0">
                <a:solidFill>
                  <a:srgbClr val="000000"/>
                </a:solidFill>
                <a:effectLst/>
                <a:latin typeface="Calibri" panose="020F0502020204030204" pitchFamily="34" charset="0"/>
                <a:ea typeface="Calibri" panose="020F0502020204030204" pitchFamily="34" charset="0"/>
              </a:endParaRPr>
            </a:p>
          </p:txBody>
        </p:sp>
        <p:sp>
          <p:nvSpPr>
            <p:cNvPr id="150" name="Rectangle 149">
              <a:extLst>
                <a:ext uri="{FF2B5EF4-FFF2-40B4-BE49-F238E27FC236}">
                  <a16:creationId xmlns:a16="http://schemas.microsoft.com/office/drawing/2014/main" id="{4FBF43E6-6642-4894-B12D-39989ED25832}"/>
                </a:ext>
              </a:extLst>
            </p:cNvPr>
            <p:cNvSpPr/>
            <p:nvPr/>
          </p:nvSpPr>
          <p:spPr>
            <a:xfrm>
              <a:off x="5553324" y="2370179"/>
              <a:ext cx="169045" cy="285778"/>
            </a:xfrm>
            <a:prstGeom prst="rect">
              <a:avLst/>
            </a:prstGeom>
            <a:ln>
              <a:noFill/>
            </a:ln>
          </p:spPr>
          <p:txBody>
            <a:bodyPr vert="horz" lIns="0" tIns="0" rIns="0" bIns="0" rtlCol="0">
              <a:noAutofit/>
            </a:bodyPr>
            <a:lstStyle/>
            <a:p>
              <a:pPr>
                <a:lnSpc>
                  <a:spcPct val="107000"/>
                </a:lnSpc>
                <a:spcAft>
                  <a:spcPts val="800"/>
                </a:spcAft>
              </a:pPr>
              <a:r>
                <a:rPr lang="en-IN" sz="1800">
                  <a:solidFill>
                    <a:srgbClr val="000000"/>
                  </a:solidFill>
                  <a:effectLst/>
                  <a:latin typeface="Arial" panose="020B0604020202020204" pitchFamily="34" charset="0"/>
                  <a:ea typeface="Arial" panose="020B0604020202020204" pitchFamily="34" charset="0"/>
                </a:rPr>
                <a:t>3</a:t>
              </a:r>
              <a:endParaRPr lang="en-IN" sz="1100">
                <a:solidFill>
                  <a:srgbClr val="000000"/>
                </a:solidFill>
                <a:effectLst/>
                <a:latin typeface="Calibri" panose="020F0502020204030204" pitchFamily="34" charset="0"/>
                <a:ea typeface="Calibri" panose="020F0502020204030204" pitchFamily="34" charset="0"/>
              </a:endParaRPr>
            </a:p>
          </p:txBody>
        </p:sp>
        <p:sp>
          <p:nvSpPr>
            <p:cNvPr id="151" name="Rectangle 150">
              <a:extLst>
                <a:ext uri="{FF2B5EF4-FFF2-40B4-BE49-F238E27FC236}">
                  <a16:creationId xmlns:a16="http://schemas.microsoft.com/office/drawing/2014/main" id="{20782BD2-33BB-4C2B-A162-B1DD268E9F89}"/>
                </a:ext>
              </a:extLst>
            </p:cNvPr>
            <p:cNvSpPr/>
            <p:nvPr/>
          </p:nvSpPr>
          <p:spPr>
            <a:xfrm rot="-5399999">
              <a:off x="4305777" y="2647243"/>
              <a:ext cx="472906" cy="222272"/>
            </a:xfrm>
            <a:prstGeom prst="rect">
              <a:avLst/>
            </a:prstGeom>
            <a:ln>
              <a:noFill/>
            </a:ln>
          </p:spPr>
          <p:txBody>
            <a:bodyPr vert="horz" lIns="0" tIns="0" rIns="0" bIns="0" rtlCol="0">
              <a:noAutofit/>
            </a:bodyPr>
            <a:lstStyle/>
            <a:p>
              <a:pPr>
                <a:lnSpc>
                  <a:spcPct val="107000"/>
                </a:lnSpc>
                <a:spcAft>
                  <a:spcPts val="800"/>
                </a:spcAft>
              </a:pPr>
              <a:r>
                <a:rPr lang="en-IN" sz="1400" i="1">
                  <a:solidFill>
                    <a:srgbClr val="000000"/>
                  </a:solidFill>
                  <a:effectLst/>
                  <a:latin typeface="Arial" panose="020B0604020202020204" pitchFamily="34" charset="0"/>
                  <a:ea typeface="Arial" panose="020B0604020202020204" pitchFamily="34" charset="0"/>
                </a:rPr>
                <a:t>from</a:t>
              </a:r>
              <a:endParaRPr lang="en-IN" sz="1100">
                <a:solidFill>
                  <a:srgbClr val="000000"/>
                </a:solidFill>
                <a:effectLst/>
                <a:latin typeface="Calibri" panose="020F0502020204030204" pitchFamily="34" charset="0"/>
                <a:ea typeface="Calibri" panose="020F0502020204030204" pitchFamily="34" charset="0"/>
              </a:endParaRPr>
            </a:p>
          </p:txBody>
        </p:sp>
        <p:sp>
          <p:nvSpPr>
            <p:cNvPr id="152" name="Rectangle 151">
              <a:extLst>
                <a:ext uri="{FF2B5EF4-FFF2-40B4-BE49-F238E27FC236}">
                  <a16:creationId xmlns:a16="http://schemas.microsoft.com/office/drawing/2014/main" id="{0D9941E2-4CFA-4A9B-85BE-44ED96F6E074}"/>
                </a:ext>
              </a:extLst>
            </p:cNvPr>
            <p:cNvSpPr/>
            <p:nvPr/>
          </p:nvSpPr>
          <p:spPr>
            <a:xfrm>
              <a:off x="5092618" y="1822450"/>
              <a:ext cx="696526" cy="222272"/>
            </a:xfrm>
            <a:prstGeom prst="rect">
              <a:avLst/>
            </a:prstGeom>
            <a:ln>
              <a:noFill/>
            </a:ln>
          </p:spPr>
          <p:txBody>
            <a:bodyPr vert="horz" lIns="0" tIns="0" rIns="0" bIns="0" rtlCol="0">
              <a:noAutofit/>
            </a:bodyPr>
            <a:lstStyle/>
            <a:p>
              <a:pPr>
                <a:lnSpc>
                  <a:spcPct val="107000"/>
                </a:lnSpc>
                <a:spcAft>
                  <a:spcPts val="800"/>
                </a:spcAft>
              </a:pPr>
              <a:r>
                <a:rPr lang="en-IN" sz="1400" i="1">
                  <a:solidFill>
                    <a:srgbClr val="000000"/>
                  </a:solidFill>
                  <a:effectLst/>
                  <a:latin typeface="Arial" panose="020B0604020202020204" pitchFamily="34" charset="0"/>
                  <a:ea typeface="Arial" panose="020B0604020202020204" pitchFamily="34" charset="0"/>
                </a:rPr>
                <a:t>costto</a:t>
              </a:r>
              <a:endParaRPr lang="en-IN" sz="1100">
                <a:solidFill>
                  <a:srgbClr val="000000"/>
                </a:solidFill>
                <a:effectLst/>
                <a:latin typeface="Calibri" panose="020F0502020204030204" pitchFamily="34" charset="0"/>
                <a:ea typeface="Calibri" panose="020F0502020204030204" pitchFamily="34" charset="0"/>
              </a:endParaRPr>
            </a:p>
          </p:txBody>
        </p:sp>
        <p:sp>
          <p:nvSpPr>
            <p:cNvPr id="153" name="Shape 4206">
              <a:extLst>
                <a:ext uri="{FF2B5EF4-FFF2-40B4-BE49-F238E27FC236}">
                  <a16:creationId xmlns:a16="http://schemas.microsoft.com/office/drawing/2014/main" id="{D4C4A95A-0358-42AF-B93C-5D8B477FD761}"/>
                </a:ext>
              </a:extLst>
            </p:cNvPr>
            <p:cNvSpPr/>
            <p:nvPr/>
          </p:nvSpPr>
          <p:spPr>
            <a:xfrm>
              <a:off x="4813853" y="3719683"/>
              <a:ext cx="0" cy="1219200"/>
            </a:xfrm>
            <a:custGeom>
              <a:avLst/>
              <a:gdLst/>
              <a:ahLst/>
              <a:cxnLst/>
              <a:rect l="0" t="0" r="0" b="0"/>
              <a:pathLst>
                <a:path h="1219200">
                  <a:moveTo>
                    <a:pt x="0" y="0"/>
                  </a:moveTo>
                  <a:lnTo>
                    <a:pt x="0" y="1219200"/>
                  </a:lnTo>
                </a:path>
              </a:pathLst>
            </a:custGeom>
            <a:ln w="9525" cap="flat">
              <a:round/>
            </a:ln>
          </p:spPr>
          <p:style>
            <a:lnRef idx="1">
              <a:srgbClr val="000000"/>
            </a:lnRef>
            <a:fillRef idx="0">
              <a:srgbClr val="000000">
                <a:alpha val="0"/>
              </a:srgbClr>
            </a:fillRef>
            <a:effectRef idx="0">
              <a:scrgbClr r="0" g="0" b="0"/>
            </a:effectRef>
            <a:fontRef idx="none"/>
          </p:style>
          <p:txBody>
            <a:bodyPr/>
            <a:lstStyle/>
            <a:p>
              <a:endParaRPr lang="en-IN"/>
            </a:p>
          </p:txBody>
        </p:sp>
        <p:sp>
          <p:nvSpPr>
            <p:cNvPr id="154" name="Shape 4207">
              <a:extLst>
                <a:ext uri="{FF2B5EF4-FFF2-40B4-BE49-F238E27FC236}">
                  <a16:creationId xmlns:a16="http://schemas.microsoft.com/office/drawing/2014/main" id="{F5D4A410-E66A-4F2F-B419-0CEA450DC98A}"/>
                </a:ext>
              </a:extLst>
            </p:cNvPr>
            <p:cNvSpPr/>
            <p:nvPr/>
          </p:nvSpPr>
          <p:spPr>
            <a:xfrm>
              <a:off x="4509053" y="3948283"/>
              <a:ext cx="1371600" cy="0"/>
            </a:xfrm>
            <a:custGeom>
              <a:avLst/>
              <a:gdLst/>
              <a:ahLst/>
              <a:cxnLst/>
              <a:rect l="0" t="0" r="0" b="0"/>
              <a:pathLst>
                <a:path w="1371600">
                  <a:moveTo>
                    <a:pt x="0" y="0"/>
                  </a:moveTo>
                  <a:lnTo>
                    <a:pt x="1371600" y="0"/>
                  </a:lnTo>
                </a:path>
              </a:pathLst>
            </a:custGeom>
            <a:ln w="9525" cap="flat">
              <a:round/>
            </a:ln>
          </p:spPr>
          <p:style>
            <a:lnRef idx="1">
              <a:srgbClr val="000000"/>
            </a:lnRef>
            <a:fillRef idx="0">
              <a:srgbClr val="000000">
                <a:alpha val="0"/>
              </a:srgbClr>
            </a:fillRef>
            <a:effectRef idx="0">
              <a:scrgbClr r="0" g="0" b="0"/>
            </a:effectRef>
            <a:fontRef idx="none"/>
          </p:style>
          <p:txBody>
            <a:bodyPr/>
            <a:lstStyle/>
            <a:p>
              <a:endParaRPr lang="en-IN"/>
            </a:p>
          </p:txBody>
        </p:sp>
        <p:sp>
          <p:nvSpPr>
            <p:cNvPr id="155" name="Rectangle 154">
              <a:extLst>
                <a:ext uri="{FF2B5EF4-FFF2-40B4-BE49-F238E27FC236}">
                  <a16:creationId xmlns:a16="http://schemas.microsoft.com/office/drawing/2014/main" id="{DDE10368-581A-445F-BEC5-9D1E37C6E492}"/>
                </a:ext>
              </a:extLst>
            </p:cNvPr>
            <p:cNvSpPr/>
            <p:nvPr/>
          </p:nvSpPr>
          <p:spPr>
            <a:xfrm>
              <a:off x="5210128" y="3665580"/>
              <a:ext cx="152019" cy="285778"/>
            </a:xfrm>
            <a:prstGeom prst="rect">
              <a:avLst/>
            </a:prstGeom>
            <a:ln>
              <a:noFill/>
            </a:ln>
          </p:spPr>
          <p:txBody>
            <a:bodyPr vert="horz" lIns="0" tIns="0" rIns="0" bIns="0" rtlCol="0">
              <a:noAutofit/>
            </a:bodyPr>
            <a:lstStyle/>
            <a:p>
              <a:pPr>
                <a:lnSpc>
                  <a:spcPct val="107000"/>
                </a:lnSpc>
                <a:spcAft>
                  <a:spcPts val="800"/>
                </a:spcAft>
              </a:pPr>
              <a:r>
                <a:rPr lang="en-IN" sz="1800">
                  <a:solidFill>
                    <a:srgbClr val="000000"/>
                  </a:solidFill>
                  <a:effectLst/>
                  <a:latin typeface="Arial" panose="020B0604020202020204" pitchFamily="34" charset="0"/>
                  <a:ea typeface="Arial" panose="020B0604020202020204" pitchFamily="34" charset="0"/>
                </a:rPr>
                <a:t>y</a:t>
              </a:r>
              <a:endParaRPr lang="en-IN" sz="1100">
                <a:solidFill>
                  <a:srgbClr val="000000"/>
                </a:solidFill>
                <a:effectLst/>
                <a:latin typeface="Calibri" panose="020F0502020204030204" pitchFamily="34" charset="0"/>
                <a:ea typeface="Calibri" panose="020F0502020204030204" pitchFamily="34" charset="0"/>
              </a:endParaRPr>
            </a:p>
          </p:txBody>
        </p:sp>
        <p:sp>
          <p:nvSpPr>
            <p:cNvPr id="156" name="Rectangle 155">
              <a:extLst>
                <a:ext uri="{FF2B5EF4-FFF2-40B4-BE49-F238E27FC236}">
                  <a16:creationId xmlns:a16="http://schemas.microsoft.com/office/drawing/2014/main" id="{F7BA585A-E089-4EE0-ACDF-BAEC7B2E9659}"/>
                </a:ext>
              </a:extLst>
            </p:cNvPr>
            <p:cNvSpPr/>
            <p:nvPr/>
          </p:nvSpPr>
          <p:spPr>
            <a:xfrm>
              <a:off x="4905293" y="3665580"/>
              <a:ext cx="152019" cy="285778"/>
            </a:xfrm>
            <a:prstGeom prst="rect">
              <a:avLst/>
            </a:prstGeom>
            <a:ln>
              <a:noFill/>
            </a:ln>
          </p:spPr>
          <p:txBody>
            <a:bodyPr vert="horz" lIns="0" tIns="0" rIns="0" bIns="0" rtlCol="0">
              <a:noAutofit/>
            </a:bodyPr>
            <a:lstStyle/>
            <a:p>
              <a:pPr>
                <a:lnSpc>
                  <a:spcPct val="107000"/>
                </a:lnSpc>
                <a:spcAft>
                  <a:spcPts val="800"/>
                </a:spcAft>
              </a:pPr>
              <a:r>
                <a:rPr lang="en-IN" sz="1800">
                  <a:solidFill>
                    <a:srgbClr val="000000"/>
                  </a:solidFill>
                  <a:effectLst/>
                  <a:latin typeface="Arial" panose="020B0604020202020204" pitchFamily="34" charset="0"/>
                  <a:ea typeface="Arial" panose="020B0604020202020204" pitchFamily="34" charset="0"/>
                </a:rPr>
                <a:t>x</a:t>
              </a:r>
              <a:endParaRPr lang="en-IN" sz="1100">
                <a:solidFill>
                  <a:srgbClr val="000000"/>
                </a:solidFill>
                <a:effectLst/>
                <a:latin typeface="Calibri" panose="020F0502020204030204" pitchFamily="34" charset="0"/>
                <a:ea typeface="Calibri" panose="020F0502020204030204" pitchFamily="34" charset="0"/>
              </a:endParaRPr>
            </a:p>
          </p:txBody>
        </p:sp>
        <p:sp>
          <p:nvSpPr>
            <p:cNvPr id="157" name="Rectangle 156">
              <a:extLst>
                <a:ext uri="{FF2B5EF4-FFF2-40B4-BE49-F238E27FC236}">
                  <a16:creationId xmlns:a16="http://schemas.microsoft.com/office/drawing/2014/main" id="{62C2FD18-20A9-43BF-A651-92FBDAAEBC51}"/>
                </a:ext>
              </a:extLst>
            </p:cNvPr>
            <p:cNvSpPr/>
            <p:nvPr/>
          </p:nvSpPr>
          <p:spPr>
            <a:xfrm>
              <a:off x="5514963" y="3665580"/>
              <a:ext cx="152019" cy="285778"/>
            </a:xfrm>
            <a:prstGeom prst="rect">
              <a:avLst/>
            </a:prstGeom>
            <a:ln>
              <a:noFill/>
            </a:ln>
          </p:spPr>
          <p:txBody>
            <a:bodyPr vert="horz" lIns="0" tIns="0" rIns="0" bIns="0" rtlCol="0">
              <a:noAutofit/>
            </a:bodyPr>
            <a:lstStyle/>
            <a:p>
              <a:pPr>
                <a:lnSpc>
                  <a:spcPct val="107000"/>
                </a:lnSpc>
                <a:spcAft>
                  <a:spcPts val="800"/>
                </a:spcAft>
              </a:pPr>
              <a:r>
                <a:rPr lang="en-IN" sz="1800">
                  <a:solidFill>
                    <a:srgbClr val="000000"/>
                  </a:solidFill>
                  <a:effectLst/>
                  <a:latin typeface="Arial" panose="020B0604020202020204" pitchFamily="34" charset="0"/>
                  <a:ea typeface="Arial" panose="020B0604020202020204" pitchFamily="34" charset="0"/>
                </a:rPr>
                <a:t>z</a:t>
              </a:r>
              <a:endParaRPr lang="en-IN" sz="1100">
                <a:solidFill>
                  <a:srgbClr val="000000"/>
                </a:solidFill>
                <a:effectLst/>
                <a:latin typeface="Calibri" panose="020F0502020204030204" pitchFamily="34" charset="0"/>
                <a:ea typeface="Calibri" panose="020F0502020204030204" pitchFamily="34" charset="0"/>
              </a:endParaRPr>
            </a:p>
          </p:txBody>
        </p:sp>
        <p:sp>
          <p:nvSpPr>
            <p:cNvPr id="158" name="Rectangle 157">
              <a:extLst>
                <a:ext uri="{FF2B5EF4-FFF2-40B4-BE49-F238E27FC236}">
                  <a16:creationId xmlns:a16="http://schemas.microsoft.com/office/drawing/2014/main" id="{98ED0D5D-A7D7-4434-B64A-18732AE08FA2}"/>
                </a:ext>
              </a:extLst>
            </p:cNvPr>
            <p:cNvSpPr/>
            <p:nvPr/>
          </p:nvSpPr>
          <p:spPr>
            <a:xfrm>
              <a:off x="4600492" y="4046579"/>
              <a:ext cx="152019" cy="285778"/>
            </a:xfrm>
            <a:prstGeom prst="rect">
              <a:avLst/>
            </a:prstGeom>
            <a:ln>
              <a:noFill/>
            </a:ln>
          </p:spPr>
          <p:txBody>
            <a:bodyPr vert="horz" lIns="0" tIns="0" rIns="0" bIns="0" rtlCol="0">
              <a:noAutofit/>
            </a:bodyPr>
            <a:lstStyle/>
            <a:p>
              <a:pPr>
                <a:lnSpc>
                  <a:spcPct val="107000"/>
                </a:lnSpc>
                <a:spcAft>
                  <a:spcPts val="800"/>
                </a:spcAft>
              </a:pPr>
              <a:r>
                <a:rPr lang="en-IN" sz="1800">
                  <a:solidFill>
                    <a:srgbClr val="000000"/>
                  </a:solidFill>
                  <a:effectLst/>
                  <a:latin typeface="Arial" panose="020B0604020202020204" pitchFamily="34" charset="0"/>
                  <a:ea typeface="Arial" panose="020B0604020202020204" pitchFamily="34" charset="0"/>
                </a:rPr>
                <a:t>x</a:t>
              </a:r>
              <a:endParaRPr lang="en-IN" sz="1100">
                <a:solidFill>
                  <a:srgbClr val="000000"/>
                </a:solidFill>
                <a:effectLst/>
                <a:latin typeface="Calibri" panose="020F0502020204030204" pitchFamily="34" charset="0"/>
                <a:ea typeface="Calibri" panose="020F0502020204030204" pitchFamily="34" charset="0"/>
              </a:endParaRPr>
            </a:p>
          </p:txBody>
        </p:sp>
        <p:sp>
          <p:nvSpPr>
            <p:cNvPr id="159" name="Rectangle 158">
              <a:extLst>
                <a:ext uri="{FF2B5EF4-FFF2-40B4-BE49-F238E27FC236}">
                  <a16:creationId xmlns:a16="http://schemas.microsoft.com/office/drawing/2014/main" id="{11F4A329-4421-416C-8229-7D9B4FD04BB8}"/>
                </a:ext>
              </a:extLst>
            </p:cNvPr>
            <p:cNvSpPr/>
            <p:nvPr/>
          </p:nvSpPr>
          <p:spPr>
            <a:xfrm>
              <a:off x="4600492" y="4351380"/>
              <a:ext cx="152019" cy="285778"/>
            </a:xfrm>
            <a:prstGeom prst="rect">
              <a:avLst/>
            </a:prstGeom>
            <a:ln>
              <a:noFill/>
            </a:ln>
          </p:spPr>
          <p:txBody>
            <a:bodyPr vert="horz" lIns="0" tIns="0" rIns="0" bIns="0" rtlCol="0">
              <a:noAutofit/>
            </a:bodyPr>
            <a:lstStyle/>
            <a:p>
              <a:pPr>
                <a:lnSpc>
                  <a:spcPct val="107000"/>
                </a:lnSpc>
                <a:spcAft>
                  <a:spcPts val="800"/>
                </a:spcAft>
              </a:pPr>
              <a:r>
                <a:rPr lang="en-IN" sz="1800">
                  <a:solidFill>
                    <a:srgbClr val="000000"/>
                  </a:solidFill>
                  <a:effectLst/>
                  <a:latin typeface="Arial" panose="020B0604020202020204" pitchFamily="34" charset="0"/>
                  <a:ea typeface="Arial" panose="020B0604020202020204" pitchFamily="34" charset="0"/>
                </a:rPr>
                <a:t>y</a:t>
              </a:r>
              <a:endParaRPr lang="en-IN" sz="1100">
                <a:solidFill>
                  <a:srgbClr val="000000"/>
                </a:solidFill>
                <a:effectLst/>
                <a:latin typeface="Calibri" panose="020F0502020204030204" pitchFamily="34" charset="0"/>
                <a:ea typeface="Calibri" panose="020F0502020204030204" pitchFamily="34" charset="0"/>
              </a:endParaRPr>
            </a:p>
          </p:txBody>
        </p:sp>
        <p:sp>
          <p:nvSpPr>
            <p:cNvPr id="160" name="Rectangle 159">
              <a:extLst>
                <a:ext uri="{FF2B5EF4-FFF2-40B4-BE49-F238E27FC236}">
                  <a16:creationId xmlns:a16="http://schemas.microsoft.com/office/drawing/2014/main" id="{CCECE5A3-87FA-413E-8513-BF244E9C8857}"/>
                </a:ext>
              </a:extLst>
            </p:cNvPr>
            <p:cNvSpPr/>
            <p:nvPr/>
          </p:nvSpPr>
          <p:spPr>
            <a:xfrm>
              <a:off x="4600492" y="4656180"/>
              <a:ext cx="152019" cy="285778"/>
            </a:xfrm>
            <a:prstGeom prst="rect">
              <a:avLst/>
            </a:prstGeom>
            <a:ln>
              <a:noFill/>
            </a:ln>
          </p:spPr>
          <p:txBody>
            <a:bodyPr vert="horz" lIns="0" tIns="0" rIns="0" bIns="0" rtlCol="0">
              <a:noAutofit/>
            </a:bodyPr>
            <a:lstStyle/>
            <a:p>
              <a:pPr>
                <a:lnSpc>
                  <a:spcPct val="107000"/>
                </a:lnSpc>
                <a:spcAft>
                  <a:spcPts val="800"/>
                </a:spcAft>
              </a:pPr>
              <a:r>
                <a:rPr lang="en-IN" sz="1800">
                  <a:solidFill>
                    <a:srgbClr val="000000"/>
                  </a:solidFill>
                  <a:effectLst/>
                  <a:latin typeface="Arial" panose="020B0604020202020204" pitchFamily="34" charset="0"/>
                  <a:ea typeface="Arial" panose="020B0604020202020204" pitchFamily="34" charset="0"/>
                </a:rPr>
                <a:t>z</a:t>
              </a:r>
              <a:endParaRPr lang="en-IN" sz="1100">
                <a:solidFill>
                  <a:srgbClr val="000000"/>
                </a:solidFill>
                <a:effectLst/>
                <a:latin typeface="Calibri" panose="020F0502020204030204" pitchFamily="34" charset="0"/>
                <a:ea typeface="Calibri" panose="020F0502020204030204" pitchFamily="34" charset="0"/>
              </a:endParaRPr>
            </a:p>
          </p:txBody>
        </p:sp>
        <p:sp>
          <p:nvSpPr>
            <p:cNvPr id="161" name="Rectangle 160">
              <a:extLst>
                <a:ext uri="{FF2B5EF4-FFF2-40B4-BE49-F238E27FC236}">
                  <a16:creationId xmlns:a16="http://schemas.microsoft.com/office/drawing/2014/main" id="{18925ACB-8262-4FDA-BB40-DA1C04DFE65A}"/>
                </a:ext>
              </a:extLst>
            </p:cNvPr>
            <p:cNvSpPr/>
            <p:nvPr/>
          </p:nvSpPr>
          <p:spPr>
            <a:xfrm>
              <a:off x="4905293" y="4046579"/>
              <a:ext cx="507077" cy="285778"/>
            </a:xfrm>
            <a:prstGeom prst="rect">
              <a:avLst/>
            </a:prstGeom>
            <a:ln>
              <a:noFill/>
            </a:ln>
          </p:spPr>
          <p:txBody>
            <a:bodyPr vert="horz" lIns="0" tIns="0" rIns="0" bIns="0" rtlCol="0">
              <a:noAutofit/>
            </a:bodyPr>
            <a:lstStyle/>
            <a:p>
              <a:pPr>
                <a:lnSpc>
                  <a:spcPct val="107000"/>
                </a:lnSpc>
                <a:spcAft>
                  <a:spcPts val="800"/>
                </a:spcAft>
              </a:pPr>
              <a:r>
                <a:rPr lang="en-IN" sz="1800" dirty="0">
                  <a:solidFill>
                    <a:srgbClr val="000000"/>
                  </a:solidFill>
                  <a:effectLst/>
                  <a:latin typeface="Arial" panose="020B0604020202020204" pitchFamily="34" charset="0"/>
                  <a:ea typeface="Arial" panose="020B0604020202020204" pitchFamily="34" charset="0"/>
                </a:rPr>
                <a:t>0  2</a:t>
              </a:r>
              <a:endParaRPr lang="en-IN" sz="1100" dirty="0">
                <a:solidFill>
                  <a:srgbClr val="000000"/>
                </a:solidFill>
                <a:effectLst/>
                <a:latin typeface="Calibri" panose="020F0502020204030204" pitchFamily="34" charset="0"/>
                <a:ea typeface="Calibri" panose="020F0502020204030204" pitchFamily="34" charset="0"/>
              </a:endParaRPr>
            </a:p>
          </p:txBody>
        </p:sp>
        <p:sp>
          <p:nvSpPr>
            <p:cNvPr id="162" name="Rectangle 161">
              <a:extLst>
                <a:ext uri="{FF2B5EF4-FFF2-40B4-BE49-F238E27FC236}">
                  <a16:creationId xmlns:a16="http://schemas.microsoft.com/office/drawing/2014/main" id="{4D533277-4FF9-4821-A928-68A6E0AB881E}"/>
                </a:ext>
              </a:extLst>
            </p:cNvPr>
            <p:cNvSpPr/>
            <p:nvPr/>
          </p:nvSpPr>
          <p:spPr>
            <a:xfrm>
              <a:off x="5477124" y="4046579"/>
              <a:ext cx="169045" cy="285778"/>
            </a:xfrm>
            <a:prstGeom prst="rect">
              <a:avLst/>
            </a:prstGeom>
            <a:ln>
              <a:noFill/>
            </a:ln>
          </p:spPr>
          <p:txBody>
            <a:bodyPr vert="horz" lIns="0" tIns="0" rIns="0" bIns="0" rtlCol="0">
              <a:noAutofit/>
            </a:bodyPr>
            <a:lstStyle/>
            <a:p>
              <a:pPr>
                <a:lnSpc>
                  <a:spcPct val="107000"/>
                </a:lnSpc>
                <a:spcAft>
                  <a:spcPts val="800"/>
                </a:spcAft>
              </a:pPr>
              <a:r>
                <a:rPr lang="en-IN" sz="1800">
                  <a:solidFill>
                    <a:srgbClr val="000000"/>
                  </a:solidFill>
                  <a:effectLst/>
                  <a:latin typeface="Arial" panose="020B0604020202020204" pitchFamily="34" charset="0"/>
                  <a:ea typeface="Arial" panose="020B0604020202020204" pitchFamily="34" charset="0"/>
                </a:rPr>
                <a:t>3</a:t>
              </a:r>
              <a:endParaRPr lang="en-IN" sz="1100">
                <a:solidFill>
                  <a:srgbClr val="000000"/>
                </a:solidFill>
                <a:effectLst/>
                <a:latin typeface="Calibri" panose="020F0502020204030204" pitchFamily="34" charset="0"/>
                <a:ea typeface="Calibri" panose="020F0502020204030204" pitchFamily="34" charset="0"/>
              </a:endParaRPr>
            </a:p>
          </p:txBody>
        </p:sp>
        <p:sp>
          <p:nvSpPr>
            <p:cNvPr id="163" name="Rectangle 162">
              <a:extLst>
                <a:ext uri="{FF2B5EF4-FFF2-40B4-BE49-F238E27FC236}">
                  <a16:creationId xmlns:a16="http://schemas.microsoft.com/office/drawing/2014/main" id="{0F1343F0-D704-4292-B515-EEBE61876F0C}"/>
                </a:ext>
              </a:extLst>
            </p:cNvPr>
            <p:cNvSpPr/>
            <p:nvPr/>
          </p:nvSpPr>
          <p:spPr>
            <a:xfrm rot="-5399999">
              <a:off x="4240690" y="4312529"/>
              <a:ext cx="472906" cy="222272"/>
            </a:xfrm>
            <a:prstGeom prst="rect">
              <a:avLst/>
            </a:prstGeom>
            <a:ln>
              <a:noFill/>
            </a:ln>
          </p:spPr>
          <p:txBody>
            <a:bodyPr vert="horz" lIns="0" tIns="0" rIns="0" bIns="0" rtlCol="0">
              <a:noAutofit/>
            </a:bodyPr>
            <a:lstStyle/>
            <a:p>
              <a:pPr>
                <a:lnSpc>
                  <a:spcPct val="107000"/>
                </a:lnSpc>
                <a:spcAft>
                  <a:spcPts val="800"/>
                </a:spcAft>
              </a:pPr>
              <a:r>
                <a:rPr lang="en-IN" sz="1400" i="1">
                  <a:solidFill>
                    <a:srgbClr val="000000"/>
                  </a:solidFill>
                  <a:effectLst/>
                  <a:latin typeface="Arial" panose="020B0604020202020204" pitchFamily="34" charset="0"/>
                  <a:ea typeface="Arial" panose="020B0604020202020204" pitchFamily="34" charset="0"/>
                </a:rPr>
                <a:t>from</a:t>
              </a:r>
              <a:endParaRPr lang="en-IN" sz="1100">
                <a:solidFill>
                  <a:srgbClr val="000000"/>
                </a:solidFill>
                <a:effectLst/>
                <a:latin typeface="Calibri" panose="020F0502020204030204" pitchFamily="34" charset="0"/>
                <a:ea typeface="Calibri" panose="020F0502020204030204" pitchFamily="34" charset="0"/>
              </a:endParaRPr>
            </a:p>
          </p:txBody>
        </p:sp>
        <p:sp>
          <p:nvSpPr>
            <p:cNvPr id="164" name="Rectangle 163">
              <a:extLst>
                <a:ext uri="{FF2B5EF4-FFF2-40B4-BE49-F238E27FC236}">
                  <a16:creationId xmlns:a16="http://schemas.microsoft.com/office/drawing/2014/main" id="{A7B71C10-6085-4646-BCDB-485D7F6562CD}"/>
                </a:ext>
              </a:extLst>
            </p:cNvPr>
            <p:cNvSpPr/>
            <p:nvPr/>
          </p:nvSpPr>
          <p:spPr>
            <a:xfrm>
              <a:off x="5016418" y="3521075"/>
              <a:ext cx="696526" cy="222272"/>
            </a:xfrm>
            <a:prstGeom prst="rect">
              <a:avLst/>
            </a:prstGeom>
            <a:ln>
              <a:noFill/>
            </a:ln>
          </p:spPr>
          <p:txBody>
            <a:bodyPr vert="horz" lIns="0" tIns="0" rIns="0" bIns="0" rtlCol="0">
              <a:noAutofit/>
            </a:bodyPr>
            <a:lstStyle/>
            <a:p>
              <a:pPr>
                <a:lnSpc>
                  <a:spcPct val="107000"/>
                </a:lnSpc>
                <a:spcAft>
                  <a:spcPts val="800"/>
                </a:spcAft>
              </a:pPr>
              <a:r>
                <a:rPr lang="en-IN" sz="1400" i="1">
                  <a:solidFill>
                    <a:srgbClr val="000000"/>
                  </a:solidFill>
                  <a:effectLst/>
                  <a:latin typeface="Arial" panose="020B0604020202020204" pitchFamily="34" charset="0"/>
                  <a:ea typeface="Arial" panose="020B0604020202020204" pitchFamily="34" charset="0"/>
                </a:rPr>
                <a:t>costto</a:t>
              </a:r>
              <a:endParaRPr lang="en-IN" sz="1100">
                <a:solidFill>
                  <a:srgbClr val="000000"/>
                </a:solidFill>
                <a:effectLst/>
                <a:latin typeface="Calibri" panose="020F0502020204030204" pitchFamily="34" charset="0"/>
                <a:ea typeface="Calibri" panose="020F0502020204030204" pitchFamily="34" charset="0"/>
              </a:endParaRPr>
            </a:p>
          </p:txBody>
        </p:sp>
        <p:sp>
          <p:nvSpPr>
            <p:cNvPr id="165" name="Shape 4215">
              <a:extLst>
                <a:ext uri="{FF2B5EF4-FFF2-40B4-BE49-F238E27FC236}">
                  <a16:creationId xmlns:a16="http://schemas.microsoft.com/office/drawing/2014/main" id="{79FFC6C8-43B5-47EF-9577-FA29D3093921}"/>
                </a:ext>
              </a:extLst>
            </p:cNvPr>
            <p:cNvSpPr/>
            <p:nvPr/>
          </p:nvSpPr>
          <p:spPr>
            <a:xfrm>
              <a:off x="2680252" y="3719683"/>
              <a:ext cx="0" cy="1219200"/>
            </a:xfrm>
            <a:custGeom>
              <a:avLst/>
              <a:gdLst/>
              <a:ahLst/>
              <a:cxnLst/>
              <a:rect l="0" t="0" r="0" b="0"/>
              <a:pathLst>
                <a:path h="1219200">
                  <a:moveTo>
                    <a:pt x="0" y="0"/>
                  </a:moveTo>
                  <a:lnTo>
                    <a:pt x="0" y="1219200"/>
                  </a:lnTo>
                </a:path>
              </a:pathLst>
            </a:custGeom>
            <a:ln w="9525" cap="flat">
              <a:round/>
            </a:ln>
          </p:spPr>
          <p:style>
            <a:lnRef idx="1">
              <a:srgbClr val="000000"/>
            </a:lnRef>
            <a:fillRef idx="0">
              <a:srgbClr val="000000">
                <a:alpha val="0"/>
              </a:srgbClr>
            </a:fillRef>
            <a:effectRef idx="0">
              <a:scrgbClr r="0" g="0" b="0"/>
            </a:effectRef>
            <a:fontRef idx="none"/>
          </p:style>
          <p:txBody>
            <a:bodyPr/>
            <a:lstStyle/>
            <a:p>
              <a:endParaRPr lang="en-IN"/>
            </a:p>
          </p:txBody>
        </p:sp>
        <p:sp>
          <p:nvSpPr>
            <p:cNvPr id="166" name="Shape 4216">
              <a:extLst>
                <a:ext uri="{FF2B5EF4-FFF2-40B4-BE49-F238E27FC236}">
                  <a16:creationId xmlns:a16="http://schemas.microsoft.com/office/drawing/2014/main" id="{4D2F628D-6A1A-4ABF-975F-C1494E9ACBE1}"/>
                </a:ext>
              </a:extLst>
            </p:cNvPr>
            <p:cNvSpPr/>
            <p:nvPr/>
          </p:nvSpPr>
          <p:spPr>
            <a:xfrm>
              <a:off x="2375452" y="3948283"/>
              <a:ext cx="1371600" cy="0"/>
            </a:xfrm>
            <a:custGeom>
              <a:avLst/>
              <a:gdLst/>
              <a:ahLst/>
              <a:cxnLst/>
              <a:rect l="0" t="0" r="0" b="0"/>
              <a:pathLst>
                <a:path w="1371600">
                  <a:moveTo>
                    <a:pt x="0" y="0"/>
                  </a:moveTo>
                  <a:lnTo>
                    <a:pt x="1371600" y="0"/>
                  </a:lnTo>
                </a:path>
              </a:pathLst>
            </a:custGeom>
            <a:ln w="9525" cap="flat">
              <a:round/>
            </a:ln>
          </p:spPr>
          <p:style>
            <a:lnRef idx="1">
              <a:srgbClr val="000000"/>
            </a:lnRef>
            <a:fillRef idx="0">
              <a:srgbClr val="000000">
                <a:alpha val="0"/>
              </a:srgbClr>
            </a:fillRef>
            <a:effectRef idx="0">
              <a:scrgbClr r="0" g="0" b="0"/>
            </a:effectRef>
            <a:fontRef idx="none"/>
          </p:style>
          <p:txBody>
            <a:bodyPr/>
            <a:lstStyle/>
            <a:p>
              <a:endParaRPr lang="en-IN"/>
            </a:p>
          </p:txBody>
        </p:sp>
        <p:sp>
          <p:nvSpPr>
            <p:cNvPr id="167" name="Rectangle 166">
              <a:extLst>
                <a:ext uri="{FF2B5EF4-FFF2-40B4-BE49-F238E27FC236}">
                  <a16:creationId xmlns:a16="http://schemas.microsoft.com/office/drawing/2014/main" id="{33E0F60C-3057-4A92-8D47-65E5BE8F4F9B}"/>
                </a:ext>
              </a:extLst>
            </p:cNvPr>
            <p:cNvSpPr/>
            <p:nvPr/>
          </p:nvSpPr>
          <p:spPr>
            <a:xfrm>
              <a:off x="2771692" y="3665580"/>
              <a:ext cx="152019" cy="285778"/>
            </a:xfrm>
            <a:prstGeom prst="rect">
              <a:avLst/>
            </a:prstGeom>
            <a:ln>
              <a:noFill/>
            </a:ln>
          </p:spPr>
          <p:txBody>
            <a:bodyPr vert="horz" lIns="0" tIns="0" rIns="0" bIns="0" rtlCol="0">
              <a:noAutofit/>
            </a:bodyPr>
            <a:lstStyle/>
            <a:p>
              <a:pPr>
                <a:lnSpc>
                  <a:spcPct val="107000"/>
                </a:lnSpc>
                <a:spcAft>
                  <a:spcPts val="800"/>
                </a:spcAft>
              </a:pPr>
              <a:r>
                <a:rPr lang="en-IN" sz="1800">
                  <a:solidFill>
                    <a:srgbClr val="000000"/>
                  </a:solidFill>
                  <a:effectLst/>
                  <a:latin typeface="Arial" panose="020B0604020202020204" pitchFamily="34" charset="0"/>
                  <a:ea typeface="Arial" panose="020B0604020202020204" pitchFamily="34" charset="0"/>
                </a:rPr>
                <a:t>x</a:t>
              </a:r>
              <a:endParaRPr lang="en-IN" sz="1100">
                <a:solidFill>
                  <a:srgbClr val="000000"/>
                </a:solidFill>
                <a:effectLst/>
                <a:latin typeface="Calibri" panose="020F0502020204030204" pitchFamily="34" charset="0"/>
                <a:ea typeface="Calibri" panose="020F0502020204030204" pitchFamily="34" charset="0"/>
              </a:endParaRPr>
            </a:p>
          </p:txBody>
        </p:sp>
        <p:sp>
          <p:nvSpPr>
            <p:cNvPr id="168" name="Rectangle 167">
              <a:extLst>
                <a:ext uri="{FF2B5EF4-FFF2-40B4-BE49-F238E27FC236}">
                  <a16:creationId xmlns:a16="http://schemas.microsoft.com/office/drawing/2014/main" id="{3687224A-4FE6-484F-A19B-1040ACDDBF62}"/>
                </a:ext>
              </a:extLst>
            </p:cNvPr>
            <p:cNvSpPr/>
            <p:nvPr/>
          </p:nvSpPr>
          <p:spPr>
            <a:xfrm>
              <a:off x="3076527" y="3665580"/>
              <a:ext cx="152019" cy="285778"/>
            </a:xfrm>
            <a:prstGeom prst="rect">
              <a:avLst/>
            </a:prstGeom>
            <a:ln>
              <a:noFill/>
            </a:ln>
          </p:spPr>
          <p:txBody>
            <a:bodyPr vert="horz" lIns="0" tIns="0" rIns="0" bIns="0" rtlCol="0">
              <a:noAutofit/>
            </a:bodyPr>
            <a:lstStyle/>
            <a:p>
              <a:pPr>
                <a:lnSpc>
                  <a:spcPct val="107000"/>
                </a:lnSpc>
                <a:spcAft>
                  <a:spcPts val="800"/>
                </a:spcAft>
              </a:pPr>
              <a:r>
                <a:rPr lang="en-IN" sz="1800">
                  <a:solidFill>
                    <a:srgbClr val="000000"/>
                  </a:solidFill>
                  <a:effectLst/>
                  <a:latin typeface="Arial" panose="020B0604020202020204" pitchFamily="34" charset="0"/>
                  <a:ea typeface="Arial" panose="020B0604020202020204" pitchFamily="34" charset="0"/>
                </a:rPr>
                <a:t>y</a:t>
              </a:r>
              <a:endParaRPr lang="en-IN" sz="1100">
                <a:solidFill>
                  <a:srgbClr val="000000"/>
                </a:solidFill>
                <a:effectLst/>
                <a:latin typeface="Calibri" panose="020F0502020204030204" pitchFamily="34" charset="0"/>
                <a:ea typeface="Calibri" panose="020F0502020204030204" pitchFamily="34" charset="0"/>
              </a:endParaRPr>
            </a:p>
          </p:txBody>
        </p:sp>
        <p:sp>
          <p:nvSpPr>
            <p:cNvPr id="169" name="Rectangle 168">
              <a:extLst>
                <a:ext uri="{FF2B5EF4-FFF2-40B4-BE49-F238E27FC236}">
                  <a16:creationId xmlns:a16="http://schemas.microsoft.com/office/drawing/2014/main" id="{4D2C7B37-C16F-42A4-A541-7BF1603A54BA}"/>
                </a:ext>
              </a:extLst>
            </p:cNvPr>
            <p:cNvSpPr/>
            <p:nvPr/>
          </p:nvSpPr>
          <p:spPr>
            <a:xfrm>
              <a:off x="3381363" y="3665580"/>
              <a:ext cx="152019" cy="285778"/>
            </a:xfrm>
            <a:prstGeom prst="rect">
              <a:avLst/>
            </a:prstGeom>
            <a:ln>
              <a:noFill/>
            </a:ln>
          </p:spPr>
          <p:txBody>
            <a:bodyPr vert="horz" lIns="0" tIns="0" rIns="0" bIns="0" rtlCol="0">
              <a:noAutofit/>
            </a:bodyPr>
            <a:lstStyle/>
            <a:p>
              <a:pPr>
                <a:lnSpc>
                  <a:spcPct val="107000"/>
                </a:lnSpc>
                <a:spcAft>
                  <a:spcPts val="800"/>
                </a:spcAft>
              </a:pPr>
              <a:r>
                <a:rPr lang="en-IN" sz="1800">
                  <a:solidFill>
                    <a:srgbClr val="000000"/>
                  </a:solidFill>
                  <a:effectLst/>
                  <a:latin typeface="Arial" panose="020B0604020202020204" pitchFamily="34" charset="0"/>
                  <a:ea typeface="Arial" panose="020B0604020202020204" pitchFamily="34" charset="0"/>
                </a:rPr>
                <a:t>z</a:t>
              </a:r>
              <a:endParaRPr lang="en-IN" sz="1100">
                <a:solidFill>
                  <a:srgbClr val="000000"/>
                </a:solidFill>
                <a:effectLst/>
                <a:latin typeface="Calibri" panose="020F0502020204030204" pitchFamily="34" charset="0"/>
                <a:ea typeface="Calibri" panose="020F0502020204030204" pitchFamily="34" charset="0"/>
              </a:endParaRPr>
            </a:p>
          </p:txBody>
        </p:sp>
        <p:sp>
          <p:nvSpPr>
            <p:cNvPr id="170" name="Rectangle 169">
              <a:extLst>
                <a:ext uri="{FF2B5EF4-FFF2-40B4-BE49-F238E27FC236}">
                  <a16:creationId xmlns:a16="http://schemas.microsoft.com/office/drawing/2014/main" id="{2A048277-6B86-41FC-BF32-AD29BDA2D603}"/>
                </a:ext>
              </a:extLst>
            </p:cNvPr>
            <p:cNvSpPr/>
            <p:nvPr/>
          </p:nvSpPr>
          <p:spPr>
            <a:xfrm>
              <a:off x="2466892" y="4046579"/>
              <a:ext cx="152019" cy="285778"/>
            </a:xfrm>
            <a:prstGeom prst="rect">
              <a:avLst/>
            </a:prstGeom>
            <a:ln>
              <a:noFill/>
            </a:ln>
          </p:spPr>
          <p:txBody>
            <a:bodyPr vert="horz" lIns="0" tIns="0" rIns="0" bIns="0" rtlCol="0">
              <a:noAutofit/>
            </a:bodyPr>
            <a:lstStyle/>
            <a:p>
              <a:pPr>
                <a:lnSpc>
                  <a:spcPct val="107000"/>
                </a:lnSpc>
                <a:spcAft>
                  <a:spcPts val="800"/>
                </a:spcAft>
              </a:pPr>
              <a:r>
                <a:rPr lang="en-IN" sz="1800">
                  <a:solidFill>
                    <a:srgbClr val="000000"/>
                  </a:solidFill>
                  <a:effectLst/>
                  <a:latin typeface="Arial" panose="020B0604020202020204" pitchFamily="34" charset="0"/>
                  <a:ea typeface="Arial" panose="020B0604020202020204" pitchFamily="34" charset="0"/>
                </a:rPr>
                <a:t>x</a:t>
              </a:r>
              <a:endParaRPr lang="en-IN" sz="1100">
                <a:solidFill>
                  <a:srgbClr val="000000"/>
                </a:solidFill>
                <a:effectLst/>
                <a:latin typeface="Calibri" panose="020F0502020204030204" pitchFamily="34" charset="0"/>
                <a:ea typeface="Calibri" panose="020F0502020204030204" pitchFamily="34" charset="0"/>
              </a:endParaRPr>
            </a:p>
          </p:txBody>
        </p:sp>
        <p:sp>
          <p:nvSpPr>
            <p:cNvPr id="171" name="Rectangle 170">
              <a:extLst>
                <a:ext uri="{FF2B5EF4-FFF2-40B4-BE49-F238E27FC236}">
                  <a16:creationId xmlns:a16="http://schemas.microsoft.com/office/drawing/2014/main" id="{7828C448-0A04-45CB-B56D-17FDAA188BA2}"/>
                </a:ext>
              </a:extLst>
            </p:cNvPr>
            <p:cNvSpPr/>
            <p:nvPr/>
          </p:nvSpPr>
          <p:spPr>
            <a:xfrm>
              <a:off x="2466892" y="4351380"/>
              <a:ext cx="152019" cy="285778"/>
            </a:xfrm>
            <a:prstGeom prst="rect">
              <a:avLst/>
            </a:prstGeom>
            <a:ln>
              <a:noFill/>
            </a:ln>
          </p:spPr>
          <p:txBody>
            <a:bodyPr vert="horz" lIns="0" tIns="0" rIns="0" bIns="0" rtlCol="0">
              <a:noAutofit/>
            </a:bodyPr>
            <a:lstStyle/>
            <a:p>
              <a:pPr>
                <a:lnSpc>
                  <a:spcPct val="107000"/>
                </a:lnSpc>
                <a:spcAft>
                  <a:spcPts val="800"/>
                </a:spcAft>
              </a:pPr>
              <a:r>
                <a:rPr lang="en-IN" sz="1800">
                  <a:solidFill>
                    <a:srgbClr val="000000"/>
                  </a:solidFill>
                  <a:effectLst/>
                  <a:latin typeface="Arial" panose="020B0604020202020204" pitchFamily="34" charset="0"/>
                  <a:ea typeface="Arial" panose="020B0604020202020204" pitchFamily="34" charset="0"/>
                </a:rPr>
                <a:t>y</a:t>
              </a:r>
              <a:endParaRPr lang="en-IN" sz="1100">
                <a:solidFill>
                  <a:srgbClr val="000000"/>
                </a:solidFill>
                <a:effectLst/>
                <a:latin typeface="Calibri" panose="020F0502020204030204" pitchFamily="34" charset="0"/>
                <a:ea typeface="Calibri" panose="020F0502020204030204" pitchFamily="34" charset="0"/>
              </a:endParaRPr>
            </a:p>
          </p:txBody>
        </p:sp>
        <p:sp>
          <p:nvSpPr>
            <p:cNvPr id="172" name="Rectangle 171">
              <a:extLst>
                <a:ext uri="{FF2B5EF4-FFF2-40B4-BE49-F238E27FC236}">
                  <a16:creationId xmlns:a16="http://schemas.microsoft.com/office/drawing/2014/main" id="{56FE77A1-D490-4295-BC10-4D841FE8F995}"/>
                </a:ext>
              </a:extLst>
            </p:cNvPr>
            <p:cNvSpPr/>
            <p:nvPr/>
          </p:nvSpPr>
          <p:spPr>
            <a:xfrm>
              <a:off x="2466892" y="4656180"/>
              <a:ext cx="152019" cy="285778"/>
            </a:xfrm>
            <a:prstGeom prst="rect">
              <a:avLst/>
            </a:prstGeom>
            <a:ln>
              <a:noFill/>
            </a:ln>
          </p:spPr>
          <p:txBody>
            <a:bodyPr vert="horz" lIns="0" tIns="0" rIns="0" bIns="0" rtlCol="0">
              <a:noAutofit/>
            </a:bodyPr>
            <a:lstStyle/>
            <a:p>
              <a:pPr>
                <a:lnSpc>
                  <a:spcPct val="107000"/>
                </a:lnSpc>
                <a:spcAft>
                  <a:spcPts val="800"/>
                </a:spcAft>
              </a:pPr>
              <a:r>
                <a:rPr lang="en-IN" sz="1800">
                  <a:solidFill>
                    <a:srgbClr val="000000"/>
                  </a:solidFill>
                  <a:effectLst/>
                  <a:latin typeface="Arial" panose="020B0604020202020204" pitchFamily="34" charset="0"/>
                  <a:ea typeface="Arial" panose="020B0604020202020204" pitchFamily="34" charset="0"/>
                </a:rPr>
                <a:t>z</a:t>
              </a:r>
              <a:endParaRPr lang="en-IN" sz="1100">
                <a:solidFill>
                  <a:srgbClr val="000000"/>
                </a:solidFill>
                <a:effectLst/>
                <a:latin typeface="Calibri" panose="020F0502020204030204" pitchFamily="34" charset="0"/>
                <a:ea typeface="Calibri" panose="020F0502020204030204" pitchFamily="34" charset="0"/>
              </a:endParaRPr>
            </a:p>
          </p:txBody>
        </p:sp>
        <p:sp>
          <p:nvSpPr>
            <p:cNvPr id="173" name="Rectangle 172">
              <a:extLst>
                <a:ext uri="{FF2B5EF4-FFF2-40B4-BE49-F238E27FC236}">
                  <a16:creationId xmlns:a16="http://schemas.microsoft.com/office/drawing/2014/main" id="{0BE10FED-0D42-4BBA-92F7-088CA3C9712C}"/>
                </a:ext>
              </a:extLst>
            </p:cNvPr>
            <p:cNvSpPr/>
            <p:nvPr/>
          </p:nvSpPr>
          <p:spPr>
            <a:xfrm>
              <a:off x="3343524" y="4046579"/>
              <a:ext cx="169045" cy="285778"/>
            </a:xfrm>
            <a:prstGeom prst="rect">
              <a:avLst/>
            </a:prstGeom>
            <a:ln>
              <a:noFill/>
            </a:ln>
          </p:spPr>
          <p:txBody>
            <a:bodyPr vert="horz" lIns="0" tIns="0" rIns="0" bIns="0" rtlCol="0">
              <a:noAutofit/>
            </a:bodyPr>
            <a:lstStyle/>
            <a:p>
              <a:pPr>
                <a:lnSpc>
                  <a:spcPct val="107000"/>
                </a:lnSpc>
                <a:spcAft>
                  <a:spcPts val="800"/>
                </a:spcAft>
              </a:pPr>
              <a:r>
                <a:rPr lang="en-IN" sz="1800">
                  <a:solidFill>
                    <a:srgbClr val="000000"/>
                  </a:solidFill>
                  <a:effectLst/>
                  <a:latin typeface="Arial" panose="020B0604020202020204" pitchFamily="34" charset="0"/>
                  <a:ea typeface="Arial" panose="020B0604020202020204" pitchFamily="34" charset="0"/>
                </a:rPr>
                <a:t>7</a:t>
              </a:r>
              <a:endParaRPr lang="en-IN" sz="1100">
                <a:solidFill>
                  <a:srgbClr val="000000"/>
                </a:solidFill>
                <a:effectLst/>
                <a:latin typeface="Calibri" panose="020F0502020204030204" pitchFamily="34" charset="0"/>
                <a:ea typeface="Calibri" panose="020F0502020204030204" pitchFamily="34" charset="0"/>
              </a:endParaRPr>
            </a:p>
          </p:txBody>
        </p:sp>
        <p:sp>
          <p:nvSpPr>
            <p:cNvPr id="174" name="Rectangle 173">
              <a:extLst>
                <a:ext uri="{FF2B5EF4-FFF2-40B4-BE49-F238E27FC236}">
                  <a16:creationId xmlns:a16="http://schemas.microsoft.com/office/drawing/2014/main" id="{17344E69-7172-4690-86FE-0EB03E2DF654}"/>
                </a:ext>
              </a:extLst>
            </p:cNvPr>
            <p:cNvSpPr/>
            <p:nvPr/>
          </p:nvSpPr>
          <p:spPr>
            <a:xfrm>
              <a:off x="2771692" y="4046579"/>
              <a:ext cx="507077" cy="285778"/>
            </a:xfrm>
            <a:prstGeom prst="rect">
              <a:avLst/>
            </a:prstGeom>
            <a:ln>
              <a:noFill/>
            </a:ln>
          </p:spPr>
          <p:txBody>
            <a:bodyPr vert="horz" lIns="0" tIns="0" rIns="0" bIns="0" rtlCol="0">
              <a:noAutofit/>
            </a:bodyPr>
            <a:lstStyle/>
            <a:p>
              <a:pPr>
                <a:lnSpc>
                  <a:spcPct val="107000"/>
                </a:lnSpc>
                <a:spcAft>
                  <a:spcPts val="800"/>
                </a:spcAft>
              </a:pPr>
              <a:r>
                <a:rPr lang="en-IN" sz="1800" dirty="0">
                  <a:solidFill>
                    <a:srgbClr val="000000"/>
                  </a:solidFill>
                  <a:effectLst/>
                  <a:latin typeface="Arial" panose="020B0604020202020204" pitchFamily="34" charset="0"/>
                  <a:ea typeface="Arial" panose="020B0604020202020204" pitchFamily="34" charset="0"/>
                </a:rPr>
                <a:t>0  2</a:t>
              </a:r>
              <a:endParaRPr lang="en-IN" sz="1100" dirty="0">
                <a:solidFill>
                  <a:srgbClr val="000000"/>
                </a:solidFill>
                <a:effectLst/>
                <a:latin typeface="Calibri" panose="020F0502020204030204" pitchFamily="34" charset="0"/>
                <a:ea typeface="Calibri" panose="020F0502020204030204" pitchFamily="34" charset="0"/>
              </a:endParaRPr>
            </a:p>
          </p:txBody>
        </p:sp>
        <p:sp>
          <p:nvSpPr>
            <p:cNvPr id="175" name="Rectangle 174">
              <a:extLst>
                <a:ext uri="{FF2B5EF4-FFF2-40B4-BE49-F238E27FC236}">
                  <a16:creationId xmlns:a16="http://schemas.microsoft.com/office/drawing/2014/main" id="{B53DB130-C21D-4D80-87AF-59F8DD28B5E0}"/>
                </a:ext>
              </a:extLst>
            </p:cNvPr>
            <p:cNvSpPr/>
            <p:nvPr/>
          </p:nvSpPr>
          <p:spPr>
            <a:xfrm rot="-5399999">
              <a:off x="2129315" y="4280780"/>
              <a:ext cx="472906" cy="222272"/>
            </a:xfrm>
            <a:prstGeom prst="rect">
              <a:avLst/>
            </a:prstGeom>
            <a:ln>
              <a:noFill/>
            </a:ln>
          </p:spPr>
          <p:txBody>
            <a:bodyPr vert="horz" lIns="0" tIns="0" rIns="0" bIns="0" rtlCol="0">
              <a:noAutofit/>
            </a:bodyPr>
            <a:lstStyle/>
            <a:p>
              <a:pPr>
                <a:lnSpc>
                  <a:spcPct val="107000"/>
                </a:lnSpc>
                <a:spcAft>
                  <a:spcPts val="800"/>
                </a:spcAft>
              </a:pPr>
              <a:r>
                <a:rPr lang="en-IN" sz="1400" i="1">
                  <a:solidFill>
                    <a:srgbClr val="000000"/>
                  </a:solidFill>
                  <a:effectLst/>
                  <a:latin typeface="Arial" panose="020B0604020202020204" pitchFamily="34" charset="0"/>
                  <a:ea typeface="Arial" panose="020B0604020202020204" pitchFamily="34" charset="0"/>
                </a:rPr>
                <a:t>from</a:t>
              </a:r>
              <a:endParaRPr lang="en-IN" sz="1100">
                <a:solidFill>
                  <a:srgbClr val="000000"/>
                </a:solidFill>
                <a:effectLst/>
                <a:latin typeface="Calibri" panose="020F0502020204030204" pitchFamily="34" charset="0"/>
                <a:ea typeface="Calibri" panose="020F0502020204030204" pitchFamily="34" charset="0"/>
              </a:endParaRPr>
            </a:p>
          </p:txBody>
        </p:sp>
        <p:sp>
          <p:nvSpPr>
            <p:cNvPr id="176" name="Rectangle 175">
              <a:extLst>
                <a:ext uri="{FF2B5EF4-FFF2-40B4-BE49-F238E27FC236}">
                  <a16:creationId xmlns:a16="http://schemas.microsoft.com/office/drawing/2014/main" id="{652EC1FE-6ACA-4692-963A-C32E305FF411}"/>
                </a:ext>
              </a:extLst>
            </p:cNvPr>
            <p:cNvSpPr/>
            <p:nvPr/>
          </p:nvSpPr>
          <p:spPr>
            <a:xfrm>
              <a:off x="2905043" y="3521075"/>
              <a:ext cx="696526" cy="222272"/>
            </a:xfrm>
            <a:prstGeom prst="rect">
              <a:avLst/>
            </a:prstGeom>
            <a:ln>
              <a:noFill/>
            </a:ln>
          </p:spPr>
          <p:txBody>
            <a:bodyPr vert="horz" lIns="0" tIns="0" rIns="0" bIns="0" rtlCol="0">
              <a:noAutofit/>
            </a:bodyPr>
            <a:lstStyle/>
            <a:p>
              <a:pPr>
                <a:lnSpc>
                  <a:spcPct val="107000"/>
                </a:lnSpc>
                <a:spcAft>
                  <a:spcPts val="800"/>
                </a:spcAft>
              </a:pPr>
              <a:r>
                <a:rPr lang="en-IN" sz="1400" i="1">
                  <a:solidFill>
                    <a:srgbClr val="000000"/>
                  </a:solidFill>
                  <a:effectLst/>
                  <a:latin typeface="Arial" panose="020B0604020202020204" pitchFamily="34" charset="0"/>
                  <a:ea typeface="Arial" panose="020B0604020202020204" pitchFamily="34" charset="0"/>
                </a:rPr>
                <a:t>costto</a:t>
              </a:r>
              <a:endParaRPr lang="en-IN" sz="1100">
                <a:solidFill>
                  <a:srgbClr val="000000"/>
                </a:solidFill>
                <a:effectLst/>
                <a:latin typeface="Calibri" panose="020F0502020204030204" pitchFamily="34" charset="0"/>
                <a:ea typeface="Calibri" panose="020F0502020204030204" pitchFamily="34" charset="0"/>
              </a:endParaRPr>
            </a:p>
          </p:txBody>
        </p:sp>
        <p:sp>
          <p:nvSpPr>
            <p:cNvPr id="177" name="Rectangle 176">
              <a:extLst>
                <a:ext uri="{FF2B5EF4-FFF2-40B4-BE49-F238E27FC236}">
                  <a16:creationId xmlns:a16="http://schemas.microsoft.com/office/drawing/2014/main" id="{4D80C483-0B58-4790-AD3A-2095D49DD13F}"/>
                </a:ext>
              </a:extLst>
            </p:cNvPr>
            <p:cNvSpPr/>
            <p:nvPr/>
          </p:nvSpPr>
          <p:spPr>
            <a:xfrm>
              <a:off x="3343524" y="2641642"/>
              <a:ext cx="169045" cy="285778"/>
            </a:xfrm>
            <a:prstGeom prst="rect">
              <a:avLst/>
            </a:prstGeom>
            <a:ln>
              <a:noFill/>
            </a:ln>
          </p:spPr>
          <p:txBody>
            <a:bodyPr vert="horz" lIns="0" tIns="0" rIns="0" bIns="0" rtlCol="0">
              <a:noAutofit/>
            </a:bodyPr>
            <a:lstStyle/>
            <a:p>
              <a:pPr>
                <a:lnSpc>
                  <a:spcPct val="107000"/>
                </a:lnSpc>
                <a:spcAft>
                  <a:spcPts val="800"/>
                </a:spcAft>
              </a:pPr>
              <a:r>
                <a:rPr lang="en-IN" sz="1800">
                  <a:solidFill>
                    <a:srgbClr val="000000"/>
                  </a:solidFill>
                  <a:effectLst/>
                  <a:latin typeface="Arial" panose="020B0604020202020204" pitchFamily="34" charset="0"/>
                  <a:ea typeface="Arial" panose="020B0604020202020204" pitchFamily="34" charset="0"/>
                </a:rPr>
                <a:t>1</a:t>
              </a:r>
              <a:endParaRPr lang="en-IN" sz="1100">
                <a:solidFill>
                  <a:srgbClr val="000000"/>
                </a:solidFill>
                <a:effectLst/>
                <a:latin typeface="Calibri" panose="020F0502020204030204" pitchFamily="34" charset="0"/>
                <a:ea typeface="Calibri" panose="020F0502020204030204" pitchFamily="34" charset="0"/>
              </a:endParaRPr>
            </a:p>
          </p:txBody>
        </p:sp>
        <p:sp>
          <p:nvSpPr>
            <p:cNvPr id="178" name="Rectangle 177">
              <a:extLst>
                <a:ext uri="{FF2B5EF4-FFF2-40B4-BE49-F238E27FC236}">
                  <a16:creationId xmlns:a16="http://schemas.microsoft.com/office/drawing/2014/main" id="{83BD0772-04C8-47DC-8C14-D2CDD6077373}"/>
                </a:ext>
              </a:extLst>
            </p:cNvPr>
            <p:cNvSpPr/>
            <p:nvPr/>
          </p:nvSpPr>
          <p:spPr>
            <a:xfrm>
              <a:off x="2771692" y="2641642"/>
              <a:ext cx="507077" cy="285778"/>
            </a:xfrm>
            <a:prstGeom prst="rect">
              <a:avLst/>
            </a:prstGeom>
            <a:ln>
              <a:noFill/>
            </a:ln>
          </p:spPr>
          <p:txBody>
            <a:bodyPr vert="horz" lIns="0" tIns="0" rIns="0" bIns="0" rtlCol="0">
              <a:noAutofit/>
            </a:bodyPr>
            <a:lstStyle/>
            <a:p>
              <a:pPr>
                <a:lnSpc>
                  <a:spcPct val="107000"/>
                </a:lnSpc>
                <a:spcAft>
                  <a:spcPts val="800"/>
                </a:spcAft>
              </a:pPr>
              <a:r>
                <a:rPr lang="en-IN" sz="1800" dirty="0">
                  <a:solidFill>
                    <a:srgbClr val="000000"/>
                  </a:solidFill>
                  <a:effectLst/>
                  <a:latin typeface="Arial" panose="020B0604020202020204" pitchFamily="34" charset="0"/>
                  <a:ea typeface="Arial" panose="020B0604020202020204" pitchFamily="34" charset="0"/>
                </a:rPr>
                <a:t>2  0</a:t>
              </a:r>
              <a:endParaRPr lang="en-IN" sz="1100" dirty="0">
                <a:solidFill>
                  <a:srgbClr val="000000"/>
                </a:solidFill>
                <a:effectLst/>
                <a:latin typeface="Calibri" panose="020F0502020204030204" pitchFamily="34" charset="0"/>
                <a:ea typeface="Calibri" panose="020F0502020204030204" pitchFamily="34" charset="0"/>
              </a:endParaRPr>
            </a:p>
          </p:txBody>
        </p:sp>
        <p:sp>
          <p:nvSpPr>
            <p:cNvPr id="179" name="Rectangle 178">
              <a:extLst>
                <a:ext uri="{FF2B5EF4-FFF2-40B4-BE49-F238E27FC236}">
                  <a16:creationId xmlns:a16="http://schemas.microsoft.com/office/drawing/2014/main" id="{0F47A6D1-3401-448F-9F92-CD059CA8ABBE}"/>
                </a:ext>
              </a:extLst>
            </p:cNvPr>
            <p:cNvSpPr/>
            <p:nvPr/>
          </p:nvSpPr>
          <p:spPr>
            <a:xfrm>
              <a:off x="3407036" y="2979780"/>
              <a:ext cx="169045" cy="285778"/>
            </a:xfrm>
            <a:prstGeom prst="rect">
              <a:avLst/>
            </a:prstGeom>
            <a:ln>
              <a:noFill/>
            </a:ln>
          </p:spPr>
          <p:txBody>
            <a:bodyPr vert="horz" lIns="0" tIns="0" rIns="0" bIns="0" rtlCol="0">
              <a:noAutofit/>
            </a:bodyPr>
            <a:lstStyle/>
            <a:p>
              <a:pPr>
                <a:lnSpc>
                  <a:spcPct val="107000"/>
                </a:lnSpc>
                <a:spcAft>
                  <a:spcPts val="800"/>
                </a:spcAft>
              </a:pPr>
              <a:r>
                <a:rPr lang="en-IN" sz="1800">
                  <a:solidFill>
                    <a:srgbClr val="000000"/>
                  </a:solidFill>
                  <a:effectLst/>
                  <a:latin typeface="Arial" panose="020B0604020202020204" pitchFamily="34" charset="0"/>
                  <a:ea typeface="Arial" panose="020B0604020202020204" pitchFamily="34" charset="0"/>
                </a:rPr>
                <a:t>0</a:t>
              </a:r>
              <a:endParaRPr lang="en-IN" sz="1100">
                <a:solidFill>
                  <a:srgbClr val="000000"/>
                </a:solidFill>
                <a:effectLst/>
                <a:latin typeface="Calibri" panose="020F0502020204030204" pitchFamily="34" charset="0"/>
                <a:ea typeface="Calibri" panose="020F0502020204030204" pitchFamily="34" charset="0"/>
              </a:endParaRPr>
            </a:p>
          </p:txBody>
        </p:sp>
        <p:sp>
          <p:nvSpPr>
            <p:cNvPr id="180" name="Rectangle 179">
              <a:extLst>
                <a:ext uri="{FF2B5EF4-FFF2-40B4-BE49-F238E27FC236}">
                  <a16:creationId xmlns:a16="http://schemas.microsoft.com/office/drawing/2014/main" id="{1E7AD990-9AEB-4F67-AED6-03F51C1A1DCC}"/>
                </a:ext>
              </a:extLst>
            </p:cNvPr>
            <p:cNvSpPr/>
            <p:nvPr/>
          </p:nvSpPr>
          <p:spPr>
            <a:xfrm>
              <a:off x="3089364" y="2979780"/>
              <a:ext cx="169045" cy="285778"/>
            </a:xfrm>
            <a:prstGeom prst="rect">
              <a:avLst/>
            </a:prstGeom>
            <a:ln>
              <a:noFill/>
            </a:ln>
          </p:spPr>
          <p:txBody>
            <a:bodyPr vert="horz" lIns="0" tIns="0" rIns="0" bIns="0" rtlCol="0">
              <a:noAutofit/>
            </a:bodyPr>
            <a:lstStyle/>
            <a:p>
              <a:pPr>
                <a:lnSpc>
                  <a:spcPct val="107000"/>
                </a:lnSpc>
                <a:spcAft>
                  <a:spcPts val="800"/>
                </a:spcAft>
              </a:pPr>
              <a:r>
                <a:rPr lang="en-IN" sz="1800">
                  <a:solidFill>
                    <a:srgbClr val="000000"/>
                  </a:solidFill>
                  <a:effectLst/>
                  <a:latin typeface="Arial" panose="020B0604020202020204" pitchFamily="34" charset="0"/>
                  <a:ea typeface="Arial" panose="020B0604020202020204" pitchFamily="34" charset="0"/>
                </a:rPr>
                <a:t>1</a:t>
              </a:r>
              <a:endParaRPr lang="en-IN" sz="1100">
                <a:solidFill>
                  <a:srgbClr val="000000"/>
                </a:solidFill>
                <a:effectLst/>
                <a:latin typeface="Calibri" panose="020F0502020204030204" pitchFamily="34" charset="0"/>
                <a:ea typeface="Calibri" panose="020F0502020204030204" pitchFamily="34" charset="0"/>
              </a:endParaRPr>
            </a:p>
          </p:txBody>
        </p:sp>
        <p:sp>
          <p:nvSpPr>
            <p:cNvPr id="181" name="Rectangle 180">
              <a:extLst>
                <a:ext uri="{FF2B5EF4-FFF2-40B4-BE49-F238E27FC236}">
                  <a16:creationId xmlns:a16="http://schemas.microsoft.com/office/drawing/2014/main" id="{05C0068B-7211-49A9-B7A7-8C7302163073}"/>
                </a:ext>
              </a:extLst>
            </p:cNvPr>
            <p:cNvSpPr/>
            <p:nvPr/>
          </p:nvSpPr>
          <p:spPr>
            <a:xfrm>
              <a:off x="2771692" y="2979780"/>
              <a:ext cx="169045" cy="285778"/>
            </a:xfrm>
            <a:prstGeom prst="rect">
              <a:avLst/>
            </a:prstGeom>
            <a:ln>
              <a:noFill/>
            </a:ln>
          </p:spPr>
          <p:txBody>
            <a:bodyPr vert="horz" lIns="0" tIns="0" rIns="0" bIns="0" rtlCol="0">
              <a:noAutofit/>
            </a:bodyPr>
            <a:lstStyle/>
            <a:p>
              <a:pPr>
                <a:lnSpc>
                  <a:spcPct val="107000"/>
                </a:lnSpc>
                <a:spcAft>
                  <a:spcPts val="800"/>
                </a:spcAft>
              </a:pPr>
              <a:r>
                <a:rPr lang="en-IN" sz="1800">
                  <a:solidFill>
                    <a:srgbClr val="000000"/>
                  </a:solidFill>
                  <a:effectLst/>
                  <a:latin typeface="Arial" panose="020B0604020202020204" pitchFamily="34" charset="0"/>
                  <a:ea typeface="Arial" panose="020B0604020202020204" pitchFamily="34" charset="0"/>
                </a:rPr>
                <a:t>7</a:t>
              </a:r>
              <a:endParaRPr lang="en-IN" sz="1100">
                <a:solidFill>
                  <a:srgbClr val="000000"/>
                </a:solidFill>
                <a:effectLst/>
                <a:latin typeface="Calibri" panose="020F0502020204030204" pitchFamily="34" charset="0"/>
                <a:ea typeface="Calibri" panose="020F0502020204030204" pitchFamily="34" charset="0"/>
              </a:endParaRPr>
            </a:p>
          </p:txBody>
        </p:sp>
        <p:sp>
          <p:nvSpPr>
            <p:cNvPr id="182" name="Rectangle 181">
              <a:extLst>
                <a:ext uri="{FF2B5EF4-FFF2-40B4-BE49-F238E27FC236}">
                  <a16:creationId xmlns:a16="http://schemas.microsoft.com/office/drawing/2014/main" id="{549C3177-5D44-4AF3-A4F1-48E0C17D2870}"/>
                </a:ext>
              </a:extLst>
            </p:cNvPr>
            <p:cNvSpPr/>
            <p:nvPr/>
          </p:nvSpPr>
          <p:spPr>
            <a:xfrm>
              <a:off x="2771692" y="4427580"/>
              <a:ext cx="507077" cy="285778"/>
            </a:xfrm>
            <a:prstGeom prst="rect">
              <a:avLst/>
            </a:prstGeom>
            <a:ln>
              <a:noFill/>
            </a:ln>
          </p:spPr>
          <p:txBody>
            <a:bodyPr vert="horz" lIns="0" tIns="0" rIns="0" bIns="0" rtlCol="0">
              <a:noAutofit/>
            </a:bodyPr>
            <a:lstStyle/>
            <a:p>
              <a:pPr>
                <a:lnSpc>
                  <a:spcPct val="107000"/>
                </a:lnSpc>
                <a:spcAft>
                  <a:spcPts val="800"/>
                </a:spcAft>
              </a:pPr>
              <a:r>
                <a:rPr lang="en-IN" sz="1800" dirty="0">
                  <a:solidFill>
                    <a:srgbClr val="000000"/>
                  </a:solidFill>
                  <a:effectLst/>
                  <a:latin typeface="Arial" panose="020B0604020202020204" pitchFamily="34" charset="0"/>
                  <a:ea typeface="Arial" panose="020B0604020202020204" pitchFamily="34" charset="0"/>
                </a:rPr>
                <a:t>2  0</a:t>
              </a:r>
              <a:endParaRPr lang="en-IN" sz="1100" dirty="0">
                <a:solidFill>
                  <a:srgbClr val="000000"/>
                </a:solidFill>
                <a:effectLst/>
                <a:latin typeface="Calibri" panose="020F0502020204030204" pitchFamily="34" charset="0"/>
                <a:ea typeface="Calibri" panose="020F0502020204030204" pitchFamily="34" charset="0"/>
              </a:endParaRPr>
            </a:p>
          </p:txBody>
        </p:sp>
        <p:sp>
          <p:nvSpPr>
            <p:cNvPr id="183" name="Rectangle 182">
              <a:extLst>
                <a:ext uri="{FF2B5EF4-FFF2-40B4-BE49-F238E27FC236}">
                  <a16:creationId xmlns:a16="http://schemas.microsoft.com/office/drawing/2014/main" id="{A2221CC4-1DD2-4E3B-8023-22EE8562841A}"/>
                </a:ext>
              </a:extLst>
            </p:cNvPr>
            <p:cNvSpPr/>
            <p:nvPr/>
          </p:nvSpPr>
          <p:spPr>
            <a:xfrm>
              <a:off x="3343524" y="4427580"/>
              <a:ext cx="169045" cy="285778"/>
            </a:xfrm>
            <a:prstGeom prst="rect">
              <a:avLst/>
            </a:prstGeom>
            <a:ln>
              <a:noFill/>
            </a:ln>
          </p:spPr>
          <p:txBody>
            <a:bodyPr vert="horz" lIns="0" tIns="0" rIns="0" bIns="0" rtlCol="0">
              <a:noAutofit/>
            </a:bodyPr>
            <a:lstStyle/>
            <a:p>
              <a:pPr>
                <a:lnSpc>
                  <a:spcPct val="107000"/>
                </a:lnSpc>
                <a:spcAft>
                  <a:spcPts val="800"/>
                </a:spcAft>
              </a:pPr>
              <a:r>
                <a:rPr lang="en-IN" sz="1800">
                  <a:solidFill>
                    <a:srgbClr val="000000"/>
                  </a:solidFill>
                  <a:effectLst/>
                  <a:latin typeface="Arial" panose="020B0604020202020204" pitchFamily="34" charset="0"/>
                  <a:ea typeface="Arial" panose="020B0604020202020204" pitchFamily="34" charset="0"/>
                </a:rPr>
                <a:t>1</a:t>
              </a:r>
              <a:endParaRPr lang="en-IN" sz="1100">
                <a:solidFill>
                  <a:srgbClr val="000000"/>
                </a:solidFill>
                <a:effectLst/>
                <a:latin typeface="Calibri" panose="020F0502020204030204" pitchFamily="34" charset="0"/>
                <a:ea typeface="Calibri" panose="020F0502020204030204" pitchFamily="34" charset="0"/>
              </a:endParaRPr>
            </a:p>
          </p:txBody>
        </p:sp>
        <p:sp>
          <p:nvSpPr>
            <p:cNvPr id="184" name="Rectangle 183">
              <a:extLst>
                <a:ext uri="{FF2B5EF4-FFF2-40B4-BE49-F238E27FC236}">
                  <a16:creationId xmlns:a16="http://schemas.microsoft.com/office/drawing/2014/main" id="{0E15C531-FA13-46A9-9C20-37212849D2B4}"/>
                </a:ext>
              </a:extLst>
            </p:cNvPr>
            <p:cNvSpPr/>
            <p:nvPr/>
          </p:nvSpPr>
          <p:spPr>
            <a:xfrm>
              <a:off x="2771692" y="4732380"/>
              <a:ext cx="507077" cy="285778"/>
            </a:xfrm>
            <a:prstGeom prst="rect">
              <a:avLst/>
            </a:prstGeom>
            <a:ln>
              <a:noFill/>
            </a:ln>
          </p:spPr>
          <p:txBody>
            <a:bodyPr vert="horz" lIns="0" tIns="0" rIns="0" bIns="0" rtlCol="0">
              <a:noAutofit/>
            </a:bodyPr>
            <a:lstStyle/>
            <a:p>
              <a:pPr>
                <a:lnSpc>
                  <a:spcPct val="107000"/>
                </a:lnSpc>
                <a:spcAft>
                  <a:spcPts val="800"/>
                </a:spcAft>
              </a:pPr>
              <a:r>
                <a:rPr lang="en-IN" sz="1800" dirty="0">
                  <a:solidFill>
                    <a:srgbClr val="000000"/>
                  </a:solidFill>
                  <a:effectLst/>
                  <a:latin typeface="Arial" panose="020B0604020202020204" pitchFamily="34" charset="0"/>
                  <a:ea typeface="Arial" panose="020B0604020202020204" pitchFamily="34" charset="0"/>
                </a:rPr>
                <a:t>3  1</a:t>
              </a:r>
              <a:endParaRPr lang="en-IN" sz="1100" dirty="0">
                <a:solidFill>
                  <a:srgbClr val="000000"/>
                </a:solidFill>
                <a:effectLst/>
                <a:latin typeface="Calibri" panose="020F0502020204030204" pitchFamily="34" charset="0"/>
                <a:ea typeface="Calibri" panose="020F0502020204030204" pitchFamily="34" charset="0"/>
              </a:endParaRPr>
            </a:p>
          </p:txBody>
        </p:sp>
        <p:sp>
          <p:nvSpPr>
            <p:cNvPr id="185" name="Rectangle 184">
              <a:extLst>
                <a:ext uri="{FF2B5EF4-FFF2-40B4-BE49-F238E27FC236}">
                  <a16:creationId xmlns:a16="http://schemas.microsoft.com/office/drawing/2014/main" id="{94D22599-DE37-4AEF-9B9C-002FAB25C4A0}"/>
                </a:ext>
              </a:extLst>
            </p:cNvPr>
            <p:cNvSpPr/>
            <p:nvPr/>
          </p:nvSpPr>
          <p:spPr>
            <a:xfrm>
              <a:off x="3343524" y="4732380"/>
              <a:ext cx="169045" cy="285778"/>
            </a:xfrm>
            <a:prstGeom prst="rect">
              <a:avLst/>
            </a:prstGeom>
            <a:ln>
              <a:noFill/>
            </a:ln>
          </p:spPr>
          <p:txBody>
            <a:bodyPr vert="horz" lIns="0" tIns="0" rIns="0" bIns="0" rtlCol="0">
              <a:noAutofit/>
            </a:bodyPr>
            <a:lstStyle/>
            <a:p>
              <a:pPr>
                <a:lnSpc>
                  <a:spcPct val="107000"/>
                </a:lnSpc>
                <a:spcAft>
                  <a:spcPts val="800"/>
                </a:spcAft>
              </a:pPr>
              <a:r>
                <a:rPr lang="en-IN" sz="1800">
                  <a:solidFill>
                    <a:srgbClr val="000000"/>
                  </a:solidFill>
                  <a:effectLst/>
                  <a:latin typeface="Arial" panose="020B0604020202020204" pitchFamily="34" charset="0"/>
                  <a:ea typeface="Arial" panose="020B0604020202020204" pitchFamily="34" charset="0"/>
                </a:rPr>
                <a:t>0</a:t>
              </a:r>
              <a:endParaRPr lang="en-IN" sz="1100">
                <a:solidFill>
                  <a:srgbClr val="000000"/>
                </a:solidFill>
                <a:effectLst/>
                <a:latin typeface="Calibri" panose="020F0502020204030204" pitchFamily="34" charset="0"/>
                <a:ea typeface="Calibri" panose="020F0502020204030204" pitchFamily="34" charset="0"/>
              </a:endParaRPr>
            </a:p>
          </p:txBody>
        </p:sp>
        <p:sp>
          <p:nvSpPr>
            <p:cNvPr id="186" name="Rectangle 185">
              <a:extLst>
                <a:ext uri="{FF2B5EF4-FFF2-40B4-BE49-F238E27FC236}">
                  <a16:creationId xmlns:a16="http://schemas.microsoft.com/office/drawing/2014/main" id="{AE8D23A2-7A72-4F54-BCF6-CD5F7D4DBF07}"/>
                </a:ext>
              </a:extLst>
            </p:cNvPr>
            <p:cNvSpPr/>
            <p:nvPr/>
          </p:nvSpPr>
          <p:spPr>
            <a:xfrm>
              <a:off x="5616836" y="965242"/>
              <a:ext cx="169045" cy="285778"/>
            </a:xfrm>
            <a:prstGeom prst="rect">
              <a:avLst/>
            </a:prstGeom>
            <a:ln>
              <a:noFill/>
            </a:ln>
          </p:spPr>
          <p:txBody>
            <a:bodyPr vert="horz" lIns="0" tIns="0" rIns="0" bIns="0" rtlCol="0">
              <a:noAutofit/>
            </a:bodyPr>
            <a:lstStyle/>
            <a:p>
              <a:pPr>
                <a:lnSpc>
                  <a:spcPct val="107000"/>
                </a:lnSpc>
                <a:spcAft>
                  <a:spcPts val="800"/>
                </a:spcAft>
              </a:pPr>
              <a:r>
                <a:rPr lang="en-IN" sz="1800">
                  <a:solidFill>
                    <a:srgbClr val="000000"/>
                  </a:solidFill>
                  <a:effectLst/>
                  <a:latin typeface="Arial" panose="020B0604020202020204" pitchFamily="34" charset="0"/>
                  <a:ea typeface="Arial" panose="020B0604020202020204" pitchFamily="34" charset="0"/>
                </a:rPr>
                <a:t>1</a:t>
              </a:r>
              <a:endParaRPr lang="en-IN" sz="1100">
                <a:solidFill>
                  <a:srgbClr val="000000"/>
                </a:solidFill>
                <a:effectLst/>
                <a:latin typeface="Calibri" panose="020F0502020204030204" pitchFamily="34" charset="0"/>
                <a:ea typeface="Calibri" panose="020F0502020204030204" pitchFamily="34" charset="0"/>
              </a:endParaRPr>
            </a:p>
          </p:txBody>
        </p:sp>
        <p:sp>
          <p:nvSpPr>
            <p:cNvPr id="187" name="Rectangle 186">
              <a:extLst>
                <a:ext uri="{FF2B5EF4-FFF2-40B4-BE49-F238E27FC236}">
                  <a16:creationId xmlns:a16="http://schemas.microsoft.com/office/drawing/2014/main" id="{15B74FB4-A564-47A6-9EE0-DBE3D0DBA60B}"/>
                </a:ext>
              </a:extLst>
            </p:cNvPr>
            <p:cNvSpPr/>
            <p:nvPr/>
          </p:nvSpPr>
          <p:spPr>
            <a:xfrm>
              <a:off x="4981493" y="965242"/>
              <a:ext cx="169045" cy="285778"/>
            </a:xfrm>
            <a:prstGeom prst="rect">
              <a:avLst/>
            </a:prstGeom>
            <a:ln>
              <a:noFill/>
            </a:ln>
          </p:spPr>
          <p:txBody>
            <a:bodyPr vert="horz" lIns="0" tIns="0" rIns="0" bIns="0" rtlCol="0">
              <a:noAutofit/>
            </a:bodyPr>
            <a:lstStyle/>
            <a:p>
              <a:pPr>
                <a:lnSpc>
                  <a:spcPct val="107000"/>
                </a:lnSpc>
                <a:spcAft>
                  <a:spcPts val="800"/>
                </a:spcAft>
              </a:pPr>
              <a:r>
                <a:rPr lang="en-IN" sz="1800">
                  <a:solidFill>
                    <a:srgbClr val="000000"/>
                  </a:solidFill>
                  <a:effectLst/>
                  <a:latin typeface="Arial" panose="020B0604020202020204" pitchFamily="34" charset="0"/>
                  <a:ea typeface="Arial" panose="020B0604020202020204" pitchFamily="34" charset="0"/>
                </a:rPr>
                <a:t>2</a:t>
              </a:r>
              <a:endParaRPr lang="en-IN" sz="1100">
                <a:solidFill>
                  <a:srgbClr val="000000"/>
                </a:solidFill>
                <a:effectLst/>
                <a:latin typeface="Calibri" panose="020F0502020204030204" pitchFamily="34" charset="0"/>
                <a:ea typeface="Calibri" panose="020F0502020204030204" pitchFamily="34" charset="0"/>
              </a:endParaRPr>
            </a:p>
          </p:txBody>
        </p:sp>
        <p:sp>
          <p:nvSpPr>
            <p:cNvPr id="188" name="Rectangle 187">
              <a:extLst>
                <a:ext uri="{FF2B5EF4-FFF2-40B4-BE49-F238E27FC236}">
                  <a16:creationId xmlns:a16="http://schemas.microsoft.com/office/drawing/2014/main" id="{0207C232-E2E5-4499-8F91-D3819F123742}"/>
                </a:ext>
              </a:extLst>
            </p:cNvPr>
            <p:cNvSpPr/>
            <p:nvPr/>
          </p:nvSpPr>
          <p:spPr>
            <a:xfrm>
              <a:off x="5299164" y="965242"/>
              <a:ext cx="169045" cy="285778"/>
            </a:xfrm>
            <a:prstGeom prst="rect">
              <a:avLst/>
            </a:prstGeom>
            <a:ln>
              <a:noFill/>
            </a:ln>
          </p:spPr>
          <p:txBody>
            <a:bodyPr vert="horz" lIns="0" tIns="0" rIns="0" bIns="0" rtlCol="0">
              <a:noAutofit/>
            </a:bodyPr>
            <a:lstStyle/>
            <a:p>
              <a:pPr>
                <a:lnSpc>
                  <a:spcPct val="107000"/>
                </a:lnSpc>
                <a:spcAft>
                  <a:spcPts val="800"/>
                </a:spcAft>
              </a:pPr>
              <a:r>
                <a:rPr lang="en-IN" sz="1800">
                  <a:solidFill>
                    <a:srgbClr val="000000"/>
                  </a:solidFill>
                  <a:effectLst/>
                  <a:latin typeface="Arial" panose="020B0604020202020204" pitchFamily="34" charset="0"/>
                  <a:ea typeface="Arial" panose="020B0604020202020204" pitchFamily="34" charset="0"/>
                </a:rPr>
                <a:t>0</a:t>
              </a:r>
              <a:endParaRPr lang="en-IN" sz="1100">
                <a:solidFill>
                  <a:srgbClr val="000000"/>
                </a:solidFill>
                <a:effectLst/>
                <a:latin typeface="Calibri" panose="020F0502020204030204" pitchFamily="34" charset="0"/>
                <a:ea typeface="Calibri" panose="020F0502020204030204" pitchFamily="34" charset="0"/>
              </a:endParaRPr>
            </a:p>
          </p:txBody>
        </p:sp>
        <p:sp>
          <p:nvSpPr>
            <p:cNvPr id="189" name="Rectangle 188">
              <a:extLst>
                <a:ext uri="{FF2B5EF4-FFF2-40B4-BE49-F238E27FC236}">
                  <a16:creationId xmlns:a16="http://schemas.microsoft.com/office/drawing/2014/main" id="{F9740DF7-61A4-421C-9ACE-E12D9E06F116}"/>
                </a:ext>
              </a:extLst>
            </p:cNvPr>
            <p:cNvSpPr/>
            <p:nvPr/>
          </p:nvSpPr>
          <p:spPr>
            <a:xfrm>
              <a:off x="5553324" y="1303379"/>
              <a:ext cx="169045" cy="285778"/>
            </a:xfrm>
            <a:prstGeom prst="rect">
              <a:avLst/>
            </a:prstGeom>
            <a:ln>
              <a:noFill/>
            </a:ln>
          </p:spPr>
          <p:txBody>
            <a:bodyPr vert="horz" lIns="0" tIns="0" rIns="0" bIns="0" rtlCol="0">
              <a:noAutofit/>
            </a:bodyPr>
            <a:lstStyle/>
            <a:p>
              <a:pPr>
                <a:lnSpc>
                  <a:spcPct val="107000"/>
                </a:lnSpc>
                <a:spcAft>
                  <a:spcPts val="800"/>
                </a:spcAft>
              </a:pPr>
              <a:r>
                <a:rPr lang="en-IN" sz="1800" dirty="0">
                  <a:solidFill>
                    <a:srgbClr val="000000"/>
                  </a:solidFill>
                  <a:effectLst/>
                  <a:latin typeface="Arial" panose="020B0604020202020204" pitchFamily="34" charset="0"/>
                  <a:ea typeface="Arial" panose="020B0604020202020204" pitchFamily="34" charset="0"/>
                </a:rPr>
                <a:t>0</a:t>
              </a:r>
              <a:endParaRPr lang="en-IN" sz="1100" dirty="0">
                <a:solidFill>
                  <a:srgbClr val="000000"/>
                </a:solidFill>
                <a:effectLst/>
                <a:latin typeface="Calibri" panose="020F0502020204030204" pitchFamily="34" charset="0"/>
                <a:ea typeface="Calibri" panose="020F0502020204030204" pitchFamily="34" charset="0"/>
              </a:endParaRPr>
            </a:p>
          </p:txBody>
        </p:sp>
        <p:sp>
          <p:nvSpPr>
            <p:cNvPr id="190" name="Rectangle 189">
              <a:extLst>
                <a:ext uri="{FF2B5EF4-FFF2-40B4-BE49-F238E27FC236}">
                  <a16:creationId xmlns:a16="http://schemas.microsoft.com/office/drawing/2014/main" id="{9C738C66-F81D-49EA-A5D5-BC07F0D23D7E}"/>
                </a:ext>
              </a:extLst>
            </p:cNvPr>
            <p:cNvSpPr/>
            <p:nvPr/>
          </p:nvSpPr>
          <p:spPr>
            <a:xfrm>
              <a:off x="4981493" y="1303379"/>
              <a:ext cx="507077" cy="285778"/>
            </a:xfrm>
            <a:prstGeom prst="rect">
              <a:avLst/>
            </a:prstGeom>
            <a:ln>
              <a:noFill/>
            </a:ln>
          </p:spPr>
          <p:txBody>
            <a:bodyPr vert="horz" lIns="0" tIns="0" rIns="0" bIns="0" rtlCol="0">
              <a:noAutofit/>
            </a:bodyPr>
            <a:lstStyle/>
            <a:p>
              <a:pPr>
                <a:lnSpc>
                  <a:spcPct val="107000"/>
                </a:lnSpc>
                <a:spcAft>
                  <a:spcPts val="800"/>
                </a:spcAft>
              </a:pPr>
              <a:r>
                <a:rPr lang="en-IN" sz="1800" dirty="0">
                  <a:solidFill>
                    <a:srgbClr val="000000"/>
                  </a:solidFill>
                  <a:effectLst/>
                  <a:latin typeface="Arial" panose="020B0604020202020204" pitchFamily="34" charset="0"/>
                  <a:ea typeface="Arial" panose="020B0604020202020204" pitchFamily="34" charset="0"/>
                </a:rPr>
                <a:t>3  1</a:t>
              </a:r>
              <a:endParaRPr lang="en-IN" sz="1100" dirty="0">
                <a:solidFill>
                  <a:srgbClr val="000000"/>
                </a:solidFill>
                <a:effectLst/>
                <a:latin typeface="Calibri" panose="020F0502020204030204" pitchFamily="34" charset="0"/>
                <a:ea typeface="Calibri" panose="020F0502020204030204" pitchFamily="34" charset="0"/>
              </a:endParaRPr>
            </a:p>
          </p:txBody>
        </p:sp>
        <p:sp>
          <p:nvSpPr>
            <p:cNvPr id="191" name="Rectangle 190">
              <a:extLst>
                <a:ext uri="{FF2B5EF4-FFF2-40B4-BE49-F238E27FC236}">
                  <a16:creationId xmlns:a16="http://schemas.microsoft.com/office/drawing/2014/main" id="{23750DAA-633C-46A6-8E22-C0D6C63C2881}"/>
                </a:ext>
              </a:extLst>
            </p:cNvPr>
            <p:cNvSpPr/>
            <p:nvPr/>
          </p:nvSpPr>
          <p:spPr>
            <a:xfrm>
              <a:off x="5553324" y="2695617"/>
              <a:ext cx="169045" cy="285778"/>
            </a:xfrm>
            <a:prstGeom prst="rect">
              <a:avLst/>
            </a:prstGeom>
            <a:ln>
              <a:noFill/>
            </a:ln>
          </p:spPr>
          <p:txBody>
            <a:bodyPr vert="horz" lIns="0" tIns="0" rIns="0" bIns="0" rtlCol="0">
              <a:noAutofit/>
            </a:bodyPr>
            <a:lstStyle/>
            <a:p>
              <a:pPr>
                <a:lnSpc>
                  <a:spcPct val="107000"/>
                </a:lnSpc>
                <a:spcAft>
                  <a:spcPts val="800"/>
                </a:spcAft>
              </a:pPr>
              <a:r>
                <a:rPr lang="en-IN" sz="1800">
                  <a:solidFill>
                    <a:srgbClr val="000000"/>
                  </a:solidFill>
                  <a:effectLst/>
                  <a:latin typeface="Arial" panose="020B0604020202020204" pitchFamily="34" charset="0"/>
                  <a:ea typeface="Arial" panose="020B0604020202020204" pitchFamily="34" charset="0"/>
                </a:rPr>
                <a:t>1</a:t>
              </a:r>
              <a:endParaRPr lang="en-IN" sz="1100">
                <a:solidFill>
                  <a:srgbClr val="000000"/>
                </a:solidFill>
                <a:effectLst/>
                <a:latin typeface="Calibri" panose="020F0502020204030204" pitchFamily="34" charset="0"/>
                <a:ea typeface="Calibri" panose="020F0502020204030204" pitchFamily="34" charset="0"/>
              </a:endParaRPr>
            </a:p>
          </p:txBody>
        </p:sp>
        <p:sp>
          <p:nvSpPr>
            <p:cNvPr id="192" name="Rectangle 191">
              <a:extLst>
                <a:ext uri="{FF2B5EF4-FFF2-40B4-BE49-F238E27FC236}">
                  <a16:creationId xmlns:a16="http://schemas.microsoft.com/office/drawing/2014/main" id="{0AAB665F-C54C-4094-8279-A851E1E49EAB}"/>
                </a:ext>
              </a:extLst>
            </p:cNvPr>
            <p:cNvSpPr/>
            <p:nvPr/>
          </p:nvSpPr>
          <p:spPr>
            <a:xfrm>
              <a:off x="4981493" y="2695617"/>
              <a:ext cx="507077" cy="285778"/>
            </a:xfrm>
            <a:prstGeom prst="rect">
              <a:avLst/>
            </a:prstGeom>
            <a:ln>
              <a:noFill/>
            </a:ln>
          </p:spPr>
          <p:txBody>
            <a:bodyPr vert="horz" lIns="0" tIns="0" rIns="0" bIns="0" rtlCol="0">
              <a:noAutofit/>
            </a:bodyPr>
            <a:lstStyle/>
            <a:p>
              <a:pPr>
                <a:lnSpc>
                  <a:spcPct val="107000"/>
                </a:lnSpc>
                <a:spcAft>
                  <a:spcPts val="800"/>
                </a:spcAft>
              </a:pPr>
              <a:r>
                <a:rPr lang="en-IN" sz="1800" dirty="0">
                  <a:solidFill>
                    <a:srgbClr val="000000"/>
                  </a:solidFill>
                  <a:effectLst/>
                  <a:latin typeface="Arial" panose="020B0604020202020204" pitchFamily="34" charset="0"/>
                  <a:ea typeface="Arial" panose="020B0604020202020204" pitchFamily="34" charset="0"/>
                </a:rPr>
                <a:t>2  0</a:t>
              </a:r>
              <a:endParaRPr lang="en-IN" sz="1100" dirty="0">
                <a:solidFill>
                  <a:srgbClr val="000000"/>
                </a:solidFill>
                <a:effectLst/>
                <a:latin typeface="Calibri" panose="020F0502020204030204" pitchFamily="34" charset="0"/>
                <a:ea typeface="Calibri" panose="020F0502020204030204" pitchFamily="34" charset="0"/>
              </a:endParaRPr>
            </a:p>
          </p:txBody>
        </p:sp>
        <p:sp>
          <p:nvSpPr>
            <p:cNvPr id="193" name="Rectangle 192">
              <a:extLst>
                <a:ext uri="{FF2B5EF4-FFF2-40B4-BE49-F238E27FC236}">
                  <a16:creationId xmlns:a16="http://schemas.microsoft.com/office/drawing/2014/main" id="{52F59817-81C9-4C71-9EFD-FB70FC96EA07}"/>
                </a:ext>
              </a:extLst>
            </p:cNvPr>
            <p:cNvSpPr/>
            <p:nvPr/>
          </p:nvSpPr>
          <p:spPr>
            <a:xfrm>
              <a:off x="4905293" y="4732380"/>
              <a:ext cx="507077" cy="285778"/>
            </a:xfrm>
            <a:prstGeom prst="rect">
              <a:avLst/>
            </a:prstGeom>
            <a:ln>
              <a:noFill/>
            </a:ln>
          </p:spPr>
          <p:txBody>
            <a:bodyPr vert="horz" lIns="0" tIns="0" rIns="0" bIns="0" rtlCol="0">
              <a:noAutofit/>
            </a:bodyPr>
            <a:lstStyle/>
            <a:p>
              <a:pPr>
                <a:lnSpc>
                  <a:spcPct val="107000"/>
                </a:lnSpc>
                <a:spcAft>
                  <a:spcPts val="800"/>
                </a:spcAft>
              </a:pPr>
              <a:r>
                <a:rPr lang="en-IN" sz="1800" dirty="0">
                  <a:solidFill>
                    <a:srgbClr val="000000"/>
                  </a:solidFill>
                  <a:effectLst/>
                  <a:latin typeface="Arial" panose="020B0604020202020204" pitchFamily="34" charset="0"/>
                  <a:ea typeface="Arial" panose="020B0604020202020204" pitchFamily="34" charset="0"/>
                </a:rPr>
                <a:t>3  1</a:t>
              </a:r>
              <a:endParaRPr lang="en-IN" sz="1100" dirty="0">
                <a:solidFill>
                  <a:srgbClr val="000000"/>
                </a:solidFill>
                <a:effectLst/>
                <a:latin typeface="Calibri" panose="020F0502020204030204" pitchFamily="34" charset="0"/>
                <a:ea typeface="Calibri" panose="020F0502020204030204" pitchFamily="34" charset="0"/>
              </a:endParaRPr>
            </a:p>
          </p:txBody>
        </p:sp>
        <p:sp>
          <p:nvSpPr>
            <p:cNvPr id="194" name="Rectangle 193">
              <a:extLst>
                <a:ext uri="{FF2B5EF4-FFF2-40B4-BE49-F238E27FC236}">
                  <a16:creationId xmlns:a16="http://schemas.microsoft.com/office/drawing/2014/main" id="{4CC6CE50-2BDE-4423-ABC1-BB3938BB4A43}"/>
                </a:ext>
              </a:extLst>
            </p:cNvPr>
            <p:cNvSpPr/>
            <p:nvPr/>
          </p:nvSpPr>
          <p:spPr>
            <a:xfrm>
              <a:off x="5477124" y="4732380"/>
              <a:ext cx="169045" cy="285778"/>
            </a:xfrm>
            <a:prstGeom prst="rect">
              <a:avLst/>
            </a:prstGeom>
            <a:ln>
              <a:noFill/>
            </a:ln>
          </p:spPr>
          <p:txBody>
            <a:bodyPr vert="horz" lIns="0" tIns="0" rIns="0" bIns="0" rtlCol="0">
              <a:noAutofit/>
            </a:bodyPr>
            <a:lstStyle/>
            <a:p>
              <a:pPr>
                <a:lnSpc>
                  <a:spcPct val="107000"/>
                </a:lnSpc>
                <a:spcAft>
                  <a:spcPts val="800"/>
                </a:spcAft>
              </a:pPr>
              <a:r>
                <a:rPr lang="en-IN" sz="1800">
                  <a:solidFill>
                    <a:srgbClr val="000000"/>
                  </a:solidFill>
                  <a:effectLst/>
                  <a:latin typeface="Arial" panose="020B0604020202020204" pitchFamily="34" charset="0"/>
                  <a:ea typeface="Arial" panose="020B0604020202020204" pitchFamily="34" charset="0"/>
                </a:rPr>
                <a:t>0</a:t>
              </a:r>
              <a:endParaRPr lang="en-IN" sz="1100">
                <a:solidFill>
                  <a:srgbClr val="000000"/>
                </a:solidFill>
                <a:effectLst/>
                <a:latin typeface="Calibri" panose="020F0502020204030204" pitchFamily="34" charset="0"/>
                <a:ea typeface="Calibri" panose="020F0502020204030204" pitchFamily="34" charset="0"/>
              </a:endParaRPr>
            </a:p>
          </p:txBody>
        </p:sp>
        <p:sp>
          <p:nvSpPr>
            <p:cNvPr id="195" name="Rectangle 194">
              <a:extLst>
                <a:ext uri="{FF2B5EF4-FFF2-40B4-BE49-F238E27FC236}">
                  <a16:creationId xmlns:a16="http://schemas.microsoft.com/office/drawing/2014/main" id="{75D51919-D2C7-4E7E-A3D0-8FF02347AE32}"/>
                </a:ext>
              </a:extLst>
            </p:cNvPr>
            <p:cNvSpPr/>
            <p:nvPr/>
          </p:nvSpPr>
          <p:spPr>
            <a:xfrm>
              <a:off x="4905293" y="4351380"/>
              <a:ext cx="507077" cy="285778"/>
            </a:xfrm>
            <a:prstGeom prst="rect">
              <a:avLst/>
            </a:prstGeom>
            <a:ln>
              <a:noFill/>
            </a:ln>
          </p:spPr>
          <p:txBody>
            <a:bodyPr vert="horz" lIns="0" tIns="0" rIns="0" bIns="0" rtlCol="0">
              <a:noAutofit/>
            </a:bodyPr>
            <a:lstStyle/>
            <a:p>
              <a:pPr>
                <a:lnSpc>
                  <a:spcPct val="107000"/>
                </a:lnSpc>
                <a:spcAft>
                  <a:spcPts val="800"/>
                </a:spcAft>
              </a:pPr>
              <a:r>
                <a:rPr lang="en-IN" sz="1800" dirty="0">
                  <a:solidFill>
                    <a:srgbClr val="000000"/>
                  </a:solidFill>
                  <a:effectLst/>
                  <a:latin typeface="Arial" panose="020B0604020202020204" pitchFamily="34" charset="0"/>
                  <a:ea typeface="Arial" panose="020B0604020202020204" pitchFamily="34" charset="0"/>
                </a:rPr>
                <a:t>2  0</a:t>
              </a:r>
              <a:endParaRPr lang="en-IN" sz="1100" dirty="0">
                <a:solidFill>
                  <a:srgbClr val="000000"/>
                </a:solidFill>
                <a:effectLst/>
                <a:latin typeface="Calibri" panose="020F0502020204030204" pitchFamily="34" charset="0"/>
                <a:ea typeface="Calibri" panose="020F0502020204030204" pitchFamily="34" charset="0"/>
              </a:endParaRPr>
            </a:p>
          </p:txBody>
        </p:sp>
        <p:sp>
          <p:nvSpPr>
            <p:cNvPr id="196" name="Rectangle 195">
              <a:extLst>
                <a:ext uri="{FF2B5EF4-FFF2-40B4-BE49-F238E27FC236}">
                  <a16:creationId xmlns:a16="http://schemas.microsoft.com/office/drawing/2014/main" id="{E66B1DCF-D82E-4DA7-9934-9BBB17161929}"/>
                </a:ext>
              </a:extLst>
            </p:cNvPr>
            <p:cNvSpPr/>
            <p:nvPr/>
          </p:nvSpPr>
          <p:spPr>
            <a:xfrm>
              <a:off x="5477124" y="4351380"/>
              <a:ext cx="169045" cy="285778"/>
            </a:xfrm>
            <a:prstGeom prst="rect">
              <a:avLst/>
            </a:prstGeom>
            <a:ln>
              <a:noFill/>
            </a:ln>
          </p:spPr>
          <p:txBody>
            <a:bodyPr vert="horz" lIns="0" tIns="0" rIns="0" bIns="0" rtlCol="0">
              <a:noAutofit/>
            </a:bodyPr>
            <a:lstStyle/>
            <a:p>
              <a:pPr>
                <a:lnSpc>
                  <a:spcPct val="107000"/>
                </a:lnSpc>
                <a:spcAft>
                  <a:spcPts val="800"/>
                </a:spcAft>
              </a:pPr>
              <a:r>
                <a:rPr lang="en-IN" sz="1800">
                  <a:solidFill>
                    <a:srgbClr val="000000"/>
                  </a:solidFill>
                  <a:effectLst/>
                  <a:latin typeface="Arial" panose="020B0604020202020204" pitchFamily="34" charset="0"/>
                  <a:ea typeface="Arial" panose="020B0604020202020204" pitchFamily="34" charset="0"/>
                </a:rPr>
                <a:t>1</a:t>
              </a:r>
              <a:endParaRPr lang="en-IN" sz="1100">
                <a:solidFill>
                  <a:srgbClr val="000000"/>
                </a:solidFill>
                <a:effectLst/>
                <a:latin typeface="Calibri" panose="020F0502020204030204" pitchFamily="34" charset="0"/>
                <a:ea typeface="Calibri" panose="020F0502020204030204" pitchFamily="34" charset="0"/>
              </a:endParaRPr>
            </a:p>
          </p:txBody>
        </p:sp>
        <p:sp>
          <p:nvSpPr>
            <p:cNvPr id="197" name="Rectangle 196">
              <a:extLst>
                <a:ext uri="{FF2B5EF4-FFF2-40B4-BE49-F238E27FC236}">
                  <a16:creationId xmlns:a16="http://schemas.microsoft.com/office/drawing/2014/main" id="{15082958-6FAC-49D1-9105-C5A779043934}"/>
                </a:ext>
              </a:extLst>
            </p:cNvPr>
            <p:cNvSpPr/>
            <p:nvPr/>
          </p:nvSpPr>
          <p:spPr>
            <a:xfrm>
              <a:off x="5553324" y="2979780"/>
              <a:ext cx="169045" cy="285778"/>
            </a:xfrm>
            <a:prstGeom prst="rect">
              <a:avLst/>
            </a:prstGeom>
            <a:ln>
              <a:noFill/>
            </a:ln>
          </p:spPr>
          <p:txBody>
            <a:bodyPr vert="horz" lIns="0" tIns="0" rIns="0" bIns="0" rtlCol="0">
              <a:noAutofit/>
            </a:bodyPr>
            <a:lstStyle/>
            <a:p>
              <a:pPr>
                <a:lnSpc>
                  <a:spcPct val="107000"/>
                </a:lnSpc>
                <a:spcAft>
                  <a:spcPts val="800"/>
                </a:spcAft>
              </a:pPr>
              <a:r>
                <a:rPr lang="en-IN" sz="1800">
                  <a:solidFill>
                    <a:srgbClr val="000000"/>
                  </a:solidFill>
                  <a:effectLst/>
                  <a:latin typeface="Arial" panose="020B0604020202020204" pitchFamily="34" charset="0"/>
                  <a:ea typeface="Arial" panose="020B0604020202020204" pitchFamily="34" charset="0"/>
                </a:rPr>
                <a:t>0</a:t>
              </a:r>
              <a:endParaRPr lang="en-IN" sz="1100">
                <a:solidFill>
                  <a:srgbClr val="000000"/>
                </a:solidFill>
                <a:effectLst/>
                <a:latin typeface="Calibri" panose="020F0502020204030204" pitchFamily="34" charset="0"/>
                <a:ea typeface="Calibri" panose="020F0502020204030204" pitchFamily="34" charset="0"/>
              </a:endParaRPr>
            </a:p>
          </p:txBody>
        </p:sp>
        <p:sp>
          <p:nvSpPr>
            <p:cNvPr id="198" name="Rectangle 197">
              <a:extLst>
                <a:ext uri="{FF2B5EF4-FFF2-40B4-BE49-F238E27FC236}">
                  <a16:creationId xmlns:a16="http://schemas.microsoft.com/office/drawing/2014/main" id="{F059262B-EF01-4B1D-9EBC-5DCB7F99B397}"/>
                </a:ext>
              </a:extLst>
            </p:cNvPr>
            <p:cNvSpPr/>
            <p:nvPr/>
          </p:nvSpPr>
          <p:spPr>
            <a:xfrm>
              <a:off x="4981493" y="2979780"/>
              <a:ext cx="507077" cy="285778"/>
            </a:xfrm>
            <a:prstGeom prst="rect">
              <a:avLst/>
            </a:prstGeom>
            <a:ln>
              <a:noFill/>
            </a:ln>
          </p:spPr>
          <p:txBody>
            <a:bodyPr vert="horz" lIns="0" tIns="0" rIns="0" bIns="0" rtlCol="0">
              <a:noAutofit/>
            </a:bodyPr>
            <a:lstStyle/>
            <a:p>
              <a:pPr>
                <a:lnSpc>
                  <a:spcPct val="107000"/>
                </a:lnSpc>
                <a:spcAft>
                  <a:spcPts val="800"/>
                </a:spcAft>
              </a:pPr>
              <a:r>
                <a:rPr lang="en-IN" sz="1800" dirty="0">
                  <a:solidFill>
                    <a:srgbClr val="000000"/>
                  </a:solidFill>
                  <a:effectLst/>
                  <a:latin typeface="Arial" panose="020B0604020202020204" pitchFamily="34" charset="0"/>
                  <a:ea typeface="Arial" panose="020B0604020202020204" pitchFamily="34" charset="0"/>
                </a:rPr>
                <a:t>3  1</a:t>
              </a:r>
              <a:endParaRPr lang="en-IN" sz="1100" dirty="0">
                <a:solidFill>
                  <a:srgbClr val="000000"/>
                </a:solidFill>
                <a:effectLst/>
                <a:latin typeface="Calibri" panose="020F0502020204030204" pitchFamily="34" charset="0"/>
                <a:ea typeface="Calibri" panose="020F0502020204030204" pitchFamily="34" charset="0"/>
              </a:endParaRPr>
            </a:p>
          </p:txBody>
        </p:sp>
        <p:sp>
          <p:nvSpPr>
            <p:cNvPr id="199" name="Shape 4234">
              <a:extLst>
                <a:ext uri="{FF2B5EF4-FFF2-40B4-BE49-F238E27FC236}">
                  <a16:creationId xmlns:a16="http://schemas.microsoft.com/office/drawing/2014/main" id="{1E15341E-1BCF-4D0F-AEA1-FFB5C48C110E}"/>
                </a:ext>
              </a:extLst>
            </p:cNvPr>
            <p:cNvSpPr/>
            <p:nvPr/>
          </p:nvSpPr>
          <p:spPr>
            <a:xfrm>
              <a:off x="3670852" y="747883"/>
              <a:ext cx="762000" cy="1600200"/>
            </a:xfrm>
            <a:custGeom>
              <a:avLst/>
              <a:gdLst/>
              <a:ahLst/>
              <a:cxnLst/>
              <a:rect l="0" t="0" r="0" b="0"/>
              <a:pathLst>
                <a:path w="762000" h="1600200">
                  <a:moveTo>
                    <a:pt x="0" y="0"/>
                  </a:moveTo>
                  <a:lnTo>
                    <a:pt x="762000" y="1600200"/>
                  </a:lnTo>
                </a:path>
              </a:pathLst>
            </a:custGeom>
            <a:ln w="9525" cap="flat">
              <a:round/>
            </a:ln>
          </p:spPr>
          <p:style>
            <a:lnRef idx="1">
              <a:srgbClr val="000000"/>
            </a:lnRef>
            <a:fillRef idx="0">
              <a:srgbClr val="000000">
                <a:alpha val="0"/>
              </a:srgbClr>
            </a:fillRef>
            <a:effectRef idx="0">
              <a:scrgbClr r="0" g="0" b="0"/>
            </a:effectRef>
            <a:fontRef idx="none"/>
          </p:style>
          <p:txBody>
            <a:bodyPr/>
            <a:lstStyle/>
            <a:p>
              <a:endParaRPr lang="en-IN"/>
            </a:p>
          </p:txBody>
        </p:sp>
        <p:sp>
          <p:nvSpPr>
            <p:cNvPr id="200" name="Shape 4235">
              <a:extLst>
                <a:ext uri="{FF2B5EF4-FFF2-40B4-BE49-F238E27FC236}">
                  <a16:creationId xmlns:a16="http://schemas.microsoft.com/office/drawing/2014/main" id="{AA0E9C46-76EC-4522-AE70-782302D9C871}"/>
                </a:ext>
              </a:extLst>
            </p:cNvPr>
            <p:cNvSpPr/>
            <p:nvPr/>
          </p:nvSpPr>
          <p:spPr>
            <a:xfrm>
              <a:off x="4369890" y="2268228"/>
              <a:ext cx="64498" cy="79855"/>
            </a:xfrm>
            <a:custGeom>
              <a:avLst/>
              <a:gdLst/>
              <a:ahLst/>
              <a:cxnLst/>
              <a:rect l="0" t="0" r="0" b="0"/>
              <a:pathLst>
                <a:path w="64498" h="79855">
                  <a:moveTo>
                    <a:pt x="64498" y="0"/>
                  </a:moveTo>
                  <a:lnTo>
                    <a:pt x="62962" y="79855"/>
                  </a:lnTo>
                  <a:lnTo>
                    <a:pt x="0" y="30714"/>
                  </a:lnTo>
                  <a:lnTo>
                    <a:pt x="64498" y="0"/>
                  </a:ln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en-IN"/>
            </a:p>
          </p:txBody>
        </p:sp>
        <p:sp>
          <p:nvSpPr>
            <p:cNvPr id="201" name="Shape 4236">
              <a:extLst>
                <a:ext uri="{FF2B5EF4-FFF2-40B4-BE49-F238E27FC236}">
                  <a16:creationId xmlns:a16="http://schemas.microsoft.com/office/drawing/2014/main" id="{50CA3CF1-A583-4C02-80D0-08C9BA790FEF}"/>
                </a:ext>
              </a:extLst>
            </p:cNvPr>
            <p:cNvSpPr/>
            <p:nvPr/>
          </p:nvSpPr>
          <p:spPr>
            <a:xfrm>
              <a:off x="4369890" y="2268228"/>
              <a:ext cx="64498" cy="79855"/>
            </a:xfrm>
            <a:custGeom>
              <a:avLst/>
              <a:gdLst/>
              <a:ahLst/>
              <a:cxnLst/>
              <a:rect l="0" t="0" r="0" b="0"/>
              <a:pathLst>
                <a:path w="64498" h="79855">
                  <a:moveTo>
                    <a:pt x="0" y="30714"/>
                  </a:moveTo>
                  <a:lnTo>
                    <a:pt x="62962" y="79855"/>
                  </a:lnTo>
                  <a:lnTo>
                    <a:pt x="64498" y="0"/>
                  </a:lnTo>
                  <a:close/>
                </a:path>
              </a:pathLst>
            </a:custGeom>
            <a:ln w="9525" cap="flat">
              <a:round/>
            </a:ln>
          </p:spPr>
          <p:style>
            <a:lnRef idx="1">
              <a:srgbClr val="000000"/>
            </a:lnRef>
            <a:fillRef idx="0">
              <a:srgbClr val="000000">
                <a:alpha val="0"/>
              </a:srgbClr>
            </a:fillRef>
            <a:effectRef idx="0">
              <a:scrgbClr r="0" g="0" b="0"/>
            </a:effectRef>
            <a:fontRef idx="none"/>
          </p:style>
          <p:txBody>
            <a:bodyPr/>
            <a:lstStyle/>
            <a:p>
              <a:endParaRPr lang="en-IN"/>
            </a:p>
          </p:txBody>
        </p:sp>
        <p:sp>
          <p:nvSpPr>
            <p:cNvPr id="202" name="Shape 4237">
              <a:extLst>
                <a:ext uri="{FF2B5EF4-FFF2-40B4-BE49-F238E27FC236}">
                  <a16:creationId xmlns:a16="http://schemas.microsoft.com/office/drawing/2014/main" id="{6D8448F7-F4CF-4423-9E76-4518D9CE790B}"/>
                </a:ext>
              </a:extLst>
            </p:cNvPr>
            <p:cNvSpPr/>
            <p:nvPr/>
          </p:nvSpPr>
          <p:spPr>
            <a:xfrm>
              <a:off x="3594652" y="824083"/>
              <a:ext cx="838200" cy="2971800"/>
            </a:xfrm>
            <a:custGeom>
              <a:avLst/>
              <a:gdLst/>
              <a:ahLst/>
              <a:cxnLst/>
              <a:rect l="0" t="0" r="0" b="0"/>
              <a:pathLst>
                <a:path w="838200" h="2971800">
                  <a:moveTo>
                    <a:pt x="0" y="0"/>
                  </a:moveTo>
                  <a:lnTo>
                    <a:pt x="838200" y="2971800"/>
                  </a:lnTo>
                </a:path>
              </a:pathLst>
            </a:custGeom>
            <a:ln w="9525" cap="flat">
              <a:round/>
            </a:ln>
          </p:spPr>
          <p:style>
            <a:lnRef idx="1">
              <a:srgbClr val="000000"/>
            </a:lnRef>
            <a:fillRef idx="0">
              <a:srgbClr val="000000">
                <a:alpha val="0"/>
              </a:srgbClr>
            </a:fillRef>
            <a:effectRef idx="0">
              <a:scrgbClr r="0" g="0" b="0"/>
            </a:effectRef>
            <a:fontRef idx="none"/>
          </p:style>
          <p:txBody>
            <a:bodyPr/>
            <a:lstStyle/>
            <a:p>
              <a:endParaRPr lang="en-IN"/>
            </a:p>
          </p:txBody>
        </p:sp>
        <p:sp>
          <p:nvSpPr>
            <p:cNvPr id="203" name="Shape 4238">
              <a:extLst>
                <a:ext uri="{FF2B5EF4-FFF2-40B4-BE49-F238E27FC236}">
                  <a16:creationId xmlns:a16="http://schemas.microsoft.com/office/drawing/2014/main" id="{F03F3299-D62D-4AAF-8D6B-072634B4C787}"/>
                </a:ext>
              </a:extLst>
            </p:cNvPr>
            <p:cNvSpPr/>
            <p:nvPr/>
          </p:nvSpPr>
          <p:spPr>
            <a:xfrm>
              <a:off x="4379083" y="3717432"/>
              <a:ext cx="68755" cy="78451"/>
            </a:xfrm>
            <a:custGeom>
              <a:avLst/>
              <a:gdLst/>
              <a:ahLst/>
              <a:cxnLst/>
              <a:rect l="0" t="0" r="0" b="0"/>
              <a:pathLst>
                <a:path w="68755" h="78451">
                  <a:moveTo>
                    <a:pt x="68755" y="0"/>
                  </a:moveTo>
                  <a:lnTo>
                    <a:pt x="53770" y="78451"/>
                  </a:lnTo>
                  <a:lnTo>
                    <a:pt x="0" y="19392"/>
                  </a:lnTo>
                  <a:lnTo>
                    <a:pt x="68755" y="0"/>
                  </a:ln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en-IN"/>
            </a:p>
          </p:txBody>
        </p:sp>
        <p:sp>
          <p:nvSpPr>
            <p:cNvPr id="204" name="Shape 4239">
              <a:extLst>
                <a:ext uri="{FF2B5EF4-FFF2-40B4-BE49-F238E27FC236}">
                  <a16:creationId xmlns:a16="http://schemas.microsoft.com/office/drawing/2014/main" id="{1FF06011-B077-406B-A339-F79EC9FCAD37}"/>
                </a:ext>
              </a:extLst>
            </p:cNvPr>
            <p:cNvSpPr/>
            <p:nvPr/>
          </p:nvSpPr>
          <p:spPr>
            <a:xfrm>
              <a:off x="4379083" y="3717432"/>
              <a:ext cx="68755" cy="78451"/>
            </a:xfrm>
            <a:custGeom>
              <a:avLst/>
              <a:gdLst/>
              <a:ahLst/>
              <a:cxnLst/>
              <a:rect l="0" t="0" r="0" b="0"/>
              <a:pathLst>
                <a:path w="68755" h="78451">
                  <a:moveTo>
                    <a:pt x="0" y="19392"/>
                  </a:moveTo>
                  <a:lnTo>
                    <a:pt x="53770" y="78451"/>
                  </a:lnTo>
                  <a:lnTo>
                    <a:pt x="68755" y="0"/>
                  </a:lnTo>
                  <a:close/>
                </a:path>
              </a:pathLst>
            </a:custGeom>
            <a:ln w="9525" cap="flat">
              <a:round/>
            </a:ln>
          </p:spPr>
          <p:style>
            <a:lnRef idx="1">
              <a:srgbClr val="000000"/>
            </a:lnRef>
            <a:fillRef idx="0">
              <a:srgbClr val="000000">
                <a:alpha val="0"/>
              </a:srgbClr>
            </a:fillRef>
            <a:effectRef idx="0">
              <a:scrgbClr r="0" g="0" b="0"/>
            </a:effectRef>
            <a:fontRef idx="none"/>
          </p:style>
          <p:txBody>
            <a:bodyPr/>
            <a:lstStyle/>
            <a:p>
              <a:endParaRPr lang="en-IN"/>
            </a:p>
          </p:txBody>
        </p:sp>
        <p:sp>
          <p:nvSpPr>
            <p:cNvPr id="205" name="Shape 4240">
              <a:extLst>
                <a:ext uri="{FF2B5EF4-FFF2-40B4-BE49-F238E27FC236}">
                  <a16:creationId xmlns:a16="http://schemas.microsoft.com/office/drawing/2014/main" id="{C2B1B6B7-1A0F-49FA-87F9-9A16627CD2D9}"/>
                </a:ext>
              </a:extLst>
            </p:cNvPr>
            <p:cNvSpPr/>
            <p:nvPr/>
          </p:nvSpPr>
          <p:spPr>
            <a:xfrm>
              <a:off x="3518452" y="1509883"/>
              <a:ext cx="1143000" cy="3200400"/>
            </a:xfrm>
            <a:custGeom>
              <a:avLst/>
              <a:gdLst/>
              <a:ahLst/>
              <a:cxnLst/>
              <a:rect l="0" t="0" r="0" b="0"/>
              <a:pathLst>
                <a:path w="1143000" h="3200400">
                  <a:moveTo>
                    <a:pt x="0" y="3200400"/>
                  </a:moveTo>
                  <a:lnTo>
                    <a:pt x="1143000" y="0"/>
                  </a:lnTo>
                </a:path>
              </a:pathLst>
            </a:custGeom>
            <a:ln w="9525" cap="flat">
              <a:round/>
            </a:ln>
          </p:spPr>
          <p:style>
            <a:lnRef idx="1">
              <a:srgbClr val="000000"/>
            </a:lnRef>
            <a:fillRef idx="0">
              <a:srgbClr val="000000">
                <a:alpha val="0"/>
              </a:srgbClr>
            </a:fillRef>
            <a:effectRef idx="0">
              <a:scrgbClr r="0" g="0" b="0"/>
            </a:effectRef>
            <a:fontRef idx="none"/>
          </p:style>
          <p:txBody>
            <a:bodyPr/>
            <a:lstStyle/>
            <a:p>
              <a:endParaRPr lang="en-IN"/>
            </a:p>
          </p:txBody>
        </p:sp>
        <p:sp>
          <p:nvSpPr>
            <p:cNvPr id="206" name="Shape 4241">
              <a:extLst>
                <a:ext uri="{FF2B5EF4-FFF2-40B4-BE49-F238E27FC236}">
                  <a16:creationId xmlns:a16="http://schemas.microsoft.com/office/drawing/2014/main" id="{EFB7536D-432D-4870-8A7B-8730A562C912}"/>
                </a:ext>
              </a:extLst>
            </p:cNvPr>
            <p:cNvSpPr/>
            <p:nvPr/>
          </p:nvSpPr>
          <p:spPr>
            <a:xfrm>
              <a:off x="4603787" y="1509883"/>
              <a:ext cx="67276" cy="79289"/>
            </a:xfrm>
            <a:custGeom>
              <a:avLst/>
              <a:gdLst/>
              <a:ahLst/>
              <a:cxnLst/>
              <a:rect l="0" t="0" r="0" b="0"/>
              <a:pathLst>
                <a:path w="67276" h="79289">
                  <a:moveTo>
                    <a:pt x="57665" y="0"/>
                  </a:moveTo>
                  <a:lnTo>
                    <a:pt x="67276" y="79289"/>
                  </a:lnTo>
                  <a:lnTo>
                    <a:pt x="0" y="55263"/>
                  </a:lnTo>
                  <a:lnTo>
                    <a:pt x="57665" y="0"/>
                  </a:ln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en-IN"/>
            </a:p>
          </p:txBody>
        </p:sp>
        <p:sp>
          <p:nvSpPr>
            <p:cNvPr id="207" name="Shape 4242">
              <a:extLst>
                <a:ext uri="{FF2B5EF4-FFF2-40B4-BE49-F238E27FC236}">
                  <a16:creationId xmlns:a16="http://schemas.microsoft.com/office/drawing/2014/main" id="{16D28A89-9A67-4F7C-B4F3-7CC7B2492B90}"/>
                </a:ext>
              </a:extLst>
            </p:cNvPr>
            <p:cNvSpPr/>
            <p:nvPr/>
          </p:nvSpPr>
          <p:spPr>
            <a:xfrm>
              <a:off x="4603787" y="1509883"/>
              <a:ext cx="67276" cy="79289"/>
            </a:xfrm>
            <a:custGeom>
              <a:avLst/>
              <a:gdLst/>
              <a:ahLst/>
              <a:cxnLst/>
              <a:rect l="0" t="0" r="0" b="0"/>
              <a:pathLst>
                <a:path w="67276" h="79289">
                  <a:moveTo>
                    <a:pt x="67276" y="79289"/>
                  </a:moveTo>
                  <a:lnTo>
                    <a:pt x="57665" y="0"/>
                  </a:lnTo>
                  <a:lnTo>
                    <a:pt x="0" y="55263"/>
                  </a:lnTo>
                  <a:close/>
                </a:path>
              </a:pathLst>
            </a:custGeom>
            <a:ln w="9525" cap="flat">
              <a:round/>
            </a:ln>
          </p:spPr>
          <p:style>
            <a:lnRef idx="1">
              <a:srgbClr val="000000"/>
            </a:lnRef>
            <a:fillRef idx="0">
              <a:srgbClr val="000000">
                <a:alpha val="0"/>
              </a:srgbClr>
            </a:fillRef>
            <a:effectRef idx="0">
              <a:scrgbClr r="0" g="0" b="0"/>
            </a:effectRef>
            <a:fontRef idx="none"/>
          </p:style>
          <p:txBody>
            <a:bodyPr/>
            <a:lstStyle/>
            <a:p>
              <a:endParaRPr lang="en-IN"/>
            </a:p>
          </p:txBody>
        </p:sp>
        <p:sp>
          <p:nvSpPr>
            <p:cNvPr id="208" name="Shape 4243">
              <a:extLst>
                <a:ext uri="{FF2B5EF4-FFF2-40B4-BE49-F238E27FC236}">
                  <a16:creationId xmlns:a16="http://schemas.microsoft.com/office/drawing/2014/main" id="{99378738-30AC-453B-933E-C4930C76373A}"/>
                </a:ext>
              </a:extLst>
            </p:cNvPr>
            <p:cNvSpPr/>
            <p:nvPr/>
          </p:nvSpPr>
          <p:spPr>
            <a:xfrm>
              <a:off x="3518452" y="3186284"/>
              <a:ext cx="1066800" cy="1676400"/>
            </a:xfrm>
            <a:custGeom>
              <a:avLst/>
              <a:gdLst/>
              <a:ahLst/>
              <a:cxnLst/>
              <a:rect l="0" t="0" r="0" b="0"/>
              <a:pathLst>
                <a:path w="1066800" h="1676400">
                  <a:moveTo>
                    <a:pt x="0" y="1676400"/>
                  </a:moveTo>
                  <a:lnTo>
                    <a:pt x="1066800" y="0"/>
                  </a:lnTo>
                </a:path>
              </a:pathLst>
            </a:custGeom>
            <a:ln w="9525" cap="flat">
              <a:round/>
            </a:ln>
          </p:spPr>
          <p:style>
            <a:lnRef idx="1">
              <a:srgbClr val="000000"/>
            </a:lnRef>
            <a:fillRef idx="0">
              <a:srgbClr val="000000">
                <a:alpha val="0"/>
              </a:srgbClr>
            </a:fillRef>
            <a:effectRef idx="0">
              <a:scrgbClr r="0" g="0" b="0"/>
            </a:effectRef>
            <a:fontRef idx="none"/>
          </p:style>
          <p:txBody>
            <a:bodyPr/>
            <a:lstStyle/>
            <a:p>
              <a:endParaRPr lang="en-IN"/>
            </a:p>
          </p:txBody>
        </p:sp>
        <p:sp>
          <p:nvSpPr>
            <p:cNvPr id="209" name="Shape 4244">
              <a:extLst>
                <a:ext uri="{FF2B5EF4-FFF2-40B4-BE49-F238E27FC236}">
                  <a16:creationId xmlns:a16="http://schemas.microsoft.com/office/drawing/2014/main" id="{73BE359B-6413-4364-AC0D-E6E03474FD79}"/>
                </a:ext>
              </a:extLst>
            </p:cNvPr>
            <p:cNvSpPr/>
            <p:nvPr/>
          </p:nvSpPr>
          <p:spPr>
            <a:xfrm>
              <a:off x="4516764" y="3186284"/>
              <a:ext cx="68488" cy="79446"/>
            </a:xfrm>
            <a:custGeom>
              <a:avLst/>
              <a:gdLst/>
              <a:ahLst/>
              <a:cxnLst/>
              <a:rect l="0" t="0" r="0" b="0"/>
              <a:pathLst>
                <a:path w="68488" h="79446">
                  <a:moveTo>
                    <a:pt x="68488" y="0"/>
                  </a:moveTo>
                  <a:lnTo>
                    <a:pt x="60269" y="79446"/>
                  </a:lnTo>
                  <a:lnTo>
                    <a:pt x="0" y="41092"/>
                  </a:lnTo>
                  <a:lnTo>
                    <a:pt x="68488" y="0"/>
                  </a:ln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en-IN"/>
            </a:p>
          </p:txBody>
        </p:sp>
        <p:sp>
          <p:nvSpPr>
            <p:cNvPr id="210" name="Shape 4245">
              <a:extLst>
                <a:ext uri="{FF2B5EF4-FFF2-40B4-BE49-F238E27FC236}">
                  <a16:creationId xmlns:a16="http://schemas.microsoft.com/office/drawing/2014/main" id="{26AB3DD2-082F-4799-82C6-B029012953F9}"/>
                </a:ext>
              </a:extLst>
            </p:cNvPr>
            <p:cNvSpPr/>
            <p:nvPr/>
          </p:nvSpPr>
          <p:spPr>
            <a:xfrm>
              <a:off x="4516764" y="3186284"/>
              <a:ext cx="68488" cy="79446"/>
            </a:xfrm>
            <a:custGeom>
              <a:avLst/>
              <a:gdLst/>
              <a:ahLst/>
              <a:cxnLst/>
              <a:rect l="0" t="0" r="0" b="0"/>
              <a:pathLst>
                <a:path w="68488" h="79446">
                  <a:moveTo>
                    <a:pt x="60269" y="79446"/>
                  </a:moveTo>
                  <a:lnTo>
                    <a:pt x="68488" y="0"/>
                  </a:lnTo>
                  <a:lnTo>
                    <a:pt x="0" y="41092"/>
                  </a:lnTo>
                  <a:close/>
                </a:path>
              </a:pathLst>
            </a:custGeom>
            <a:ln w="9525" cap="flat">
              <a:round/>
            </a:ln>
          </p:spPr>
          <p:style>
            <a:lnRef idx="1">
              <a:srgbClr val="000000"/>
            </a:lnRef>
            <a:fillRef idx="0">
              <a:srgbClr val="000000">
                <a:alpha val="0"/>
              </a:srgbClr>
            </a:fillRef>
            <a:effectRef idx="0">
              <a:scrgbClr r="0" g="0" b="0"/>
            </a:effectRef>
            <a:fontRef idx="none"/>
          </p:style>
          <p:txBody>
            <a:bodyPr/>
            <a:lstStyle/>
            <a:p>
              <a:endParaRPr lang="en-IN"/>
            </a:p>
          </p:txBody>
        </p:sp>
        <p:sp>
          <p:nvSpPr>
            <p:cNvPr id="211" name="Shape 4246">
              <a:extLst>
                <a:ext uri="{FF2B5EF4-FFF2-40B4-BE49-F238E27FC236}">
                  <a16:creationId xmlns:a16="http://schemas.microsoft.com/office/drawing/2014/main" id="{C1FAC10B-8065-4A1C-B4B8-97D0DB2CAD1D}"/>
                </a:ext>
              </a:extLst>
            </p:cNvPr>
            <p:cNvSpPr/>
            <p:nvPr/>
          </p:nvSpPr>
          <p:spPr>
            <a:xfrm>
              <a:off x="2604052" y="4634083"/>
              <a:ext cx="1066800" cy="381000"/>
            </a:xfrm>
            <a:custGeom>
              <a:avLst/>
              <a:gdLst/>
              <a:ahLst/>
              <a:cxnLst/>
              <a:rect l="0" t="0" r="0" b="0"/>
              <a:pathLst>
                <a:path w="1066800" h="381000">
                  <a:moveTo>
                    <a:pt x="0" y="190500"/>
                  </a:moveTo>
                  <a:cubicBezTo>
                    <a:pt x="0" y="85995"/>
                    <a:pt x="240785" y="0"/>
                    <a:pt x="533400" y="0"/>
                  </a:cubicBezTo>
                  <a:cubicBezTo>
                    <a:pt x="826014" y="0"/>
                    <a:pt x="1066800" y="85995"/>
                    <a:pt x="1066800" y="190500"/>
                  </a:cubicBezTo>
                  <a:cubicBezTo>
                    <a:pt x="1066800" y="190500"/>
                    <a:pt x="1066800" y="190500"/>
                    <a:pt x="1066800" y="190500"/>
                  </a:cubicBezTo>
                  <a:cubicBezTo>
                    <a:pt x="1066800" y="190500"/>
                    <a:pt x="1066800" y="190500"/>
                    <a:pt x="1066800" y="190500"/>
                  </a:cubicBezTo>
                  <a:cubicBezTo>
                    <a:pt x="1066800" y="295005"/>
                    <a:pt x="826014" y="381000"/>
                    <a:pt x="533400" y="381000"/>
                  </a:cubicBezTo>
                  <a:cubicBezTo>
                    <a:pt x="533400" y="381000"/>
                    <a:pt x="533400" y="381000"/>
                    <a:pt x="533400" y="381000"/>
                  </a:cubicBezTo>
                  <a:cubicBezTo>
                    <a:pt x="240785" y="381000"/>
                    <a:pt x="0" y="295005"/>
                    <a:pt x="0" y="190500"/>
                  </a:cubicBezTo>
                  <a:cubicBezTo>
                    <a:pt x="0" y="190500"/>
                    <a:pt x="0" y="190500"/>
                    <a:pt x="0" y="190500"/>
                  </a:cubicBezTo>
                  <a:close/>
                </a:path>
              </a:pathLst>
            </a:custGeom>
            <a:ln w="9525" cap="flat">
              <a:round/>
            </a:ln>
          </p:spPr>
          <p:style>
            <a:lnRef idx="1">
              <a:srgbClr val="FF0000"/>
            </a:lnRef>
            <a:fillRef idx="0">
              <a:srgbClr val="000000">
                <a:alpha val="0"/>
              </a:srgbClr>
            </a:fillRef>
            <a:effectRef idx="0">
              <a:scrgbClr r="0" g="0" b="0"/>
            </a:effectRef>
            <a:fontRef idx="none"/>
          </p:style>
          <p:txBody>
            <a:bodyPr/>
            <a:lstStyle/>
            <a:p>
              <a:endParaRPr lang="en-IN"/>
            </a:p>
          </p:txBody>
        </p:sp>
        <p:sp>
          <p:nvSpPr>
            <p:cNvPr id="212" name="Rectangle 211">
              <a:extLst>
                <a:ext uri="{FF2B5EF4-FFF2-40B4-BE49-F238E27FC236}">
                  <a16:creationId xmlns:a16="http://schemas.microsoft.com/office/drawing/2014/main" id="{17909999-1EFA-4D6F-B867-C1E1F00098E0}"/>
                </a:ext>
              </a:extLst>
            </p:cNvPr>
            <p:cNvSpPr/>
            <p:nvPr/>
          </p:nvSpPr>
          <p:spPr>
            <a:xfrm rot="-5399999">
              <a:off x="2135664" y="775580"/>
              <a:ext cx="472906" cy="222272"/>
            </a:xfrm>
            <a:prstGeom prst="rect">
              <a:avLst/>
            </a:prstGeom>
            <a:ln>
              <a:noFill/>
            </a:ln>
          </p:spPr>
          <p:txBody>
            <a:bodyPr vert="horz" lIns="0" tIns="0" rIns="0" bIns="0" rtlCol="0">
              <a:noAutofit/>
            </a:bodyPr>
            <a:lstStyle/>
            <a:p>
              <a:pPr>
                <a:lnSpc>
                  <a:spcPct val="107000"/>
                </a:lnSpc>
                <a:spcAft>
                  <a:spcPts val="800"/>
                </a:spcAft>
              </a:pPr>
              <a:r>
                <a:rPr lang="en-IN" sz="1400" i="1">
                  <a:solidFill>
                    <a:srgbClr val="000000"/>
                  </a:solidFill>
                  <a:effectLst/>
                  <a:latin typeface="Arial" panose="020B0604020202020204" pitchFamily="34" charset="0"/>
                  <a:ea typeface="Arial" panose="020B0604020202020204" pitchFamily="34" charset="0"/>
                </a:rPr>
                <a:t>from</a:t>
              </a:r>
              <a:endParaRPr lang="en-IN" sz="1100">
                <a:solidFill>
                  <a:srgbClr val="000000"/>
                </a:solidFill>
                <a:effectLst/>
                <a:latin typeface="Calibri" panose="020F0502020204030204" pitchFamily="34" charset="0"/>
                <a:ea typeface="Calibri" panose="020F0502020204030204" pitchFamily="34" charset="0"/>
              </a:endParaRPr>
            </a:p>
          </p:txBody>
        </p:sp>
        <p:sp>
          <p:nvSpPr>
            <p:cNvPr id="213" name="Shape 4248">
              <a:extLst>
                <a:ext uri="{FF2B5EF4-FFF2-40B4-BE49-F238E27FC236}">
                  <a16:creationId xmlns:a16="http://schemas.microsoft.com/office/drawing/2014/main" id="{1D865A85-5621-44B2-8890-DC02CF3EAECB}"/>
                </a:ext>
              </a:extLst>
            </p:cNvPr>
            <p:cNvSpPr/>
            <p:nvPr/>
          </p:nvSpPr>
          <p:spPr>
            <a:xfrm>
              <a:off x="2680252" y="214483"/>
              <a:ext cx="0" cy="1219200"/>
            </a:xfrm>
            <a:custGeom>
              <a:avLst/>
              <a:gdLst/>
              <a:ahLst/>
              <a:cxnLst/>
              <a:rect l="0" t="0" r="0" b="0"/>
              <a:pathLst>
                <a:path h="1219200">
                  <a:moveTo>
                    <a:pt x="0" y="0"/>
                  </a:moveTo>
                  <a:lnTo>
                    <a:pt x="0" y="1219200"/>
                  </a:lnTo>
                </a:path>
              </a:pathLst>
            </a:custGeom>
            <a:ln w="9525" cap="flat">
              <a:round/>
            </a:ln>
          </p:spPr>
          <p:style>
            <a:lnRef idx="1">
              <a:srgbClr val="000000"/>
            </a:lnRef>
            <a:fillRef idx="0">
              <a:srgbClr val="000000">
                <a:alpha val="0"/>
              </a:srgbClr>
            </a:fillRef>
            <a:effectRef idx="0">
              <a:scrgbClr r="0" g="0" b="0"/>
            </a:effectRef>
            <a:fontRef idx="none"/>
          </p:style>
          <p:txBody>
            <a:bodyPr/>
            <a:lstStyle/>
            <a:p>
              <a:endParaRPr lang="en-IN"/>
            </a:p>
          </p:txBody>
        </p:sp>
        <p:sp>
          <p:nvSpPr>
            <p:cNvPr id="214" name="Shape 4249">
              <a:extLst>
                <a:ext uri="{FF2B5EF4-FFF2-40B4-BE49-F238E27FC236}">
                  <a16:creationId xmlns:a16="http://schemas.microsoft.com/office/drawing/2014/main" id="{EBF507EC-E292-46CF-AF4F-82793BFA45FB}"/>
                </a:ext>
              </a:extLst>
            </p:cNvPr>
            <p:cNvSpPr/>
            <p:nvPr/>
          </p:nvSpPr>
          <p:spPr>
            <a:xfrm>
              <a:off x="2375452" y="443083"/>
              <a:ext cx="1371600" cy="0"/>
            </a:xfrm>
            <a:custGeom>
              <a:avLst/>
              <a:gdLst/>
              <a:ahLst/>
              <a:cxnLst/>
              <a:rect l="0" t="0" r="0" b="0"/>
              <a:pathLst>
                <a:path w="1371600">
                  <a:moveTo>
                    <a:pt x="0" y="0"/>
                  </a:moveTo>
                  <a:lnTo>
                    <a:pt x="1371600" y="0"/>
                  </a:lnTo>
                </a:path>
              </a:pathLst>
            </a:custGeom>
            <a:ln w="9525" cap="flat">
              <a:round/>
            </a:ln>
          </p:spPr>
          <p:style>
            <a:lnRef idx="1">
              <a:srgbClr val="000000"/>
            </a:lnRef>
            <a:fillRef idx="0">
              <a:srgbClr val="000000">
                <a:alpha val="0"/>
              </a:srgbClr>
            </a:fillRef>
            <a:effectRef idx="0">
              <a:scrgbClr r="0" g="0" b="0"/>
            </a:effectRef>
            <a:fontRef idx="none"/>
          </p:style>
          <p:txBody>
            <a:bodyPr/>
            <a:lstStyle/>
            <a:p>
              <a:endParaRPr lang="en-IN"/>
            </a:p>
          </p:txBody>
        </p:sp>
        <p:sp>
          <p:nvSpPr>
            <p:cNvPr id="215" name="Rectangle 214">
              <a:extLst>
                <a:ext uri="{FF2B5EF4-FFF2-40B4-BE49-F238E27FC236}">
                  <a16:creationId xmlns:a16="http://schemas.microsoft.com/office/drawing/2014/main" id="{E9985BA9-5C96-4A30-8873-5372888C6A57}"/>
                </a:ext>
              </a:extLst>
            </p:cNvPr>
            <p:cNvSpPr/>
            <p:nvPr/>
          </p:nvSpPr>
          <p:spPr>
            <a:xfrm>
              <a:off x="2771692" y="160379"/>
              <a:ext cx="152019" cy="285778"/>
            </a:xfrm>
            <a:prstGeom prst="rect">
              <a:avLst/>
            </a:prstGeom>
            <a:ln>
              <a:noFill/>
            </a:ln>
          </p:spPr>
          <p:txBody>
            <a:bodyPr vert="horz" lIns="0" tIns="0" rIns="0" bIns="0" rtlCol="0">
              <a:noAutofit/>
            </a:bodyPr>
            <a:lstStyle/>
            <a:p>
              <a:pPr>
                <a:lnSpc>
                  <a:spcPct val="107000"/>
                </a:lnSpc>
                <a:spcAft>
                  <a:spcPts val="800"/>
                </a:spcAft>
              </a:pPr>
              <a:r>
                <a:rPr lang="en-IN" sz="1800">
                  <a:solidFill>
                    <a:srgbClr val="000000"/>
                  </a:solidFill>
                  <a:effectLst/>
                  <a:latin typeface="Arial" panose="020B0604020202020204" pitchFamily="34" charset="0"/>
                  <a:ea typeface="Arial" panose="020B0604020202020204" pitchFamily="34" charset="0"/>
                </a:rPr>
                <a:t>x</a:t>
              </a:r>
              <a:endParaRPr lang="en-IN" sz="1100">
                <a:solidFill>
                  <a:srgbClr val="000000"/>
                </a:solidFill>
                <a:effectLst/>
                <a:latin typeface="Calibri" panose="020F0502020204030204" pitchFamily="34" charset="0"/>
                <a:ea typeface="Calibri" panose="020F0502020204030204" pitchFamily="34" charset="0"/>
              </a:endParaRPr>
            </a:p>
          </p:txBody>
        </p:sp>
        <p:sp>
          <p:nvSpPr>
            <p:cNvPr id="216" name="Rectangle 215">
              <a:extLst>
                <a:ext uri="{FF2B5EF4-FFF2-40B4-BE49-F238E27FC236}">
                  <a16:creationId xmlns:a16="http://schemas.microsoft.com/office/drawing/2014/main" id="{4ACB40E0-752C-4EF1-B5AF-6DBB7E142824}"/>
                </a:ext>
              </a:extLst>
            </p:cNvPr>
            <p:cNvSpPr/>
            <p:nvPr/>
          </p:nvSpPr>
          <p:spPr>
            <a:xfrm>
              <a:off x="3076527" y="160379"/>
              <a:ext cx="152019" cy="285778"/>
            </a:xfrm>
            <a:prstGeom prst="rect">
              <a:avLst/>
            </a:prstGeom>
            <a:ln>
              <a:noFill/>
            </a:ln>
          </p:spPr>
          <p:txBody>
            <a:bodyPr vert="horz" lIns="0" tIns="0" rIns="0" bIns="0" rtlCol="0">
              <a:noAutofit/>
            </a:bodyPr>
            <a:lstStyle/>
            <a:p>
              <a:pPr>
                <a:lnSpc>
                  <a:spcPct val="107000"/>
                </a:lnSpc>
                <a:spcAft>
                  <a:spcPts val="800"/>
                </a:spcAft>
              </a:pPr>
              <a:r>
                <a:rPr lang="en-IN" sz="1800">
                  <a:solidFill>
                    <a:srgbClr val="000000"/>
                  </a:solidFill>
                  <a:effectLst/>
                  <a:latin typeface="Arial" panose="020B0604020202020204" pitchFamily="34" charset="0"/>
                  <a:ea typeface="Arial" panose="020B0604020202020204" pitchFamily="34" charset="0"/>
                </a:rPr>
                <a:t>y</a:t>
              </a:r>
              <a:endParaRPr lang="en-IN" sz="1100">
                <a:solidFill>
                  <a:srgbClr val="000000"/>
                </a:solidFill>
                <a:effectLst/>
                <a:latin typeface="Calibri" panose="020F0502020204030204" pitchFamily="34" charset="0"/>
                <a:ea typeface="Calibri" panose="020F0502020204030204" pitchFamily="34" charset="0"/>
              </a:endParaRPr>
            </a:p>
          </p:txBody>
        </p:sp>
        <p:sp>
          <p:nvSpPr>
            <p:cNvPr id="217" name="Rectangle 216">
              <a:extLst>
                <a:ext uri="{FF2B5EF4-FFF2-40B4-BE49-F238E27FC236}">
                  <a16:creationId xmlns:a16="http://schemas.microsoft.com/office/drawing/2014/main" id="{98A831F7-5489-4CA1-A0A2-E3F3DCF76A38}"/>
                </a:ext>
              </a:extLst>
            </p:cNvPr>
            <p:cNvSpPr/>
            <p:nvPr/>
          </p:nvSpPr>
          <p:spPr>
            <a:xfrm>
              <a:off x="3381363" y="160379"/>
              <a:ext cx="152019" cy="285778"/>
            </a:xfrm>
            <a:prstGeom prst="rect">
              <a:avLst/>
            </a:prstGeom>
            <a:ln>
              <a:noFill/>
            </a:ln>
          </p:spPr>
          <p:txBody>
            <a:bodyPr vert="horz" lIns="0" tIns="0" rIns="0" bIns="0" rtlCol="0">
              <a:noAutofit/>
            </a:bodyPr>
            <a:lstStyle/>
            <a:p>
              <a:pPr>
                <a:lnSpc>
                  <a:spcPct val="107000"/>
                </a:lnSpc>
                <a:spcAft>
                  <a:spcPts val="800"/>
                </a:spcAft>
              </a:pPr>
              <a:r>
                <a:rPr lang="en-IN" sz="1800">
                  <a:solidFill>
                    <a:srgbClr val="000000"/>
                  </a:solidFill>
                  <a:effectLst/>
                  <a:latin typeface="Arial" panose="020B0604020202020204" pitchFamily="34" charset="0"/>
                  <a:ea typeface="Arial" panose="020B0604020202020204" pitchFamily="34" charset="0"/>
                </a:rPr>
                <a:t>z</a:t>
              </a:r>
              <a:endParaRPr lang="en-IN" sz="1100">
                <a:solidFill>
                  <a:srgbClr val="000000"/>
                </a:solidFill>
                <a:effectLst/>
                <a:latin typeface="Calibri" panose="020F0502020204030204" pitchFamily="34" charset="0"/>
                <a:ea typeface="Calibri" panose="020F0502020204030204" pitchFamily="34" charset="0"/>
              </a:endParaRPr>
            </a:p>
          </p:txBody>
        </p:sp>
        <p:sp>
          <p:nvSpPr>
            <p:cNvPr id="218" name="Rectangle 217">
              <a:extLst>
                <a:ext uri="{FF2B5EF4-FFF2-40B4-BE49-F238E27FC236}">
                  <a16:creationId xmlns:a16="http://schemas.microsoft.com/office/drawing/2014/main" id="{D1E4A1F6-FFB1-4B1B-B959-D82B8240044F}"/>
                </a:ext>
              </a:extLst>
            </p:cNvPr>
            <p:cNvSpPr/>
            <p:nvPr/>
          </p:nvSpPr>
          <p:spPr>
            <a:xfrm>
              <a:off x="2466892" y="541380"/>
              <a:ext cx="152019" cy="285778"/>
            </a:xfrm>
            <a:prstGeom prst="rect">
              <a:avLst/>
            </a:prstGeom>
            <a:ln>
              <a:noFill/>
            </a:ln>
          </p:spPr>
          <p:txBody>
            <a:bodyPr vert="horz" lIns="0" tIns="0" rIns="0" bIns="0" rtlCol="0">
              <a:noAutofit/>
            </a:bodyPr>
            <a:lstStyle/>
            <a:p>
              <a:pPr>
                <a:lnSpc>
                  <a:spcPct val="107000"/>
                </a:lnSpc>
                <a:spcAft>
                  <a:spcPts val="800"/>
                </a:spcAft>
              </a:pPr>
              <a:r>
                <a:rPr lang="en-IN" sz="1800">
                  <a:solidFill>
                    <a:srgbClr val="000000"/>
                  </a:solidFill>
                  <a:effectLst/>
                  <a:latin typeface="Arial" panose="020B0604020202020204" pitchFamily="34" charset="0"/>
                  <a:ea typeface="Arial" panose="020B0604020202020204" pitchFamily="34" charset="0"/>
                </a:rPr>
                <a:t>x</a:t>
              </a:r>
              <a:endParaRPr lang="en-IN" sz="1100">
                <a:solidFill>
                  <a:srgbClr val="000000"/>
                </a:solidFill>
                <a:effectLst/>
                <a:latin typeface="Calibri" panose="020F0502020204030204" pitchFamily="34" charset="0"/>
                <a:ea typeface="Calibri" panose="020F0502020204030204" pitchFamily="34" charset="0"/>
              </a:endParaRPr>
            </a:p>
          </p:txBody>
        </p:sp>
        <p:sp>
          <p:nvSpPr>
            <p:cNvPr id="219" name="Rectangle 218">
              <a:extLst>
                <a:ext uri="{FF2B5EF4-FFF2-40B4-BE49-F238E27FC236}">
                  <a16:creationId xmlns:a16="http://schemas.microsoft.com/office/drawing/2014/main" id="{D88F75C5-EE38-4C11-8935-91823953B6CF}"/>
                </a:ext>
              </a:extLst>
            </p:cNvPr>
            <p:cNvSpPr/>
            <p:nvPr/>
          </p:nvSpPr>
          <p:spPr>
            <a:xfrm>
              <a:off x="2466892" y="846179"/>
              <a:ext cx="152019" cy="285778"/>
            </a:xfrm>
            <a:prstGeom prst="rect">
              <a:avLst/>
            </a:prstGeom>
            <a:ln>
              <a:noFill/>
            </a:ln>
          </p:spPr>
          <p:txBody>
            <a:bodyPr vert="horz" lIns="0" tIns="0" rIns="0" bIns="0" rtlCol="0">
              <a:noAutofit/>
            </a:bodyPr>
            <a:lstStyle/>
            <a:p>
              <a:pPr>
                <a:lnSpc>
                  <a:spcPct val="107000"/>
                </a:lnSpc>
                <a:spcAft>
                  <a:spcPts val="800"/>
                </a:spcAft>
              </a:pPr>
              <a:r>
                <a:rPr lang="en-IN" sz="1800">
                  <a:solidFill>
                    <a:srgbClr val="000000"/>
                  </a:solidFill>
                  <a:effectLst/>
                  <a:latin typeface="Arial" panose="020B0604020202020204" pitchFamily="34" charset="0"/>
                  <a:ea typeface="Arial" panose="020B0604020202020204" pitchFamily="34" charset="0"/>
                </a:rPr>
                <a:t>y</a:t>
              </a:r>
              <a:endParaRPr lang="en-IN" sz="1100">
                <a:solidFill>
                  <a:srgbClr val="000000"/>
                </a:solidFill>
                <a:effectLst/>
                <a:latin typeface="Calibri" panose="020F0502020204030204" pitchFamily="34" charset="0"/>
                <a:ea typeface="Calibri" panose="020F0502020204030204" pitchFamily="34" charset="0"/>
              </a:endParaRPr>
            </a:p>
          </p:txBody>
        </p:sp>
        <p:sp>
          <p:nvSpPr>
            <p:cNvPr id="220" name="Rectangle 219">
              <a:extLst>
                <a:ext uri="{FF2B5EF4-FFF2-40B4-BE49-F238E27FC236}">
                  <a16:creationId xmlns:a16="http://schemas.microsoft.com/office/drawing/2014/main" id="{C4C9AB48-F90C-4F5B-BE91-C5BE66833CE8}"/>
                </a:ext>
              </a:extLst>
            </p:cNvPr>
            <p:cNvSpPr/>
            <p:nvPr/>
          </p:nvSpPr>
          <p:spPr>
            <a:xfrm>
              <a:off x="2466892" y="1150979"/>
              <a:ext cx="152019" cy="285778"/>
            </a:xfrm>
            <a:prstGeom prst="rect">
              <a:avLst/>
            </a:prstGeom>
            <a:ln>
              <a:noFill/>
            </a:ln>
          </p:spPr>
          <p:txBody>
            <a:bodyPr vert="horz" lIns="0" tIns="0" rIns="0" bIns="0" rtlCol="0">
              <a:noAutofit/>
            </a:bodyPr>
            <a:lstStyle/>
            <a:p>
              <a:pPr>
                <a:lnSpc>
                  <a:spcPct val="107000"/>
                </a:lnSpc>
                <a:spcAft>
                  <a:spcPts val="800"/>
                </a:spcAft>
              </a:pPr>
              <a:r>
                <a:rPr lang="en-IN" sz="1800">
                  <a:solidFill>
                    <a:srgbClr val="000000"/>
                  </a:solidFill>
                  <a:effectLst/>
                  <a:latin typeface="Arial" panose="020B0604020202020204" pitchFamily="34" charset="0"/>
                  <a:ea typeface="Arial" panose="020B0604020202020204" pitchFamily="34" charset="0"/>
                </a:rPr>
                <a:t>z</a:t>
              </a:r>
              <a:endParaRPr lang="en-IN" sz="1100">
                <a:solidFill>
                  <a:srgbClr val="000000"/>
                </a:solidFill>
                <a:effectLst/>
                <a:latin typeface="Calibri" panose="020F0502020204030204" pitchFamily="34" charset="0"/>
                <a:ea typeface="Calibri" panose="020F0502020204030204" pitchFamily="34" charset="0"/>
              </a:endParaRPr>
            </a:p>
          </p:txBody>
        </p:sp>
        <p:sp>
          <p:nvSpPr>
            <p:cNvPr id="221" name="Rectangle 220">
              <a:extLst>
                <a:ext uri="{FF2B5EF4-FFF2-40B4-BE49-F238E27FC236}">
                  <a16:creationId xmlns:a16="http://schemas.microsoft.com/office/drawing/2014/main" id="{9590B53D-AB10-4432-BF52-6D39C067491C}"/>
                </a:ext>
              </a:extLst>
            </p:cNvPr>
            <p:cNvSpPr/>
            <p:nvPr/>
          </p:nvSpPr>
          <p:spPr>
            <a:xfrm>
              <a:off x="2792330" y="541380"/>
              <a:ext cx="169045" cy="285778"/>
            </a:xfrm>
            <a:prstGeom prst="rect">
              <a:avLst/>
            </a:prstGeom>
            <a:ln>
              <a:noFill/>
            </a:ln>
          </p:spPr>
          <p:txBody>
            <a:bodyPr vert="horz" lIns="0" tIns="0" rIns="0" bIns="0" rtlCol="0">
              <a:noAutofit/>
            </a:bodyPr>
            <a:lstStyle/>
            <a:p>
              <a:pPr>
                <a:lnSpc>
                  <a:spcPct val="107000"/>
                </a:lnSpc>
                <a:spcAft>
                  <a:spcPts val="800"/>
                </a:spcAft>
              </a:pPr>
              <a:r>
                <a:rPr lang="en-IN" sz="1800">
                  <a:solidFill>
                    <a:srgbClr val="000000"/>
                  </a:solidFill>
                  <a:effectLst/>
                  <a:latin typeface="Arial" panose="020B0604020202020204" pitchFamily="34" charset="0"/>
                  <a:ea typeface="Arial" panose="020B0604020202020204" pitchFamily="34" charset="0"/>
                </a:rPr>
                <a:t>0</a:t>
              </a:r>
              <a:endParaRPr lang="en-IN" sz="1100">
                <a:solidFill>
                  <a:srgbClr val="000000"/>
                </a:solidFill>
                <a:effectLst/>
                <a:latin typeface="Calibri" panose="020F0502020204030204" pitchFamily="34" charset="0"/>
                <a:ea typeface="Calibri" panose="020F0502020204030204" pitchFamily="34" charset="0"/>
              </a:endParaRPr>
            </a:p>
          </p:txBody>
        </p:sp>
        <p:sp>
          <p:nvSpPr>
            <p:cNvPr id="222" name="Rectangle 221">
              <a:extLst>
                <a:ext uri="{FF2B5EF4-FFF2-40B4-BE49-F238E27FC236}">
                  <a16:creationId xmlns:a16="http://schemas.microsoft.com/office/drawing/2014/main" id="{DD65FA90-29E8-4C63-BFE0-2976E86F0C4A}"/>
                </a:ext>
              </a:extLst>
            </p:cNvPr>
            <p:cNvSpPr/>
            <p:nvPr/>
          </p:nvSpPr>
          <p:spPr>
            <a:xfrm>
              <a:off x="2755818" y="876341"/>
              <a:ext cx="169045" cy="285778"/>
            </a:xfrm>
            <a:prstGeom prst="rect">
              <a:avLst/>
            </a:prstGeom>
            <a:ln>
              <a:noFill/>
            </a:ln>
          </p:spPr>
          <p:txBody>
            <a:bodyPr vert="horz" lIns="0" tIns="0" rIns="0" bIns="0" rtlCol="0">
              <a:noAutofit/>
            </a:bodyPr>
            <a:lstStyle/>
            <a:p>
              <a:pPr>
                <a:lnSpc>
                  <a:spcPct val="107000"/>
                </a:lnSpc>
                <a:spcAft>
                  <a:spcPts val="800"/>
                </a:spcAft>
              </a:pPr>
              <a:r>
                <a:rPr lang="en-IN" sz="1800">
                  <a:solidFill>
                    <a:srgbClr val="000000"/>
                  </a:solidFill>
                  <a:effectLst/>
                  <a:latin typeface="Arial" panose="020B0604020202020204" pitchFamily="34" charset="0"/>
                  <a:ea typeface="Arial" panose="020B0604020202020204" pitchFamily="34" charset="0"/>
                </a:rPr>
                <a:t>2</a:t>
              </a:r>
              <a:endParaRPr lang="en-IN" sz="1100">
                <a:solidFill>
                  <a:srgbClr val="000000"/>
                </a:solidFill>
                <a:effectLst/>
                <a:latin typeface="Calibri" panose="020F0502020204030204" pitchFamily="34" charset="0"/>
                <a:ea typeface="Calibri" panose="020F0502020204030204" pitchFamily="34" charset="0"/>
              </a:endParaRPr>
            </a:p>
          </p:txBody>
        </p:sp>
        <p:sp>
          <p:nvSpPr>
            <p:cNvPr id="223" name="Rectangle 222">
              <a:extLst>
                <a:ext uri="{FF2B5EF4-FFF2-40B4-BE49-F238E27FC236}">
                  <a16:creationId xmlns:a16="http://schemas.microsoft.com/office/drawing/2014/main" id="{486348B8-A228-430F-9978-862E62566595}"/>
                </a:ext>
              </a:extLst>
            </p:cNvPr>
            <p:cNvSpPr/>
            <p:nvPr/>
          </p:nvSpPr>
          <p:spPr>
            <a:xfrm>
              <a:off x="3391161" y="876341"/>
              <a:ext cx="169045" cy="285778"/>
            </a:xfrm>
            <a:prstGeom prst="rect">
              <a:avLst/>
            </a:prstGeom>
            <a:ln>
              <a:noFill/>
            </a:ln>
          </p:spPr>
          <p:txBody>
            <a:bodyPr vert="horz" lIns="0" tIns="0" rIns="0" bIns="0" rtlCol="0">
              <a:noAutofit/>
            </a:bodyPr>
            <a:lstStyle/>
            <a:p>
              <a:pPr>
                <a:lnSpc>
                  <a:spcPct val="107000"/>
                </a:lnSpc>
                <a:spcAft>
                  <a:spcPts val="800"/>
                </a:spcAft>
              </a:pPr>
              <a:r>
                <a:rPr lang="en-IN" sz="1800">
                  <a:solidFill>
                    <a:srgbClr val="000000"/>
                  </a:solidFill>
                  <a:effectLst/>
                  <a:latin typeface="Arial" panose="020B0604020202020204" pitchFamily="34" charset="0"/>
                  <a:ea typeface="Arial" panose="020B0604020202020204" pitchFamily="34" charset="0"/>
                </a:rPr>
                <a:t>1</a:t>
              </a:r>
              <a:endParaRPr lang="en-IN" sz="1100">
                <a:solidFill>
                  <a:srgbClr val="000000"/>
                </a:solidFill>
                <a:effectLst/>
                <a:latin typeface="Calibri" panose="020F0502020204030204" pitchFamily="34" charset="0"/>
                <a:ea typeface="Calibri" panose="020F0502020204030204" pitchFamily="34" charset="0"/>
              </a:endParaRPr>
            </a:p>
          </p:txBody>
        </p:sp>
        <p:sp>
          <p:nvSpPr>
            <p:cNvPr id="224" name="Rectangle 223">
              <a:extLst>
                <a:ext uri="{FF2B5EF4-FFF2-40B4-BE49-F238E27FC236}">
                  <a16:creationId xmlns:a16="http://schemas.microsoft.com/office/drawing/2014/main" id="{FF82C4E8-DBAD-43BE-BAFB-9A7B6ED29052}"/>
                </a:ext>
              </a:extLst>
            </p:cNvPr>
            <p:cNvSpPr/>
            <p:nvPr/>
          </p:nvSpPr>
          <p:spPr>
            <a:xfrm>
              <a:off x="3073489" y="876341"/>
              <a:ext cx="169045" cy="285778"/>
            </a:xfrm>
            <a:prstGeom prst="rect">
              <a:avLst/>
            </a:prstGeom>
            <a:ln>
              <a:noFill/>
            </a:ln>
          </p:spPr>
          <p:txBody>
            <a:bodyPr vert="horz" lIns="0" tIns="0" rIns="0" bIns="0" rtlCol="0">
              <a:noAutofit/>
            </a:bodyPr>
            <a:lstStyle/>
            <a:p>
              <a:pPr>
                <a:lnSpc>
                  <a:spcPct val="107000"/>
                </a:lnSpc>
                <a:spcAft>
                  <a:spcPts val="800"/>
                </a:spcAft>
              </a:pPr>
              <a:r>
                <a:rPr lang="en-IN" sz="1800">
                  <a:solidFill>
                    <a:srgbClr val="000000"/>
                  </a:solidFill>
                  <a:effectLst/>
                  <a:latin typeface="Arial" panose="020B0604020202020204" pitchFamily="34" charset="0"/>
                  <a:ea typeface="Arial" panose="020B0604020202020204" pitchFamily="34" charset="0"/>
                </a:rPr>
                <a:t>0</a:t>
              </a:r>
              <a:endParaRPr lang="en-IN" sz="1100">
                <a:solidFill>
                  <a:srgbClr val="000000"/>
                </a:solidFill>
                <a:effectLst/>
                <a:latin typeface="Calibri" panose="020F0502020204030204" pitchFamily="34" charset="0"/>
                <a:ea typeface="Calibri" panose="020F0502020204030204" pitchFamily="34" charset="0"/>
              </a:endParaRPr>
            </a:p>
          </p:txBody>
        </p:sp>
        <p:sp>
          <p:nvSpPr>
            <p:cNvPr id="225" name="Rectangle 224">
              <a:extLst>
                <a:ext uri="{FF2B5EF4-FFF2-40B4-BE49-F238E27FC236}">
                  <a16:creationId xmlns:a16="http://schemas.microsoft.com/office/drawing/2014/main" id="{1E9A9AC1-37D8-4212-AA43-035B9BC8C7F3}"/>
                </a:ext>
              </a:extLst>
            </p:cNvPr>
            <p:cNvSpPr/>
            <p:nvPr/>
          </p:nvSpPr>
          <p:spPr>
            <a:xfrm>
              <a:off x="3073489" y="1192254"/>
              <a:ext cx="169045" cy="285778"/>
            </a:xfrm>
            <a:prstGeom prst="rect">
              <a:avLst/>
            </a:prstGeom>
            <a:ln>
              <a:noFill/>
            </a:ln>
          </p:spPr>
          <p:txBody>
            <a:bodyPr vert="horz" lIns="0" tIns="0" rIns="0" bIns="0" rtlCol="0">
              <a:noAutofit/>
            </a:bodyPr>
            <a:lstStyle/>
            <a:p>
              <a:pPr>
                <a:lnSpc>
                  <a:spcPct val="107000"/>
                </a:lnSpc>
                <a:spcAft>
                  <a:spcPts val="800"/>
                </a:spcAft>
              </a:pPr>
              <a:r>
                <a:rPr lang="en-IN" sz="1800">
                  <a:solidFill>
                    <a:srgbClr val="000000"/>
                  </a:solidFill>
                  <a:effectLst/>
                  <a:latin typeface="Arial" panose="020B0604020202020204" pitchFamily="34" charset="0"/>
                  <a:ea typeface="Arial" panose="020B0604020202020204" pitchFamily="34" charset="0"/>
                </a:rPr>
                <a:t>1</a:t>
              </a:r>
              <a:endParaRPr lang="en-IN" sz="1100">
                <a:solidFill>
                  <a:srgbClr val="000000"/>
                </a:solidFill>
                <a:effectLst/>
                <a:latin typeface="Calibri" panose="020F0502020204030204" pitchFamily="34" charset="0"/>
                <a:ea typeface="Calibri" panose="020F0502020204030204" pitchFamily="34" charset="0"/>
              </a:endParaRPr>
            </a:p>
          </p:txBody>
        </p:sp>
        <p:sp>
          <p:nvSpPr>
            <p:cNvPr id="226" name="Rectangle 225">
              <a:extLst>
                <a:ext uri="{FF2B5EF4-FFF2-40B4-BE49-F238E27FC236}">
                  <a16:creationId xmlns:a16="http://schemas.microsoft.com/office/drawing/2014/main" id="{44BD4C3A-A562-4A52-AE26-4F5A1B4DFD2F}"/>
                </a:ext>
              </a:extLst>
            </p:cNvPr>
            <p:cNvSpPr/>
            <p:nvPr/>
          </p:nvSpPr>
          <p:spPr>
            <a:xfrm>
              <a:off x="2755818" y="1192254"/>
              <a:ext cx="169045" cy="285778"/>
            </a:xfrm>
            <a:prstGeom prst="rect">
              <a:avLst/>
            </a:prstGeom>
            <a:ln>
              <a:noFill/>
            </a:ln>
          </p:spPr>
          <p:txBody>
            <a:bodyPr vert="horz" lIns="0" tIns="0" rIns="0" bIns="0" rtlCol="0">
              <a:noAutofit/>
            </a:bodyPr>
            <a:lstStyle/>
            <a:p>
              <a:pPr>
                <a:lnSpc>
                  <a:spcPct val="107000"/>
                </a:lnSpc>
                <a:spcAft>
                  <a:spcPts val="800"/>
                </a:spcAft>
              </a:pPr>
              <a:r>
                <a:rPr lang="en-IN" sz="1800">
                  <a:solidFill>
                    <a:srgbClr val="000000"/>
                  </a:solidFill>
                  <a:effectLst/>
                  <a:latin typeface="Arial" panose="020B0604020202020204" pitchFamily="34" charset="0"/>
                  <a:ea typeface="Arial" panose="020B0604020202020204" pitchFamily="34" charset="0"/>
                </a:rPr>
                <a:t>7</a:t>
              </a:r>
              <a:endParaRPr lang="en-IN" sz="1100">
                <a:solidFill>
                  <a:srgbClr val="000000"/>
                </a:solidFill>
                <a:effectLst/>
                <a:latin typeface="Calibri" panose="020F0502020204030204" pitchFamily="34" charset="0"/>
                <a:ea typeface="Calibri" panose="020F0502020204030204" pitchFamily="34" charset="0"/>
              </a:endParaRPr>
            </a:p>
          </p:txBody>
        </p:sp>
        <p:sp>
          <p:nvSpPr>
            <p:cNvPr id="227" name="Rectangle 226">
              <a:extLst>
                <a:ext uri="{FF2B5EF4-FFF2-40B4-BE49-F238E27FC236}">
                  <a16:creationId xmlns:a16="http://schemas.microsoft.com/office/drawing/2014/main" id="{ABECC701-7B17-4937-A41E-C93DE876CBF3}"/>
                </a:ext>
              </a:extLst>
            </p:cNvPr>
            <p:cNvSpPr/>
            <p:nvPr/>
          </p:nvSpPr>
          <p:spPr>
            <a:xfrm>
              <a:off x="3391161" y="1192254"/>
              <a:ext cx="169045" cy="285778"/>
            </a:xfrm>
            <a:prstGeom prst="rect">
              <a:avLst/>
            </a:prstGeom>
            <a:ln>
              <a:noFill/>
            </a:ln>
          </p:spPr>
          <p:txBody>
            <a:bodyPr vert="horz" lIns="0" tIns="0" rIns="0" bIns="0" rtlCol="0">
              <a:noAutofit/>
            </a:bodyPr>
            <a:lstStyle/>
            <a:p>
              <a:pPr>
                <a:lnSpc>
                  <a:spcPct val="107000"/>
                </a:lnSpc>
                <a:spcAft>
                  <a:spcPts val="800"/>
                </a:spcAft>
              </a:pPr>
              <a:r>
                <a:rPr lang="en-IN" sz="1800">
                  <a:solidFill>
                    <a:srgbClr val="000000"/>
                  </a:solidFill>
                  <a:effectLst/>
                  <a:latin typeface="Arial" panose="020B0604020202020204" pitchFamily="34" charset="0"/>
                  <a:ea typeface="Arial" panose="020B0604020202020204" pitchFamily="34" charset="0"/>
                </a:rPr>
                <a:t>0</a:t>
              </a:r>
              <a:endParaRPr lang="en-IN" sz="1100">
                <a:solidFill>
                  <a:srgbClr val="000000"/>
                </a:solidFill>
                <a:effectLst/>
                <a:latin typeface="Calibri" panose="020F0502020204030204" pitchFamily="34" charset="0"/>
                <a:ea typeface="Calibri" panose="020F0502020204030204" pitchFamily="34" charset="0"/>
              </a:endParaRPr>
            </a:p>
          </p:txBody>
        </p:sp>
        <p:sp>
          <p:nvSpPr>
            <p:cNvPr id="228" name="Shape 4257">
              <a:extLst>
                <a:ext uri="{FF2B5EF4-FFF2-40B4-BE49-F238E27FC236}">
                  <a16:creationId xmlns:a16="http://schemas.microsoft.com/office/drawing/2014/main" id="{321D883F-DF9F-49F0-B9C4-141F68D39EDE}"/>
                </a:ext>
              </a:extLst>
            </p:cNvPr>
            <p:cNvSpPr/>
            <p:nvPr/>
          </p:nvSpPr>
          <p:spPr>
            <a:xfrm>
              <a:off x="2700890" y="443083"/>
              <a:ext cx="1066800" cy="381000"/>
            </a:xfrm>
            <a:custGeom>
              <a:avLst/>
              <a:gdLst/>
              <a:ahLst/>
              <a:cxnLst/>
              <a:rect l="0" t="0" r="0" b="0"/>
              <a:pathLst>
                <a:path w="1066800" h="381000">
                  <a:moveTo>
                    <a:pt x="0" y="190500"/>
                  </a:moveTo>
                  <a:cubicBezTo>
                    <a:pt x="0" y="85995"/>
                    <a:pt x="240785" y="0"/>
                    <a:pt x="533400" y="0"/>
                  </a:cubicBezTo>
                  <a:cubicBezTo>
                    <a:pt x="826014" y="0"/>
                    <a:pt x="1066800" y="85995"/>
                    <a:pt x="1066800" y="190500"/>
                  </a:cubicBezTo>
                  <a:cubicBezTo>
                    <a:pt x="1066800" y="190500"/>
                    <a:pt x="1066800" y="190500"/>
                    <a:pt x="1066800" y="190500"/>
                  </a:cubicBezTo>
                  <a:cubicBezTo>
                    <a:pt x="1066800" y="190500"/>
                    <a:pt x="1066800" y="190500"/>
                    <a:pt x="1066800" y="190500"/>
                  </a:cubicBezTo>
                  <a:cubicBezTo>
                    <a:pt x="1066800" y="295005"/>
                    <a:pt x="826014" y="381000"/>
                    <a:pt x="533400" y="381000"/>
                  </a:cubicBezTo>
                  <a:cubicBezTo>
                    <a:pt x="533400" y="381000"/>
                    <a:pt x="533400" y="381000"/>
                    <a:pt x="533400" y="381000"/>
                  </a:cubicBezTo>
                  <a:cubicBezTo>
                    <a:pt x="240785" y="381000"/>
                    <a:pt x="0" y="295005"/>
                    <a:pt x="0" y="190500"/>
                  </a:cubicBezTo>
                  <a:cubicBezTo>
                    <a:pt x="0" y="190500"/>
                    <a:pt x="0" y="190500"/>
                    <a:pt x="0" y="190500"/>
                  </a:cubicBezTo>
                  <a:close/>
                </a:path>
              </a:pathLst>
            </a:custGeom>
            <a:ln w="9525" cap="flat">
              <a:round/>
            </a:ln>
          </p:spPr>
          <p:style>
            <a:lnRef idx="1">
              <a:srgbClr val="FF0000"/>
            </a:lnRef>
            <a:fillRef idx="0">
              <a:srgbClr val="000000">
                <a:alpha val="0"/>
              </a:srgbClr>
            </a:fillRef>
            <a:effectRef idx="0">
              <a:scrgbClr r="0" g="0" b="0"/>
            </a:effectRef>
            <a:fontRef idx="none"/>
          </p:style>
          <p:txBody>
            <a:bodyPr/>
            <a:lstStyle/>
            <a:p>
              <a:endParaRPr lang="en-IN"/>
            </a:p>
          </p:txBody>
        </p:sp>
        <p:sp>
          <p:nvSpPr>
            <p:cNvPr id="229" name="Rectangle 228">
              <a:extLst>
                <a:ext uri="{FF2B5EF4-FFF2-40B4-BE49-F238E27FC236}">
                  <a16:creationId xmlns:a16="http://schemas.microsoft.com/office/drawing/2014/main" id="{5CB133FE-7340-4AAD-95E8-F3D88715124A}"/>
                </a:ext>
              </a:extLst>
            </p:cNvPr>
            <p:cNvSpPr/>
            <p:nvPr/>
          </p:nvSpPr>
          <p:spPr>
            <a:xfrm>
              <a:off x="3417805" y="544554"/>
              <a:ext cx="169045" cy="285778"/>
            </a:xfrm>
            <a:prstGeom prst="rect">
              <a:avLst/>
            </a:prstGeom>
            <a:ln>
              <a:noFill/>
            </a:ln>
          </p:spPr>
          <p:txBody>
            <a:bodyPr vert="horz" lIns="0" tIns="0" rIns="0" bIns="0" rtlCol="0">
              <a:noAutofit/>
            </a:bodyPr>
            <a:lstStyle/>
            <a:p>
              <a:pPr>
                <a:lnSpc>
                  <a:spcPct val="107000"/>
                </a:lnSpc>
                <a:spcAft>
                  <a:spcPts val="800"/>
                </a:spcAft>
              </a:pPr>
              <a:r>
                <a:rPr lang="en-IN" sz="1800">
                  <a:solidFill>
                    <a:srgbClr val="000000"/>
                  </a:solidFill>
                  <a:effectLst/>
                  <a:latin typeface="Arial" panose="020B0604020202020204" pitchFamily="34" charset="0"/>
                  <a:ea typeface="Arial" panose="020B0604020202020204" pitchFamily="34" charset="0"/>
                </a:rPr>
                <a:t>3</a:t>
              </a:r>
              <a:endParaRPr lang="en-IN" sz="1100">
                <a:solidFill>
                  <a:srgbClr val="000000"/>
                </a:solidFill>
                <a:effectLst/>
                <a:latin typeface="Calibri" panose="020F0502020204030204" pitchFamily="34" charset="0"/>
                <a:ea typeface="Calibri" panose="020F0502020204030204" pitchFamily="34" charset="0"/>
              </a:endParaRPr>
            </a:p>
          </p:txBody>
        </p:sp>
        <p:sp>
          <p:nvSpPr>
            <p:cNvPr id="230" name="Rectangle 229">
              <a:extLst>
                <a:ext uri="{FF2B5EF4-FFF2-40B4-BE49-F238E27FC236}">
                  <a16:creationId xmlns:a16="http://schemas.microsoft.com/office/drawing/2014/main" id="{B019EDC6-A2C6-4C9A-9113-475CBD138D3F}"/>
                </a:ext>
              </a:extLst>
            </p:cNvPr>
            <p:cNvSpPr/>
            <p:nvPr/>
          </p:nvSpPr>
          <p:spPr>
            <a:xfrm>
              <a:off x="3074905" y="549317"/>
              <a:ext cx="169045" cy="285778"/>
            </a:xfrm>
            <a:prstGeom prst="rect">
              <a:avLst/>
            </a:prstGeom>
            <a:ln>
              <a:noFill/>
            </a:ln>
          </p:spPr>
          <p:txBody>
            <a:bodyPr vert="horz" lIns="0" tIns="0" rIns="0" bIns="0" rtlCol="0">
              <a:noAutofit/>
            </a:bodyPr>
            <a:lstStyle/>
            <a:p>
              <a:pPr>
                <a:lnSpc>
                  <a:spcPct val="107000"/>
                </a:lnSpc>
                <a:spcAft>
                  <a:spcPts val="800"/>
                </a:spcAft>
              </a:pPr>
              <a:r>
                <a:rPr lang="en-IN" sz="1800">
                  <a:solidFill>
                    <a:srgbClr val="000000"/>
                  </a:solidFill>
                  <a:effectLst/>
                  <a:latin typeface="Arial" panose="020B0604020202020204" pitchFamily="34" charset="0"/>
                  <a:ea typeface="Arial" panose="020B0604020202020204" pitchFamily="34" charset="0"/>
                </a:rPr>
                <a:t>2</a:t>
              </a:r>
              <a:endParaRPr lang="en-IN" sz="1100">
                <a:solidFill>
                  <a:srgbClr val="000000"/>
                </a:solidFill>
                <a:effectLst/>
                <a:latin typeface="Calibri" panose="020F0502020204030204" pitchFamily="34" charset="0"/>
                <a:ea typeface="Calibri" panose="020F0502020204030204" pitchFamily="34" charset="0"/>
              </a:endParaRPr>
            </a:p>
          </p:txBody>
        </p:sp>
        <p:sp>
          <p:nvSpPr>
            <p:cNvPr id="231" name="Rectangle 230">
              <a:extLst>
                <a:ext uri="{FF2B5EF4-FFF2-40B4-BE49-F238E27FC236}">
                  <a16:creationId xmlns:a16="http://schemas.microsoft.com/office/drawing/2014/main" id="{ABCC617F-04EF-4994-8F25-CA039A1227C4}"/>
                </a:ext>
              </a:extLst>
            </p:cNvPr>
            <p:cNvSpPr/>
            <p:nvPr/>
          </p:nvSpPr>
          <p:spPr>
            <a:xfrm>
              <a:off x="2908217" y="0"/>
              <a:ext cx="696526" cy="222272"/>
            </a:xfrm>
            <a:prstGeom prst="rect">
              <a:avLst/>
            </a:prstGeom>
            <a:ln>
              <a:noFill/>
            </a:ln>
          </p:spPr>
          <p:txBody>
            <a:bodyPr vert="horz" lIns="0" tIns="0" rIns="0" bIns="0" rtlCol="0">
              <a:noAutofit/>
            </a:bodyPr>
            <a:lstStyle/>
            <a:p>
              <a:pPr>
                <a:lnSpc>
                  <a:spcPct val="107000"/>
                </a:lnSpc>
                <a:spcAft>
                  <a:spcPts val="800"/>
                </a:spcAft>
              </a:pPr>
              <a:r>
                <a:rPr lang="en-IN" sz="1400" i="1">
                  <a:solidFill>
                    <a:srgbClr val="000000"/>
                  </a:solidFill>
                  <a:effectLst/>
                  <a:latin typeface="Arial" panose="020B0604020202020204" pitchFamily="34" charset="0"/>
                  <a:ea typeface="Arial" panose="020B0604020202020204" pitchFamily="34" charset="0"/>
                </a:rPr>
                <a:t>costto</a:t>
              </a:r>
              <a:endParaRPr lang="en-IN" sz="1100">
                <a:solidFill>
                  <a:srgbClr val="000000"/>
                </a:solidFill>
                <a:effectLst/>
                <a:latin typeface="Calibri" panose="020F0502020204030204" pitchFamily="34" charset="0"/>
                <a:ea typeface="Calibri" panose="020F0502020204030204" pitchFamily="34" charset="0"/>
              </a:endParaRPr>
            </a:p>
          </p:txBody>
        </p:sp>
        <p:sp>
          <p:nvSpPr>
            <p:cNvPr id="232" name="Shape 4261">
              <a:extLst>
                <a:ext uri="{FF2B5EF4-FFF2-40B4-BE49-F238E27FC236}">
                  <a16:creationId xmlns:a16="http://schemas.microsoft.com/office/drawing/2014/main" id="{3F7574CA-A6A4-4714-8FC5-B5E02CB8B58B}"/>
                </a:ext>
              </a:extLst>
            </p:cNvPr>
            <p:cNvSpPr/>
            <p:nvPr/>
          </p:nvSpPr>
          <p:spPr>
            <a:xfrm>
              <a:off x="13254" y="5111922"/>
              <a:ext cx="6417502" cy="0"/>
            </a:xfrm>
            <a:custGeom>
              <a:avLst/>
              <a:gdLst/>
              <a:ahLst/>
              <a:cxnLst/>
              <a:rect l="0" t="0" r="0" b="0"/>
              <a:pathLst>
                <a:path w="6417502">
                  <a:moveTo>
                    <a:pt x="0" y="0"/>
                  </a:moveTo>
                  <a:lnTo>
                    <a:pt x="6417502" y="0"/>
                  </a:lnTo>
                </a:path>
              </a:pathLst>
            </a:custGeom>
            <a:ln w="15875" cap="flat">
              <a:custDash>
                <a:ds d="124999" sp="124999"/>
              </a:custDash>
              <a:round/>
            </a:ln>
          </p:spPr>
          <p:style>
            <a:lnRef idx="1">
              <a:srgbClr val="000000"/>
            </a:lnRef>
            <a:fillRef idx="0">
              <a:srgbClr val="000000">
                <a:alpha val="0"/>
              </a:srgbClr>
            </a:fillRef>
            <a:effectRef idx="0">
              <a:scrgbClr r="0" g="0" b="0"/>
            </a:effectRef>
            <a:fontRef idx="none"/>
          </p:style>
          <p:txBody>
            <a:bodyPr/>
            <a:lstStyle/>
            <a:p>
              <a:endParaRPr lang="en-IN"/>
            </a:p>
          </p:txBody>
        </p:sp>
        <p:sp>
          <p:nvSpPr>
            <p:cNvPr id="233" name="Shape 4262">
              <a:extLst>
                <a:ext uri="{FF2B5EF4-FFF2-40B4-BE49-F238E27FC236}">
                  <a16:creationId xmlns:a16="http://schemas.microsoft.com/office/drawing/2014/main" id="{8C2B63EE-32F5-4CDA-A643-E4155920A76A}"/>
                </a:ext>
              </a:extLst>
            </p:cNvPr>
            <p:cNvSpPr/>
            <p:nvPr/>
          </p:nvSpPr>
          <p:spPr>
            <a:xfrm>
              <a:off x="6359319" y="5076204"/>
              <a:ext cx="71438" cy="71438"/>
            </a:xfrm>
            <a:custGeom>
              <a:avLst/>
              <a:gdLst/>
              <a:ahLst/>
              <a:cxnLst/>
              <a:rect l="0" t="0" r="0" b="0"/>
              <a:pathLst>
                <a:path w="71438" h="71438">
                  <a:moveTo>
                    <a:pt x="0" y="0"/>
                  </a:moveTo>
                  <a:lnTo>
                    <a:pt x="71438" y="35719"/>
                  </a:lnTo>
                  <a:lnTo>
                    <a:pt x="0" y="71438"/>
                  </a:lnTo>
                  <a:lnTo>
                    <a:pt x="0" y="0"/>
                  </a:ln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en-IN"/>
            </a:p>
          </p:txBody>
        </p:sp>
        <p:sp>
          <p:nvSpPr>
            <p:cNvPr id="234" name="Shape 4263">
              <a:extLst>
                <a:ext uri="{FF2B5EF4-FFF2-40B4-BE49-F238E27FC236}">
                  <a16:creationId xmlns:a16="http://schemas.microsoft.com/office/drawing/2014/main" id="{44B59511-C2E7-4E3A-A318-F88BB8C87B82}"/>
                </a:ext>
              </a:extLst>
            </p:cNvPr>
            <p:cNvSpPr/>
            <p:nvPr/>
          </p:nvSpPr>
          <p:spPr>
            <a:xfrm>
              <a:off x="6359319" y="5076204"/>
              <a:ext cx="71438" cy="71438"/>
            </a:xfrm>
            <a:custGeom>
              <a:avLst/>
              <a:gdLst/>
              <a:ahLst/>
              <a:cxnLst/>
              <a:rect l="0" t="0" r="0" b="0"/>
              <a:pathLst>
                <a:path w="71438" h="71438">
                  <a:moveTo>
                    <a:pt x="0" y="71438"/>
                  </a:moveTo>
                  <a:lnTo>
                    <a:pt x="71438" y="35719"/>
                  </a:lnTo>
                  <a:lnTo>
                    <a:pt x="0" y="0"/>
                  </a:lnTo>
                  <a:close/>
                </a:path>
              </a:pathLst>
            </a:custGeom>
            <a:ln w="15875" cap="flat">
              <a:round/>
            </a:ln>
          </p:spPr>
          <p:style>
            <a:lnRef idx="1">
              <a:srgbClr val="000000"/>
            </a:lnRef>
            <a:fillRef idx="0">
              <a:srgbClr val="000000">
                <a:alpha val="0"/>
              </a:srgbClr>
            </a:fillRef>
            <a:effectRef idx="0">
              <a:scrgbClr r="0" g="0" b="0"/>
            </a:effectRef>
            <a:fontRef idx="none"/>
          </p:style>
          <p:txBody>
            <a:bodyPr/>
            <a:lstStyle/>
            <a:p>
              <a:endParaRPr lang="en-IN"/>
            </a:p>
          </p:txBody>
        </p:sp>
        <p:sp>
          <p:nvSpPr>
            <p:cNvPr id="235" name="Rectangle 234">
              <a:extLst>
                <a:ext uri="{FF2B5EF4-FFF2-40B4-BE49-F238E27FC236}">
                  <a16:creationId xmlns:a16="http://schemas.microsoft.com/office/drawing/2014/main" id="{A1EF57F7-BB45-427D-BFC6-2D61EE88C44E}"/>
                </a:ext>
              </a:extLst>
            </p:cNvPr>
            <p:cNvSpPr/>
            <p:nvPr/>
          </p:nvSpPr>
          <p:spPr>
            <a:xfrm>
              <a:off x="6478508" y="5001392"/>
              <a:ext cx="556983" cy="285778"/>
            </a:xfrm>
            <a:prstGeom prst="rect">
              <a:avLst/>
            </a:prstGeom>
            <a:ln>
              <a:noFill/>
            </a:ln>
          </p:spPr>
          <p:txBody>
            <a:bodyPr vert="horz" lIns="0" tIns="0" rIns="0" bIns="0" rtlCol="0">
              <a:noAutofit/>
            </a:bodyPr>
            <a:lstStyle/>
            <a:p>
              <a:pPr>
                <a:lnSpc>
                  <a:spcPct val="107000"/>
                </a:lnSpc>
                <a:spcAft>
                  <a:spcPts val="800"/>
                </a:spcAft>
              </a:pPr>
              <a:r>
                <a:rPr lang="en-IN" sz="1800" i="1">
                  <a:solidFill>
                    <a:srgbClr val="000000"/>
                  </a:solidFill>
                  <a:effectLst/>
                  <a:latin typeface="Calibri" panose="020F0502020204030204" pitchFamily="34" charset="0"/>
                  <a:ea typeface="Calibri" panose="020F0502020204030204" pitchFamily="34" charset="0"/>
                </a:rPr>
                <a:t>time</a:t>
              </a:r>
              <a:endParaRPr lang="en-IN" sz="1100">
                <a:solidFill>
                  <a:srgbClr val="000000"/>
                </a:solidFill>
                <a:effectLst/>
                <a:latin typeface="Calibri" panose="020F0502020204030204" pitchFamily="34" charset="0"/>
                <a:ea typeface="Calibri" panose="020F0502020204030204" pitchFamily="34" charset="0"/>
              </a:endParaRPr>
            </a:p>
          </p:txBody>
        </p:sp>
      </p:grpSp>
    </p:spTree>
    <p:extLst>
      <p:ext uri="{BB962C8B-B14F-4D97-AF65-F5344CB8AC3E}">
        <p14:creationId xmlns:p14="http://schemas.microsoft.com/office/powerpoint/2010/main" val="2428007936"/>
      </p:ext>
    </p:extLst>
  </p:cSld>
  <p:clrMapOvr>
    <a:masterClrMapping/>
  </p:clrMapOvr>
  <p:transition spd="med">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7A9B23-2763-4B1E-A822-84DD3BFD9D9A}"/>
              </a:ext>
            </a:extLst>
          </p:cNvPr>
          <p:cNvSpPr>
            <a:spLocks noGrp="1"/>
          </p:cNvSpPr>
          <p:nvPr>
            <p:ph type="title"/>
          </p:nvPr>
        </p:nvSpPr>
        <p:spPr/>
        <p:txBody>
          <a:bodyPr/>
          <a:lstStyle/>
          <a:p>
            <a:r>
              <a:rPr lang="en-US" dirty="0"/>
              <a:t>Explanation</a:t>
            </a:r>
            <a:endParaRPr lang="en-IN" dirty="0"/>
          </a:p>
        </p:txBody>
      </p:sp>
      <p:sp>
        <p:nvSpPr>
          <p:cNvPr id="3" name="Text Placeholder 2">
            <a:extLst>
              <a:ext uri="{FF2B5EF4-FFF2-40B4-BE49-F238E27FC236}">
                <a16:creationId xmlns:a16="http://schemas.microsoft.com/office/drawing/2014/main" id="{147BE4E3-FEC5-4E34-BE39-DC4063AF1A56}"/>
              </a:ext>
            </a:extLst>
          </p:cNvPr>
          <p:cNvSpPr>
            <a:spLocks noGrp="1"/>
          </p:cNvSpPr>
          <p:nvPr>
            <p:ph type="body" idx="1"/>
          </p:nvPr>
        </p:nvSpPr>
        <p:spPr/>
        <p:txBody>
          <a:bodyPr/>
          <a:lstStyle/>
          <a:p>
            <a:r>
              <a:rPr lang="en-US" sz="2400" b="1" dirty="0"/>
              <a:t>Comparison of LS and DV algorithms</a:t>
            </a:r>
            <a:r>
              <a:rPr lang="en-US" sz="2400" dirty="0"/>
              <a:t>:</a:t>
            </a:r>
          </a:p>
          <a:p>
            <a:r>
              <a:rPr lang="en-US" sz="2000" b="1" dirty="0"/>
              <a:t>message complexity:</a:t>
            </a:r>
          </a:p>
          <a:p>
            <a:r>
              <a:rPr lang="en-US" sz="2000" dirty="0"/>
              <a:t> LS: n routers, O(n^2 ) messages sent</a:t>
            </a:r>
          </a:p>
          <a:p>
            <a:r>
              <a:rPr lang="en-US" sz="2000" dirty="0"/>
              <a:t> DV: exchange between neighbors; convergence time varies</a:t>
            </a:r>
          </a:p>
          <a:p>
            <a:r>
              <a:rPr lang="en-US" sz="2000" b="1" dirty="0"/>
              <a:t>speed of convergence: </a:t>
            </a:r>
          </a:p>
          <a:p>
            <a:r>
              <a:rPr lang="en-US" sz="2000" dirty="0"/>
              <a:t>LS: O(n^2 ) algorithm, O(n^2 ) messages </a:t>
            </a:r>
          </a:p>
          <a:p>
            <a:pPr marL="114300" indent="0">
              <a:buNone/>
            </a:pPr>
            <a:r>
              <a:rPr lang="en-US" sz="2000" dirty="0"/>
              <a:t>          • may have oscillations </a:t>
            </a:r>
          </a:p>
          <a:p>
            <a:r>
              <a:rPr lang="en-US" sz="2000" dirty="0"/>
              <a:t>DV: convergence time varies</a:t>
            </a:r>
          </a:p>
          <a:p>
            <a:pPr marL="114300" indent="0">
              <a:buNone/>
            </a:pPr>
            <a:r>
              <a:rPr lang="en-US" sz="2000" dirty="0"/>
              <a:t>          • may have routing loops </a:t>
            </a:r>
          </a:p>
          <a:p>
            <a:pPr marL="114300" indent="0">
              <a:buNone/>
            </a:pPr>
            <a:r>
              <a:rPr lang="en-US" sz="2000" dirty="0"/>
              <a:t>          • count-to-infinity problem </a:t>
            </a:r>
          </a:p>
          <a:p>
            <a:endParaRPr lang="en-IN" sz="2000" dirty="0"/>
          </a:p>
        </p:txBody>
      </p:sp>
    </p:spTree>
    <p:extLst>
      <p:ext uri="{BB962C8B-B14F-4D97-AF65-F5344CB8AC3E}">
        <p14:creationId xmlns:p14="http://schemas.microsoft.com/office/powerpoint/2010/main" val="2564087167"/>
      </p:ext>
    </p:extLst>
  </p:cSld>
  <p:clrMapOvr>
    <a:masterClrMapping/>
  </p:clrMapOvr>
  <p:transition spd="med">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DF9376-EE2B-4CA9-A4AC-D59E8D75F1A5}"/>
              </a:ext>
            </a:extLst>
          </p:cNvPr>
          <p:cNvSpPr>
            <a:spLocks noGrp="1"/>
          </p:cNvSpPr>
          <p:nvPr>
            <p:ph type="title"/>
          </p:nvPr>
        </p:nvSpPr>
        <p:spPr/>
        <p:txBody>
          <a:bodyPr/>
          <a:lstStyle/>
          <a:p>
            <a:r>
              <a:rPr lang="en-US" dirty="0"/>
              <a:t>Explanation</a:t>
            </a:r>
            <a:endParaRPr lang="en-IN" dirty="0"/>
          </a:p>
        </p:txBody>
      </p:sp>
      <p:sp>
        <p:nvSpPr>
          <p:cNvPr id="3" name="Text Placeholder 2">
            <a:extLst>
              <a:ext uri="{FF2B5EF4-FFF2-40B4-BE49-F238E27FC236}">
                <a16:creationId xmlns:a16="http://schemas.microsoft.com/office/drawing/2014/main" id="{4782B4D7-B7E7-45CF-9494-75F1C227C5F4}"/>
              </a:ext>
            </a:extLst>
          </p:cNvPr>
          <p:cNvSpPr>
            <a:spLocks noGrp="1"/>
          </p:cNvSpPr>
          <p:nvPr>
            <p:ph type="body" idx="1"/>
          </p:nvPr>
        </p:nvSpPr>
        <p:spPr/>
        <p:txBody>
          <a:bodyPr/>
          <a:lstStyle/>
          <a:p>
            <a:r>
              <a:rPr lang="en-US" sz="2000" b="1" dirty="0"/>
              <a:t>robustness:</a:t>
            </a:r>
            <a:r>
              <a:rPr lang="en-US" dirty="0"/>
              <a:t> </a:t>
            </a:r>
            <a:r>
              <a:rPr lang="en-US" sz="2000" dirty="0"/>
              <a:t>what happens if router malfunctions, or is compromised?</a:t>
            </a:r>
          </a:p>
          <a:p>
            <a:r>
              <a:rPr lang="en-US" sz="2000" dirty="0"/>
              <a:t> LS:</a:t>
            </a:r>
          </a:p>
          <a:p>
            <a:pPr marL="114300" indent="0">
              <a:buNone/>
            </a:pPr>
            <a:r>
              <a:rPr lang="en-US" sz="2000" dirty="0"/>
              <a:t>           • router can advertise incorrect link cost</a:t>
            </a:r>
          </a:p>
          <a:p>
            <a:pPr marL="114300" indent="0">
              <a:buNone/>
            </a:pPr>
            <a:r>
              <a:rPr lang="en-US" sz="2000" dirty="0"/>
              <a:t>           • each router computes only its own table</a:t>
            </a:r>
          </a:p>
          <a:p>
            <a:r>
              <a:rPr lang="en-US" sz="2000" dirty="0"/>
              <a:t> DV:</a:t>
            </a:r>
          </a:p>
          <a:p>
            <a:pPr marL="114300" indent="0">
              <a:buNone/>
            </a:pPr>
            <a:r>
              <a:rPr lang="en-US" sz="2000" dirty="0"/>
              <a:t>           • DV router can advertise incorrect path cost (“I have a really low cost    path to everywhere”): black-holing </a:t>
            </a:r>
          </a:p>
          <a:p>
            <a:pPr marL="114300" indent="0">
              <a:buNone/>
            </a:pPr>
            <a:r>
              <a:rPr lang="en-US" sz="2000" dirty="0"/>
              <a:t>           • each router’s table used by others: error propagate thru network </a:t>
            </a:r>
            <a:endParaRPr lang="en-IN" sz="2000" dirty="0"/>
          </a:p>
        </p:txBody>
      </p:sp>
    </p:spTree>
    <p:extLst>
      <p:ext uri="{BB962C8B-B14F-4D97-AF65-F5344CB8AC3E}">
        <p14:creationId xmlns:p14="http://schemas.microsoft.com/office/powerpoint/2010/main" val="33632161"/>
      </p:ext>
    </p:extLst>
  </p:cSld>
  <p:clrMapOvr>
    <a:masterClrMapping/>
  </p:clrMapOvr>
  <p:transition spd="med">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81D001-A68B-4094-8FBF-050AB7BBD3CA}"/>
              </a:ext>
            </a:extLst>
          </p:cNvPr>
          <p:cNvSpPr>
            <a:spLocks noGrp="1"/>
          </p:cNvSpPr>
          <p:nvPr>
            <p:ph type="title"/>
          </p:nvPr>
        </p:nvSpPr>
        <p:spPr/>
        <p:txBody>
          <a:bodyPr/>
          <a:lstStyle/>
          <a:p>
            <a:r>
              <a:rPr lang="en-US" dirty="0"/>
              <a:t>Analysis</a:t>
            </a:r>
            <a:endParaRPr lang="en-IN" dirty="0"/>
          </a:p>
        </p:txBody>
      </p:sp>
      <p:sp>
        <p:nvSpPr>
          <p:cNvPr id="3" name="Text Placeholder 2">
            <a:extLst>
              <a:ext uri="{FF2B5EF4-FFF2-40B4-BE49-F238E27FC236}">
                <a16:creationId xmlns:a16="http://schemas.microsoft.com/office/drawing/2014/main" id="{290B6A86-49D1-4BF4-A817-9DE3940F424C}"/>
              </a:ext>
            </a:extLst>
          </p:cNvPr>
          <p:cNvSpPr>
            <a:spLocks noGrp="1"/>
          </p:cNvSpPr>
          <p:nvPr>
            <p:ph type="body" idx="1"/>
          </p:nvPr>
        </p:nvSpPr>
        <p:spPr/>
        <p:txBody>
          <a:bodyPr/>
          <a:lstStyle/>
          <a:p>
            <a:r>
              <a:rPr lang="en-US" sz="1800" dirty="0"/>
              <a:t>For 20 nodes:</a:t>
            </a:r>
            <a:endParaRPr lang="en-IN" sz="1800" dirty="0"/>
          </a:p>
        </p:txBody>
      </p:sp>
      <p:graphicFrame>
        <p:nvGraphicFramePr>
          <p:cNvPr id="5" name="Chart 4">
            <a:extLst>
              <a:ext uri="{FF2B5EF4-FFF2-40B4-BE49-F238E27FC236}">
                <a16:creationId xmlns:a16="http://schemas.microsoft.com/office/drawing/2014/main" id="{DD07693A-49EE-40E0-BC35-79439B65E3CD}"/>
              </a:ext>
            </a:extLst>
          </p:cNvPr>
          <p:cNvGraphicFramePr/>
          <p:nvPr>
            <p:extLst>
              <p:ext uri="{D42A27DB-BD31-4B8C-83A1-F6EECF244321}">
                <p14:modId xmlns:p14="http://schemas.microsoft.com/office/powerpoint/2010/main" val="3259630759"/>
              </p:ext>
            </p:extLst>
          </p:nvPr>
        </p:nvGraphicFramePr>
        <p:xfrm>
          <a:off x="329015" y="1490545"/>
          <a:ext cx="4082729" cy="232731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Chart 6">
            <a:extLst>
              <a:ext uri="{FF2B5EF4-FFF2-40B4-BE49-F238E27FC236}">
                <a16:creationId xmlns:a16="http://schemas.microsoft.com/office/drawing/2014/main" id="{8A48DBF9-8FDC-4A89-A27B-56058C83FA9A}"/>
              </a:ext>
            </a:extLst>
          </p:cNvPr>
          <p:cNvGraphicFramePr/>
          <p:nvPr>
            <p:extLst>
              <p:ext uri="{D42A27DB-BD31-4B8C-83A1-F6EECF244321}">
                <p14:modId xmlns:p14="http://schemas.microsoft.com/office/powerpoint/2010/main" val="3471904639"/>
              </p:ext>
            </p:extLst>
          </p:nvPr>
        </p:nvGraphicFramePr>
        <p:xfrm>
          <a:off x="4411744" y="1386850"/>
          <a:ext cx="4336860" cy="2544127"/>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9" name="Chart 8">
            <a:extLst>
              <a:ext uri="{FF2B5EF4-FFF2-40B4-BE49-F238E27FC236}">
                <a16:creationId xmlns:a16="http://schemas.microsoft.com/office/drawing/2014/main" id="{F9B1ABB4-A421-4F4E-AEE6-38E1DB819DB6}"/>
              </a:ext>
            </a:extLst>
          </p:cNvPr>
          <p:cNvGraphicFramePr/>
          <p:nvPr>
            <p:extLst>
              <p:ext uri="{D42A27DB-BD31-4B8C-83A1-F6EECF244321}">
                <p14:modId xmlns:p14="http://schemas.microsoft.com/office/powerpoint/2010/main" val="4154555368"/>
              </p:ext>
            </p:extLst>
          </p:nvPr>
        </p:nvGraphicFramePr>
        <p:xfrm>
          <a:off x="329015" y="3742373"/>
          <a:ext cx="4336860" cy="2544127"/>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1" name="Chart 10">
            <a:extLst>
              <a:ext uri="{FF2B5EF4-FFF2-40B4-BE49-F238E27FC236}">
                <a16:creationId xmlns:a16="http://schemas.microsoft.com/office/drawing/2014/main" id="{E45E2C62-0DCB-460C-B3CD-F2CF5EC17D03}"/>
              </a:ext>
            </a:extLst>
          </p:cNvPr>
          <p:cNvGraphicFramePr/>
          <p:nvPr>
            <p:extLst>
              <p:ext uri="{D42A27DB-BD31-4B8C-83A1-F6EECF244321}">
                <p14:modId xmlns:p14="http://schemas.microsoft.com/office/powerpoint/2010/main" val="2704875448"/>
              </p:ext>
            </p:extLst>
          </p:nvPr>
        </p:nvGraphicFramePr>
        <p:xfrm>
          <a:off x="4588359" y="3742373"/>
          <a:ext cx="4336860" cy="2544127"/>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2809967434"/>
      </p:ext>
    </p:extLst>
  </p:cSld>
  <p:clrMapOvr>
    <a:masterClrMapping/>
  </p:clrMapOvr>
  <p:transition spd="med">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A1141-8148-448E-BD26-3B41FF98E463}"/>
              </a:ext>
            </a:extLst>
          </p:cNvPr>
          <p:cNvSpPr>
            <a:spLocks noGrp="1"/>
          </p:cNvSpPr>
          <p:nvPr>
            <p:ph type="title"/>
          </p:nvPr>
        </p:nvSpPr>
        <p:spPr/>
        <p:txBody>
          <a:bodyPr/>
          <a:lstStyle/>
          <a:p>
            <a:r>
              <a:rPr lang="en-US" dirty="0"/>
              <a:t>Analysis</a:t>
            </a:r>
            <a:endParaRPr lang="en-IN" dirty="0"/>
          </a:p>
        </p:txBody>
      </p:sp>
      <p:sp>
        <p:nvSpPr>
          <p:cNvPr id="3" name="Text Placeholder 2">
            <a:extLst>
              <a:ext uri="{FF2B5EF4-FFF2-40B4-BE49-F238E27FC236}">
                <a16:creationId xmlns:a16="http://schemas.microsoft.com/office/drawing/2014/main" id="{100ADD67-9F71-470B-A45B-DB21147E2313}"/>
              </a:ext>
            </a:extLst>
          </p:cNvPr>
          <p:cNvSpPr>
            <a:spLocks noGrp="1"/>
          </p:cNvSpPr>
          <p:nvPr>
            <p:ph type="body" idx="1"/>
          </p:nvPr>
        </p:nvSpPr>
        <p:spPr/>
        <p:txBody>
          <a:bodyPr/>
          <a:lstStyle/>
          <a:p>
            <a:r>
              <a:rPr lang="en-US" sz="2000" dirty="0"/>
              <a:t>For 32 nodes:</a:t>
            </a:r>
            <a:endParaRPr lang="en-IN" sz="2000" dirty="0"/>
          </a:p>
        </p:txBody>
      </p:sp>
      <p:graphicFrame>
        <p:nvGraphicFramePr>
          <p:cNvPr id="5" name="Chart 4">
            <a:extLst>
              <a:ext uri="{FF2B5EF4-FFF2-40B4-BE49-F238E27FC236}">
                <a16:creationId xmlns:a16="http://schemas.microsoft.com/office/drawing/2014/main" id="{782BDC12-2A35-470C-8193-9D38A0E15A47}"/>
              </a:ext>
            </a:extLst>
          </p:cNvPr>
          <p:cNvGraphicFramePr/>
          <p:nvPr>
            <p:extLst>
              <p:ext uri="{D42A27DB-BD31-4B8C-83A1-F6EECF244321}">
                <p14:modId xmlns:p14="http://schemas.microsoft.com/office/powerpoint/2010/main" val="3132188238"/>
              </p:ext>
            </p:extLst>
          </p:nvPr>
        </p:nvGraphicFramePr>
        <p:xfrm>
          <a:off x="152400" y="1575387"/>
          <a:ext cx="4544643" cy="2308457"/>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Chart 6">
            <a:extLst>
              <a:ext uri="{FF2B5EF4-FFF2-40B4-BE49-F238E27FC236}">
                <a16:creationId xmlns:a16="http://schemas.microsoft.com/office/drawing/2014/main" id="{2E0A0FD0-AF75-4D5E-80E6-D65D18D53945}"/>
              </a:ext>
            </a:extLst>
          </p:cNvPr>
          <p:cNvGraphicFramePr/>
          <p:nvPr>
            <p:extLst>
              <p:ext uri="{D42A27DB-BD31-4B8C-83A1-F6EECF244321}">
                <p14:modId xmlns:p14="http://schemas.microsoft.com/office/powerpoint/2010/main" val="492615288"/>
              </p:ext>
            </p:extLst>
          </p:nvPr>
        </p:nvGraphicFramePr>
        <p:xfrm>
          <a:off x="4648524" y="1575387"/>
          <a:ext cx="4326903" cy="2308457"/>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9" name="Chart 8">
            <a:extLst>
              <a:ext uri="{FF2B5EF4-FFF2-40B4-BE49-F238E27FC236}">
                <a16:creationId xmlns:a16="http://schemas.microsoft.com/office/drawing/2014/main" id="{E57A2C08-B6C0-4B4D-98C7-E27ED2C62B1A}"/>
              </a:ext>
            </a:extLst>
          </p:cNvPr>
          <p:cNvGraphicFramePr/>
          <p:nvPr>
            <p:extLst>
              <p:ext uri="{D42A27DB-BD31-4B8C-83A1-F6EECF244321}">
                <p14:modId xmlns:p14="http://schemas.microsoft.com/office/powerpoint/2010/main" val="394002658"/>
              </p:ext>
            </p:extLst>
          </p:nvPr>
        </p:nvGraphicFramePr>
        <p:xfrm>
          <a:off x="187703" y="3759920"/>
          <a:ext cx="4479951" cy="252658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1" name="Chart 10">
            <a:extLst>
              <a:ext uri="{FF2B5EF4-FFF2-40B4-BE49-F238E27FC236}">
                <a16:creationId xmlns:a16="http://schemas.microsoft.com/office/drawing/2014/main" id="{09BA740A-8E0F-4D3A-AC39-80349DB8B265}"/>
              </a:ext>
            </a:extLst>
          </p:cNvPr>
          <p:cNvGraphicFramePr/>
          <p:nvPr>
            <p:extLst>
              <p:ext uri="{D42A27DB-BD31-4B8C-83A1-F6EECF244321}">
                <p14:modId xmlns:p14="http://schemas.microsoft.com/office/powerpoint/2010/main" val="904882379"/>
              </p:ext>
            </p:extLst>
          </p:nvPr>
        </p:nvGraphicFramePr>
        <p:xfrm>
          <a:off x="4697043" y="3821882"/>
          <a:ext cx="4479951" cy="2526580"/>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594353041"/>
      </p:ext>
    </p:extLst>
  </p:cSld>
  <p:clrMapOvr>
    <a:masterClrMapping/>
  </p:clrMapOvr>
  <p:transition spd="med">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747CD-D609-41D7-B4A1-49F4B04343AF}"/>
              </a:ext>
            </a:extLst>
          </p:cNvPr>
          <p:cNvSpPr>
            <a:spLocks noGrp="1"/>
          </p:cNvSpPr>
          <p:nvPr>
            <p:ph type="title"/>
          </p:nvPr>
        </p:nvSpPr>
        <p:spPr/>
        <p:txBody>
          <a:bodyPr/>
          <a:lstStyle/>
          <a:p>
            <a:r>
              <a:rPr lang="en-US" dirty="0"/>
              <a:t>Conclusion</a:t>
            </a:r>
            <a:endParaRPr lang="en-IN" dirty="0"/>
          </a:p>
        </p:txBody>
      </p:sp>
      <p:sp>
        <p:nvSpPr>
          <p:cNvPr id="3" name="Text Placeholder 2">
            <a:extLst>
              <a:ext uri="{FF2B5EF4-FFF2-40B4-BE49-F238E27FC236}">
                <a16:creationId xmlns:a16="http://schemas.microsoft.com/office/drawing/2014/main" id="{692F3254-9E39-451D-8AEB-EB30C7FC2D55}"/>
              </a:ext>
            </a:extLst>
          </p:cNvPr>
          <p:cNvSpPr>
            <a:spLocks noGrp="1"/>
          </p:cNvSpPr>
          <p:nvPr>
            <p:ph type="body" idx="1"/>
          </p:nvPr>
        </p:nvSpPr>
        <p:spPr/>
        <p:txBody>
          <a:bodyPr/>
          <a:lstStyle/>
          <a:p>
            <a:pPr>
              <a:lnSpc>
                <a:spcPct val="150000"/>
              </a:lnSpc>
              <a:spcAft>
                <a:spcPts val="70"/>
              </a:spcAft>
            </a:pPr>
            <a:r>
              <a:rPr lang="en-IN" sz="1800" dirty="0">
                <a:solidFill>
                  <a:srgbClr val="000000"/>
                </a:solidFill>
                <a:effectLst/>
                <a:latin typeface="Times New Roman" panose="02020603050405020304" pitchFamily="18" charset="0"/>
                <a:ea typeface="Times New Roman" panose="02020603050405020304" pitchFamily="18" charset="0"/>
              </a:rPr>
              <a:t> We have successfully Simulated the routing protocols in ns-2 simulator. In first scenario Link-State routing gave optimal results for throughput, Packet Delivery Ratio, Data received and less packet loss. Whereas in second scenario Distance vector routing gave slightly more optimal results.</a:t>
            </a:r>
            <a:endParaRPr lang="en-IN" sz="1800" dirty="0">
              <a:solidFill>
                <a:srgbClr val="000000"/>
              </a:solidFill>
              <a:effectLst/>
              <a:latin typeface="Calibri" panose="020F0502020204030204" pitchFamily="34" charset="0"/>
              <a:ea typeface="Calibri" panose="020F0502020204030204" pitchFamily="34" charset="0"/>
            </a:endParaRPr>
          </a:p>
          <a:p>
            <a:pPr>
              <a:lnSpc>
                <a:spcPct val="150000"/>
              </a:lnSpc>
              <a:spcAft>
                <a:spcPts val="75"/>
              </a:spcAft>
            </a:pPr>
            <a:r>
              <a:rPr lang="en-IN" sz="1800" dirty="0">
                <a:solidFill>
                  <a:srgbClr val="000000"/>
                </a:solidFill>
                <a:effectLst/>
                <a:latin typeface="Calibri" panose="020F0502020204030204" pitchFamily="34" charset="0"/>
                <a:ea typeface="Calibri" panose="020F0502020204030204" pitchFamily="34" charset="0"/>
              </a:rPr>
              <a:t> </a:t>
            </a:r>
          </a:p>
          <a:p>
            <a:pPr marL="673100">
              <a:lnSpc>
                <a:spcPct val="150000"/>
              </a:lnSpc>
              <a:spcAft>
                <a:spcPts val="80"/>
              </a:spcAft>
            </a:pPr>
            <a:r>
              <a:rPr lang="en-IN" sz="1800" dirty="0">
                <a:solidFill>
                  <a:srgbClr val="000000"/>
                </a:solidFill>
                <a:effectLst/>
                <a:latin typeface="Times New Roman" panose="02020603050405020304" pitchFamily="18" charset="0"/>
                <a:ea typeface="Times New Roman" panose="02020603050405020304" pitchFamily="18" charset="0"/>
              </a:rPr>
              <a:t>But one of the important issue in Distance Vector routing is Count to Infinity Problem.</a:t>
            </a:r>
            <a:endParaRPr lang="en-IN" sz="1800" dirty="0">
              <a:solidFill>
                <a:srgbClr val="000000"/>
              </a:solidFill>
              <a:effectLst/>
              <a:latin typeface="Calibri" panose="020F0502020204030204" pitchFamily="34" charset="0"/>
              <a:ea typeface="Calibri" panose="020F0502020204030204" pitchFamily="34" charset="0"/>
            </a:endParaRPr>
          </a:p>
          <a:p>
            <a:pPr marL="673100">
              <a:lnSpc>
                <a:spcPct val="150000"/>
              </a:lnSpc>
              <a:spcAft>
                <a:spcPts val="80"/>
              </a:spcAft>
            </a:pPr>
            <a:r>
              <a:rPr lang="en-IN" sz="1800" dirty="0">
                <a:solidFill>
                  <a:srgbClr val="000000"/>
                </a:solidFill>
                <a:effectLst/>
                <a:latin typeface="Times New Roman" panose="02020603050405020304" pitchFamily="18" charset="0"/>
                <a:ea typeface="Times New Roman" panose="02020603050405020304" pitchFamily="18" charset="0"/>
              </a:rPr>
              <a:t>A routing loop is another name for count to infinity.</a:t>
            </a:r>
            <a:endParaRPr lang="en-IN" sz="1800" dirty="0">
              <a:solidFill>
                <a:srgbClr val="000000"/>
              </a:solidFill>
              <a:effectLst/>
              <a:latin typeface="Calibri" panose="020F0502020204030204" pitchFamily="34" charset="0"/>
              <a:ea typeface="Calibri" panose="020F0502020204030204" pitchFamily="34" charset="0"/>
            </a:endParaRPr>
          </a:p>
          <a:p>
            <a:r>
              <a:rPr lang="en-IN" sz="1800" dirty="0">
                <a:solidFill>
                  <a:srgbClr val="000000"/>
                </a:solidFill>
                <a:effectLst/>
                <a:latin typeface="Times New Roman" panose="02020603050405020304" pitchFamily="18" charset="0"/>
                <a:ea typeface="Times New Roman" panose="02020603050405020304" pitchFamily="18" charset="0"/>
              </a:rPr>
              <a:t>Routing loops usually occur when an interface goes down or when two routers send </a:t>
            </a:r>
            <a:r>
              <a:rPr lang="en-IN" sz="1800" dirty="0" err="1">
                <a:solidFill>
                  <a:srgbClr val="000000"/>
                </a:solidFill>
                <a:effectLst/>
                <a:latin typeface="Times New Roman" panose="02020603050405020304" pitchFamily="18" charset="0"/>
                <a:ea typeface="Times New Roman" panose="02020603050405020304" pitchFamily="18" charset="0"/>
              </a:rPr>
              <a:t>updatesto</a:t>
            </a:r>
            <a:r>
              <a:rPr lang="en-IN" sz="1800" dirty="0">
                <a:solidFill>
                  <a:srgbClr val="000000"/>
                </a:solidFill>
                <a:effectLst/>
                <a:latin typeface="Times New Roman" panose="02020603050405020304" pitchFamily="18" charset="0"/>
                <a:ea typeface="Times New Roman" panose="02020603050405020304" pitchFamily="18" charset="0"/>
              </a:rPr>
              <a:t> each other at the same time in Distance </a:t>
            </a:r>
            <a:r>
              <a:rPr lang="en-IN" sz="1800" dirty="0" err="1">
                <a:solidFill>
                  <a:srgbClr val="000000"/>
                </a:solidFill>
                <a:effectLst/>
                <a:latin typeface="Times New Roman" panose="02020603050405020304" pitchFamily="18" charset="0"/>
                <a:ea typeface="Times New Roman" panose="02020603050405020304" pitchFamily="18" charset="0"/>
              </a:rPr>
              <a:t>vecotor</a:t>
            </a:r>
            <a:r>
              <a:rPr lang="en-IN" sz="1800" dirty="0">
                <a:solidFill>
                  <a:srgbClr val="000000"/>
                </a:solidFill>
                <a:effectLst/>
                <a:latin typeface="Times New Roman" panose="02020603050405020304" pitchFamily="18" charset="0"/>
                <a:ea typeface="Times New Roman" panose="02020603050405020304" pitchFamily="18" charset="0"/>
              </a:rPr>
              <a:t> routing</a:t>
            </a:r>
            <a:endParaRPr lang="en-IN" dirty="0"/>
          </a:p>
        </p:txBody>
      </p:sp>
    </p:spTree>
    <p:extLst>
      <p:ext uri="{BB962C8B-B14F-4D97-AF65-F5344CB8AC3E}">
        <p14:creationId xmlns:p14="http://schemas.microsoft.com/office/powerpoint/2010/main" val="1144754383"/>
      </p:ext>
    </p:extLst>
  </p:cSld>
  <p:clrMapOvr>
    <a:masterClrMapping/>
  </p:clrMapOvr>
  <p:transition spd="med">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1"/>
        <p:cNvGrpSpPr/>
        <p:nvPr/>
      </p:nvGrpSpPr>
      <p:grpSpPr>
        <a:xfrm>
          <a:off x="0" y="0"/>
          <a:ext cx="0" cy="0"/>
          <a:chOff x="0" y="0"/>
          <a:chExt cx="0" cy="0"/>
        </a:xfrm>
      </p:grpSpPr>
      <p:sp>
        <p:nvSpPr>
          <p:cNvPr id="42" name="Google Shape;42;p5"/>
          <p:cNvSpPr txBox="1">
            <a:spLocks noGrp="1"/>
          </p:cNvSpPr>
          <p:nvPr>
            <p:ph type="title"/>
          </p:nvPr>
        </p:nvSpPr>
        <p:spPr>
          <a:xfrm>
            <a:off x="76200" y="152400"/>
            <a:ext cx="9144000" cy="6953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2000" b="1"/>
              <a:t>Agenda</a:t>
            </a:r>
            <a:endParaRPr sz="2000" b="1"/>
          </a:p>
        </p:txBody>
      </p:sp>
      <p:sp>
        <p:nvSpPr>
          <p:cNvPr id="43" name="Google Shape;43;p5"/>
          <p:cNvSpPr txBox="1">
            <a:spLocks noGrp="1"/>
          </p:cNvSpPr>
          <p:nvPr>
            <p:ph type="sldNum" idx="12"/>
          </p:nvPr>
        </p:nvSpPr>
        <p:spPr>
          <a:xfrm>
            <a:off x="0" y="6400800"/>
            <a:ext cx="1300163" cy="30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b="1" i="0" u="none" strike="noStrike" cap="none" dirty="0">
              <a:solidFill>
                <a:schemeClr val="lt1"/>
              </a:solidFill>
              <a:latin typeface="Arial"/>
              <a:ea typeface="Arial"/>
              <a:cs typeface="Arial"/>
              <a:sym typeface="Arial"/>
            </a:endParaRPr>
          </a:p>
        </p:txBody>
      </p:sp>
      <p:sp>
        <p:nvSpPr>
          <p:cNvPr id="44" name="Google Shape;44;p5"/>
          <p:cNvSpPr txBox="1">
            <a:spLocks noGrp="1"/>
          </p:cNvSpPr>
          <p:nvPr>
            <p:ph type="sldNum" idx="12"/>
          </p:nvPr>
        </p:nvSpPr>
        <p:spPr>
          <a:xfrm>
            <a:off x="3505200" y="6400800"/>
            <a:ext cx="1905000" cy="30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dirty="0"/>
              <a:t>        </a:t>
            </a:r>
            <a:r>
              <a:rPr lang="en-US" sz="1200" dirty="0" err="1"/>
              <a:t>Peddi</a:t>
            </a:r>
            <a:r>
              <a:rPr lang="en-US" sz="1200" dirty="0"/>
              <a:t> Sathwik</a:t>
            </a:r>
            <a:endParaRPr sz="1200" b="1" i="0" u="none" strike="noStrike" cap="none" dirty="0">
              <a:solidFill>
                <a:schemeClr val="lt1"/>
              </a:solidFill>
              <a:latin typeface="Arial"/>
              <a:ea typeface="Arial"/>
              <a:cs typeface="Arial"/>
              <a:sym typeface="Arial"/>
            </a:endParaRPr>
          </a:p>
        </p:txBody>
      </p:sp>
      <p:sp>
        <p:nvSpPr>
          <p:cNvPr id="45" name="Google Shape;45;p5"/>
          <p:cNvSpPr txBox="1">
            <a:spLocks noGrp="1"/>
          </p:cNvSpPr>
          <p:nvPr>
            <p:ph type="sldNum" idx="12"/>
          </p:nvPr>
        </p:nvSpPr>
        <p:spPr>
          <a:xfrm>
            <a:off x="8382000" y="6400800"/>
            <a:ext cx="762000" cy="30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b="1" i="0" u="none" strike="noStrike" cap="none">
                <a:solidFill>
                  <a:schemeClr val="lt1"/>
                </a:solidFill>
                <a:latin typeface="Arial"/>
                <a:ea typeface="Arial"/>
                <a:cs typeface="Arial"/>
                <a:sym typeface="Arial"/>
              </a:rPr>
              <a:t>1</a:t>
            </a:r>
            <a:endParaRPr/>
          </a:p>
        </p:txBody>
      </p:sp>
      <p:sp>
        <p:nvSpPr>
          <p:cNvPr id="46" name="Google Shape;46;p5"/>
          <p:cNvSpPr/>
          <p:nvPr/>
        </p:nvSpPr>
        <p:spPr>
          <a:xfrm>
            <a:off x="228600" y="1371600"/>
            <a:ext cx="7086600" cy="1815882"/>
          </a:xfrm>
          <a:prstGeom prst="rect">
            <a:avLst/>
          </a:prstGeom>
          <a:noFill/>
          <a:ln>
            <a:noFill/>
          </a:ln>
        </p:spPr>
        <p:txBody>
          <a:bodyPr spcFirstLastPara="1" wrap="square" lIns="91425" tIns="45700" rIns="91425" bIns="45700" anchor="t" anchorCtr="0">
            <a:noAutofit/>
          </a:bodyPr>
          <a:lstStyle/>
          <a:p>
            <a:pPr marL="285750" marR="0" lvl="0" indent="-285750" algn="l" rtl="0">
              <a:spcBef>
                <a:spcPts val="0"/>
              </a:spcBef>
              <a:spcAft>
                <a:spcPts val="0"/>
              </a:spcAft>
              <a:buClr>
                <a:schemeClr val="dk1"/>
              </a:buClr>
              <a:buSzPts val="1600"/>
              <a:buFont typeface="Arial"/>
              <a:buChar char="•"/>
            </a:pPr>
            <a:r>
              <a:rPr lang="en-US" sz="1600" b="0" i="0" u="none" strike="noStrike" cap="none" dirty="0">
                <a:solidFill>
                  <a:schemeClr val="dk1"/>
                </a:solidFill>
                <a:latin typeface="Arial"/>
                <a:ea typeface="Arial"/>
                <a:cs typeface="Arial"/>
                <a:sym typeface="Arial"/>
              </a:rPr>
              <a:t>Problem statement</a:t>
            </a:r>
            <a:endParaRPr dirty="0"/>
          </a:p>
          <a:p>
            <a:pPr marL="285750" marR="0" lvl="0" indent="-285750" algn="l" rtl="0">
              <a:spcBef>
                <a:spcPts val="0"/>
              </a:spcBef>
              <a:spcAft>
                <a:spcPts val="0"/>
              </a:spcAft>
              <a:buClr>
                <a:schemeClr val="dk1"/>
              </a:buClr>
              <a:buSzPts val="1600"/>
              <a:buFont typeface="Arial"/>
              <a:buChar char="•"/>
            </a:pPr>
            <a:r>
              <a:rPr lang="en-US" sz="1600" b="0" i="0" u="none" strike="noStrike" cap="none" dirty="0">
                <a:solidFill>
                  <a:schemeClr val="dk1"/>
                </a:solidFill>
                <a:latin typeface="Arial"/>
                <a:ea typeface="Arial"/>
                <a:cs typeface="Arial"/>
                <a:sym typeface="Arial"/>
              </a:rPr>
              <a:t>Implementation design diagram</a:t>
            </a:r>
            <a:endParaRPr dirty="0"/>
          </a:p>
          <a:p>
            <a:pPr marL="285750" marR="0" lvl="0" indent="-285750" algn="l" rtl="0">
              <a:spcBef>
                <a:spcPts val="0"/>
              </a:spcBef>
              <a:spcAft>
                <a:spcPts val="0"/>
              </a:spcAft>
              <a:buClr>
                <a:schemeClr val="dk1"/>
              </a:buClr>
              <a:buSzPts val="1600"/>
              <a:buFont typeface="Arial"/>
              <a:buChar char="•"/>
            </a:pPr>
            <a:r>
              <a:rPr lang="en-US" sz="1600" b="0" i="0" u="none" strike="noStrike" cap="none" dirty="0">
                <a:solidFill>
                  <a:schemeClr val="dk1"/>
                </a:solidFill>
                <a:latin typeface="Arial"/>
                <a:ea typeface="Arial"/>
                <a:cs typeface="Arial"/>
                <a:sym typeface="Arial"/>
              </a:rPr>
              <a:t>Tools used</a:t>
            </a:r>
            <a:endParaRPr dirty="0"/>
          </a:p>
          <a:p>
            <a:pPr marL="285750" marR="0" lvl="0" indent="-285750" algn="l" rtl="0">
              <a:spcBef>
                <a:spcPts val="0"/>
              </a:spcBef>
              <a:spcAft>
                <a:spcPts val="0"/>
              </a:spcAft>
              <a:buClr>
                <a:schemeClr val="dk1"/>
              </a:buClr>
              <a:buSzPts val="1600"/>
              <a:buFont typeface="Arial"/>
              <a:buChar char="•"/>
            </a:pPr>
            <a:r>
              <a:rPr lang="en-US" sz="1600" dirty="0">
                <a:solidFill>
                  <a:schemeClr val="dk1"/>
                </a:solidFill>
              </a:rPr>
              <a:t>Explanation</a:t>
            </a:r>
            <a:endParaRPr dirty="0"/>
          </a:p>
          <a:p>
            <a:pPr marL="285750" marR="0" lvl="0" indent="-285750" algn="l" rtl="0">
              <a:spcBef>
                <a:spcPts val="0"/>
              </a:spcBef>
              <a:spcAft>
                <a:spcPts val="0"/>
              </a:spcAft>
              <a:buClr>
                <a:schemeClr val="dk1"/>
              </a:buClr>
              <a:buSzPts val="1600"/>
              <a:buFont typeface="Arial"/>
              <a:buChar char="•"/>
            </a:pPr>
            <a:r>
              <a:rPr lang="en-US" sz="1600" dirty="0">
                <a:solidFill>
                  <a:schemeClr val="dk1"/>
                </a:solidFill>
              </a:rPr>
              <a:t>Analysis</a:t>
            </a:r>
            <a:endParaRPr dirty="0"/>
          </a:p>
          <a:p>
            <a:pPr marL="285750" marR="0" lvl="0" indent="-285750" algn="l" rtl="0">
              <a:spcBef>
                <a:spcPts val="0"/>
              </a:spcBef>
              <a:spcAft>
                <a:spcPts val="0"/>
              </a:spcAft>
              <a:buClr>
                <a:schemeClr val="dk1"/>
              </a:buClr>
              <a:buSzPts val="1600"/>
              <a:buFont typeface="Arial"/>
              <a:buChar char="•"/>
            </a:pPr>
            <a:r>
              <a:rPr lang="en-US" sz="1600" dirty="0">
                <a:solidFill>
                  <a:schemeClr val="dk1"/>
                </a:solidFill>
              </a:rPr>
              <a:t>Conclusion</a:t>
            </a:r>
            <a:endParaRPr dirty="0"/>
          </a:p>
          <a:p>
            <a:pPr marL="285750" marR="0" lvl="0" indent="-184150" algn="l" rtl="0">
              <a:spcBef>
                <a:spcPts val="0"/>
              </a:spcBef>
              <a:spcAft>
                <a:spcPts val="0"/>
              </a:spcAft>
              <a:buClr>
                <a:schemeClr val="dk1"/>
              </a:buClr>
              <a:buSzPts val="1600"/>
              <a:buFont typeface="Arial"/>
              <a:buNone/>
            </a:pPr>
            <a:endParaRPr sz="1600" b="0" i="0" u="none" strike="noStrike" cap="none" dirty="0">
              <a:solidFill>
                <a:schemeClr val="dk1"/>
              </a:solidFill>
              <a:latin typeface="Arial"/>
              <a:ea typeface="Arial"/>
              <a:cs typeface="Arial"/>
              <a:sym typeface="Arial"/>
            </a:endParaRPr>
          </a:p>
        </p:txBody>
      </p:sp>
    </p:spTree>
  </p:cSld>
  <p:clrMapOvr>
    <a:masterClrMapping/>
  </p:clrMapOvr>
  <p:transition spd="med">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6C2BB-7E87-4E83-889D-E7737757B21B}"/>
              </a:ext>
            </a:extLst>
          </p:cNvPr>
          <p:cNvSpPr>
            <a:spLocks noGrp="1"/>
          </p:cNvSpPr>
          <p:nvPr>
            <p:ph type="title"/>
          </p:nvPr>
        </p:nvSpPr>
        <p:spPr/>
        <p:txBody>
          <a:bodyPr/>
          <a:lstStyle/>
          <a:p>
            <a:r>
              <a:rPr lang="en-US" dirty="0"/>
              <a:t>Conclusion</a:t>
            </a:r>
            <a:endParaRPr lang="en-IN" dirty="0"/>
          </a:p>
        </p:txBody>
      </p:sp>
      <p:sp>
        <p:nvSpPr>
          <p:cNvPr id="3" name="Text Placeholder 2">
            <a:extLst>
              <a:ext uri="{FF2B5EF4-FFF2-40B4-BE49-F238E27FC236}">
                <a16:creationId xmlns:a16="http://schemas.microsoft.com/office/drawing/2014/main" id="{4B985569-DD9B-4583-876C-A059C9A3216E}"/>
              </a:ext>
            </a:extLst>
          </p:cNvPr>
          <p:cNvSpPr>
            <a:spLocks noGrp="1"/>
          </p:cNvSpPr>
          <p:nvPr>
            <p:ph type="body" idx="1"/>
          </p:nvPr>
        </p:nvSpPr>
        <p:spPr/>
        <p:txBody>
          <a:bodyPr/>
          <a:lstStyle/>
          <a:p>
            <a:pPr marL="673100">
              <a:lnSpc>
                <a:spcPct val="150000"/>
              </a:lnSpc>
              <a:spcAft>
                <a:spcPts val="80"/>
              </a:spcAft>
            </a:pPr>
            <a:r>
              <a:rPr lang="en-IN" sz="1800" b="1" dirty="0">
                <a:solidFill>
                  <a:srgbClr val="000000"/>
                </a:solidFill>
                <a:effectLst/>
                <a:latin typeface="Times New Roman" panose="02020603050405020304" pitchFamily="18" charset="0"/>
                <a:ea typeface="Times New Roman" panose="02020603050405020304" pitchFamily="18" charset="0"/>
              </a:rPr>
              <a:t> FUTURE ENHANCEMENT</a:t>
            </a:r>
            <a:endParaRPr lang="en-IN" sz="1800" dirty="0">
              <a:solidFill>
                <a:srgbClr val="000000"/>
              </a:solidFill>
              <a:effectLst/>
              <a:latin typeface="Calibri" panose="020F0502020204030204" pitchFamily="34" charset="0"/>
              <a:ea typeface="Calibri" panose="020F0502020204030204" pitchFamily="34" charset="0"/>
            </a:endParaRPr>
          </a:p>
          <a:p>
            <a:pPr marL="330200" indent="0">
              <a:lnSpc>
                <a:spcPct val="150000"/>
              </a:lnSpc>
              <a:spcAft>
                <a:spcPts val="80"/>
              </a:spcAft>
              <a:buNone/>
            </a:pPr>
            <a:r>
              <a:rPr lang="en-IN" sz="1800" b="1" dirty="0">
                <a:solidFill>
                  <a:srgbClr val="000000"/>
                </a:solidFill>
                <a:effectLst/>
                <a:latin typeface="Calibri" panose="020F0502020204030204" pitchFamily="34" charset="0"/>
                <a:ea typeface="Calibri" panose="020F0502020204030204" pitchFamily="34" charset="0"/>
              </a:rPr>
              <a:t> </a:t>
            </a:r>
            <a:endParaRPr lang="en-IN" sz="1800" dirty="0">
              <a:solidFill>
                <a:srgbClr val="000000"/>
              </a:solidFill>
              <a:effectLst/>
              <a:latin typeface="Calibri" panose="020F0502020204030204" pitchFamily="34" charset="0"/>
              <a:ea typeface="Calibri" panose="020F0502020204030204" pitchFamily="34" charset="0"/>
            </a:endParaRPr>
          </a:p>
          <a:p>
            <a:pPr marL="673100">
              <a:lnSpc>
                <a:spcPct val="150000"/>
              </a:lnSpc>
              <a:spcAft>
                <a:spcPts val="70"/>
              </a:spcAft>
            </a:pPr>
            <a:r>
              <a:rPr lang="en-IN" sz="1800" dirty="0">
                <a:solidFill>
                  <a:srgbClr val="000000"/>
                </a:solidFill>
                <a:effectLst/>
                <a:latin typeface="Times New Roman" panose="02020603050405020304" pitchFamily="18" charset="0"/>
                <a:ea typeface="Times New Roman" panose="02020603050405020304" pitchFamily="18" charset="0"/>
              </a:rPr>
              <a:t>The Link-State routing protocol floods the network by loading the link state packets. It usually results in reduction in network performance. So, the future work focuses on designing an effective Link-State routing protocol which overcomes the flooding problem. </a:t>
            </a:r>
            <a:endParaRPr lang="en-IN" sz="1800" dirty="0">
              <a:solidFill>
                <a:srgbClr val="000000"/>
              </a:solidFill>
              <a:effectLst/>
              <a:latin typeface="Calibri" panose="020F0502020204030204" pitchFamily="34" charset="0"/>
              <a:ea typeface="Calibri" panose="020F0502020204030204" pitchFamily="34" charset="0"/>
            </a:endParaRPr>
          </a:p>
          <a:p>
            <a:pPr marL="673100">
              <a:lnSpc>
                <a:spcPct val="150000"/>
              </a:lnSpc>
              <a:spcAft>
                <a:spcPts val="70"/>
              </a:spcAft>
            </a:pPr>
            <a:r>
              <a:rPr lang="en-IN" sz="1800" dirty="0">
                <a:solidFill>
                  <a:srgbClr val="000000"/>
                </a:solidFill>
                <a:effectLst/>
                <a:latin typeface="Times New Roman" panose="02020603050405020304" pitchFamily="18" charset="0"/>
                <a:ea typeface="Times New Roman" panose="02020603050405020304" pitchFamily="18" charset="0"/>
              </a:rPr>
              <a:t>The Link-State protocol consumes more processor power. Hence the future work focuses on overcoming these problems.  </a:t>
            </a:r>
            <a:endParaRPr lang="en-IN" dirty="0"/>
          </a:p>
        </p:txBody>
      </p:sp>
    </p:spTree>
    <p:extLst>
      <p:ext uri="{BB962C8B-B14F-4D97-AF65-F5344CB8AC3E}">
        <p14:creationId xmlns:p14="http://schemas.microsoft.com/office/powerpoint/2010/main" val="1011870340"/>
      </p:ext>
    </p:extLst>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4AFA91-7859-4797-B79F-BA2E34DF44CF}"/>
              </a:ext>
            </a:extLst>
          </p:cNvPr>
          <p:cNvSpPr>
            <a:spLocks noGrp="1"/>
          </p:cNvSpPr>
          <p:nvPr>
            <p:ph type="title"/>
          </p:nvPr>
        </p:nvSpPr>
        <p:spPr/>
        <p:txBody>
          <a:bodyPr/>
          <a:lstStyle/>
          <a:p>
            <a:r>
              <a:rPr lang="en-US" dirty="0"/>
              <a:t>Problem Statement</a:t>
            </a:r>
            <a:endParaRPr lang="en-IN" dirty="0"/>
          </a:p>
        </p:txBody>
      </p:sp>
      <p:sp>
        <p:nvSpPr>
          <p:cNvPr id="3" name="Text Placeholder 2">
            <a:extLst>
              <a:ext uri="{FF2B5EF4-FFF2-40B4-BE49-F238E27FC236}">
                <a16:creationId xmlns:a16="http://schemas.microsoft.com/office/drawing/2014/main" id="{868F9F98-23EB-4657-AB94-F6E633E18D7C}"/>
              </a:ext>
            </a:extLst>
          </p:cNvPr>
          <p:cNvSpPr>
            <a:spLocks noGrp="1"/>
          </p:cNvSpPr>
          <p:nvPr>
            <p:ph type="body" idx="1"/>
          </p:nvPr>
        </p:nvSpPr>
        <p:spPr/>
        <p:txBody>
          <a:bodyPr/>
          <a:lstStyle/>
          <a:p>
            <a:pPr>
              <a:lnSpc>
                <a:spcPct val="150000"/>
              </a:lnSpc>
            </a:pPr>
            <a:r>
              <a:rPr lang="en-US" sz="1800" dirty="0"/>
              <a:t>Routing is one of the most fundamental process in network communication. It is a process of routing the packets between multiple networks. Routing protocols are the set of defined rules used by the routers to communicate between the source and destination. These routing protocols learns the existing routes available in the network, builds the routing table and finds the efficient route for communication. It specifies how routers in the network communicate with each other to distribute the information. There are two types of routing protocols, link state and distance vector routing protocols</a:t>
            </a:r>
          </a:p>
          <a:p>
            <a:pPr>
              <a:lnSpc>
                <a:spcPct val="150000"/>
              </a:lnSpc>
            </a:pPr>
            <a:r>
              <a:rPr lang="en-US" sz="1800" dirty="0"/>
              <a:t>Here we will simulate those routing protocols with both </a:t>
            </a:r>
            <a:r>
              <a:rPr lang="en-US" sz="1800" dirty="0" err="1"/>
              <a:t>tcp</a:t>
            </a:r>
            <a:r>
              <a:rPr lang="en-US" sz="1800" dirty="0"/>
              <a:t> and </a:t>
            </a:r>
            <a:r>
              <a:rPr lang="en-US" sz="1800" dirty="0" err="1"/>
              <a:t>udp</a:t>
            </a:r>
            <a:r>
              <a:rPr lang="en-US" sz="1800" dirty="0"/>
              <a:t> i.e., with ftp and </a:t>
            </a:r>
            <a:r>
              <a:rPr lang="en-US" sz="1800" dirty="0" err="1"/>
              <a:t>cbr</a:t>
            </a:r>
            <a:r>
              <a:rPr lang="en-US" sz="1800" dirty="0"/>
              <a:t> traffic and compare them </a:t>
            </a:r>
            <a:endParaRPr lang="en-IN" sz="1800" dirty="0"/>
          </a:p>
        </p:txBody>
      </p:sp>
    </p:spTree>
    <p:extLst>
      <p:ext uri="{BB962C8B-B14F-4D97-AF65-F5344CB8AC3E}">
        <p14:creationId xmlns:p14="http://schemas.microsoft.com/office/powerpoint/2010/main" val="1244694223"/>
      </p:ext>
    </p:extLst>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06373A-4CAF-4418-930B-8F9979A8DD76}"/>
              </a:ext>
            </a:extLst>
          </p:cNvPr>
          <p:cNvSpPr>
            <a:spLocks noGrp="1"/>
          </p:cNvSpPr>
          <p:nvPr>
            <p:ph type="title"/>
          </p:nvPr>
        </p:nvSpPr>
        <p:spPr>
          <a:xfrm>
            <a:off x="390603" y="107789"/>
            <a:ext cx="6946900" cy="660400"/>
          </a:xfrm>
        </p:spPr>
        <p:txBody>
          <a:bodyPr/>
          <a:lstStyle/>
          <a:p>
            <a:r>
              <a:rPr lang="en-US" dirty="0"/>
              <a:t>Implementation Design Diagram  </a:t>
            </a:r>
            <a:endParaRPr lang="en-IN" dirty="0"/>
          </a:p>
        </p:txBody>
      </p:sp>
      <p:sp>
        <p:nvSpPr>
          <p:cNvPr id="3" name="Text Placeholder 2">
            <a:extLst>
              <a:ext uri="{FF2B5EF4-FFF2-40B4-BE49-F238E27FC236}">
                <a16:creationId xmlns:a16="http://schemas.microsoft.com/office/drawing/2014/main" id="{EC84E8D9-90CC-4CC9-BB7B-ED1693B0A234}"/>
              </a:ext>
            </a:extLst>
          </p:cNvPr>
          <p:cNvSpPr>
            <a:spLocks noGrp="1"/>
          </p:cNvSpPr>
          <p:nvPr>
            <p:ph type="body" idx="1"/>
          </p:nvPr>
        </p:nvSpPr>
        <p:spPr/>
        <p:txBody>
          <a:bodyPr/>
          <a:lstStyle/>
          <a:p>
            <a:r>
              <a:rPr lang="en-US" sz="1200" b="1" dirty="0"/>
              <a:t>Link-State routing:                                                                                                    Distance Vector Routing:</a:t>
            </a:r>
            <a:endParaRPr lang="en-IN" sz="1200" b="1" dirty="0"/>
          </a:p>
        </p:txBody>
      </p:sp>
      <p:grpSp>
        <p:nvGrpSpPr>
          <p:cNvPr id="4" name="Group 3">
            <a:extLst>
              <a:ext uri="{FF2B5EF4-FFF2-40B4-BE49-F238E27FC236}">
                <a16:creationId xmlns:a16="http://schemas.microsoft.com/office/drawing/2014/main" id="{D3FCD7E3-4678-4807-AD68-E674E6B5F9CD}"/>
              </a:ext>
            </a:extLst>
          </p:cNvPr>
          <p:cNvGrpSpPr/>
          <p:nvPr/>
        </p:nvGrpSpPr>
        <p:grpSpPr>
          <a:xfrm>
            <a:off x="228809" y="1563435"/>
            <a:ext cx="4165430" cy="4150229"/>
            <a:chOff x="0" y="0"/>
            <a:chExt cx="6349581" cy="7566178"/>
          </a:xfrm>
        </p:grpSpPr>
        <p:sp>
          <p:nvSpPr>
            <p:cNvPr id="5" name="Rectangle 4">
              <a:extLst>
                <a:ext uri="{FF2B5EF4-FFF2-40B4-BE49-F238E27FC236}">
                  <a16:creationId xmlns:a16="http://schemas.microsoft.com/office/drawing/2014/main" id="{BDBCE9DF-7472-48EA-B823-2731490D2191}"/>
                </a:ext>
              </a:extLst>
            </p:cNvPr>
            <p:cNvSpPr/>
            <p:nvPr/>
          </p:nvSpPr>
          <p:spPr>
            <a:xfrm>
              <a:off x="537655" y="0"/>
              <a:ext cx="50673" cy="224380"/>
            </a:xfrm>
            <a:prstGeom prst="rect">
              <a:avLst/>
            </a:prstGeom>
            <a:ln>
              <a:noFill/>
            </a:ln>
          </p:spPr>
          <p:txBody>
            <a:bodyPr vert="horz" lIns="0" tIns="0" rIns="0" bIns="0" rtlCol="0">
              <a:noAutofit/>
            </a:bodyPr>
            <a:lstStyle/>
            <a:p>
              <a:pPr>
                <a:lnSpc>
                  <a:spcPct val="107000"/>
                </a:lnSpc>
                <a:spcAft>
                  <a:spcPts val="800"/>
                </a:spcAft>
              </a:pPr>
              <a:r>
                <a:rPr lang="en-IN" sz="1100">
                  <a:solidFill>
                    <a:srgbClr val="000000"/>
                  </a:solidFill>
                  <a:effectLst/>
                  <a:latin typeface="Calibri" panose="020F0502020204030204" pitchFamily="34" charset="0"/>
                  <a:ea typeface="Calibri" panose="020F0502020204030204" pitchFamily="34" charset="0"/>
                </a:rPr>
                <a:t> </a:t>
              </a:r>
            </a:p>
          </p:txBody>
        </p:sp>
        <p:sp>
          <p:nvSpPr>
            <p:cNvPr id="6" name="Rectangle 5">
              <a:extLst>
                <a:ext uri="{FF2B5EF4-FFF2-40B4-BE49-F238E27FC236}">
                  <a16:creationId xmlns:a16="http://schemas.microsoft.com/office/drawing/2014/main" id="{220568BA-C0F7-4254-932C-AE6E354C7D27}"/>
                </a:ext>
              </a:extLst>
            </p:cNvPr>
            <p:cNvSpPr/>
            <p:nvPr/>
          </p:nvSpPr>
          <p:spPr>
            <a:xfrm>
              <a:off x="80150" y="201168"/>
              <a:ext cx="50673" cy="224380"/>
            </a:xfrm>
            <a:prstGeom prst="rect">
              <a:avLst/>
            </a:prstGeom>
            <a:ln>
              <a:noFill/>
            </a:ln>
          </p:spPr>
          <p:txBody>
            <a:bodyPr vert="horz" lIns="0" tIns="0" rIns="0" bIns="0" rtlCol="0">
              <a:noAutofit/>
            </a:bodyPr>
            <a:lstStyle/>
            <a:p>
              <a:pPr>
                <a:lnSpc>
                  <a:spcPct val="107000"/>
                </a:lnSpc>
                <a:spcAft>
                  <a:spcPts val="800"/>
                </a:spcAft>
              </a:pPr>
              <a:r>
                <a:rPr lang="en-IN" sz="1100">
                  <a:solidFill>
                    <a:srgbClr val="000000"/>
                  </a:solidFill>
                  <a:effectLst/>
                  <a:latin typeface="Calibri" panose="020F0502020204030204" pitchFamily="34" charset="0"/>
                  <a:ea typeface="Calibri" panose="020F0502020204030204" pitchFamily="34" charset="0"/>
                </a:rPr>
                <a:t> </a:t>
              </a:r>
            </a:p>
          </p:txBody>
        </p:sp>
        <p:sp>
          <p:nvSpPr>
            <p:cNvPr id="7" name="Rectangle 6">
              <a:extLst>
                <a:ext uri="{FF2B5EF4-FFF2-40B4-BE49-F238E27FC236}">
                  <a16:creationId xmlns:a16="http://schemas.microsoft.com/office/drawing/2014/main" id="{17470B62-DDA7-4563-B253-462B15C51374}"/>
                </a:ext>
              </a:extLst>
            </p:cNvPr>
            <p:cNvSpPr/>
            <p:nvPr/>
          </p:nvSpPr>
          <p:spPr>
            <a:xfrm>
              <a:off x="80150" y="402336"/>
              <a:ext cx="50673" cy="224380"/>
            </a:xfrm>
            <a:prstGeom prst="rect">
              <a:avLst/>
            </a:prstGeom>
            <a:ln>
              <a:noFill/>
            </a:ln>
          </p:spPr>
          <p:txBody>
            <a:bodyPr vert="horz" lIns="0" tIns="0" rIns="0" bIns="0" rtlCol="0">
              <a:noAutofit/>
            </a:bodyPr>
            <a:lstStyle/>
            <a:p>
              <a:pPr>
                <a:lnSpc>
                  <a:spcPct val="107000"/>
                </a:lnSpc>
                <a:spcAft>
                  <a:spcPts val="800"/>
                </a:spcAft>
              </a:pPr>
              <a:r>
                <a:rPr lang="en-IN" sz="1100">
                  <a:solidFill>
                    <a:srgbClr val="000000"/>
                  </a:solidFill>
                  <a:effectLst/>
                  <a:latin typeface="Calibri" panose="020F0502020204030204" pitchFamily="34" charset="0"/>
                  <a:ea typeface="Calibri" panose="020F0502020204030204" pitchFamily="34" charset="0"/>
                </a:rPr>
                <a:t> </a:t>
              </a:r>
            </a:p>
          </p:txBody>
        </p:sp>
        <p:sp>
          <p:nvSpPr>
            <p:cNvPr id="8" name="Rectangle 7">
              <a:extLst>
                <a:ext uri="{FF2B5EF4-FFF2-40B4-BE49-F238E27FC236}">
                  <a16:creationId xmlns:a16="http://schemas.microsoft.com/office/drawing/2014/main" id="{46013AC2-174A-4255-A475-397A9D950124}"/>
                </a:ext>
              </a:extLst>
            </p:cNvPr>
            <p:cNvSpPr/>
            <p:nvPr/>
          </p:nvSpPr>
          <p:spPr>
            <a:xfrm>
              <a:off x="1909534" y="402336"/>
              <a:ext cx="50673" cy="224380"/>
            </a:xfrm>
            <a:prstGeom prst="rect">
              <a:avLst/>
            </a:prstGeom>
            <a:ln>
              <a:noFill/>
            </a:ln>
          </p:spPr>
          <p:txBody>
            <a:bodyPr vert="horz" lIns="0" tIns="0" rIns="0" bIns="0" rtlCol="0">
              <a:noAutofit/>
            </a:bodyPr>
            <a:lstStyle/>
            <a:p>
              <a:pPr>
                <a:lnSpc>
                  <a:spcPct val="107000"/>
                </a:lnSpc>
                <a:spcAft>
                  <a:spcPts val="800"/>
                </a:spcAft>
              </a:pPr>
              <a:r>
                <a:rPr lang="en-IN" sz="1100">
                  <a:solidFill>
                    <a:srgbClr val="000000"/>
                  </a:solidFill>
                  <a:effectLst/>
                  <a:latin typeface="Calibri" panose="020F0502020204030204" pitchFamily="34" charset="0"/>
                  <a:ea typeface="Calibri" panose="020F0502020204030204" pitchFamily="34" charset="0"/>
                </a:rPr>
                <a:t> </a:t>
              </a:r>
            </a:p>
          </p:txBody>
        </p:sp>
        <p:sp>
          <p:nvSpPr>
            <p:cNvPr id="9" name="Shape 522">
              <a:extLst>
                <a:ext uri="{FF2B5EF4-FFF2-40B4-BE49-F238E27FC236}">
                  <a16:creationId xmlns:a16="http://schemas.microsoft.com/office/drawing/2014/main" id="{0AE7A05C-6B99-4DCF-B107-1546CB9D3515}"/>
                </a:ext>
              </a:extLst>
            </p:cNvPr>
            <p:cNvSpPr/>
            <p:nvPr/>
          </p:nvSpPr>
          <p:spPr>
            <a:xfrm>
              <a:off x="1091273" y="33300"/>
              <a:ext cx="3847846" cy="2478405"/>
            </a:xfrm>
            <a:custGeom>
              <a:avLst/>
              <a:gdLst/>
              <a:ahLst/>
              <a:cxnLst/>
              <a:rect l="0" t="0" r="0" b="0"/>
              <a:pathLst>
                <a:path w="3847846" h="2478405">
                  <a:moveTo>
                    <a:pt x="361950" y="826643"/>
                  </a:moveTo>
                  <a:cubicBezTo>
                    <a:pt x="338074" y="675386"/>
                    <a:pt x="393700" y="522859"/>
                    <a:pt x="513461" y="410590"/>
                  </a:cubicBezTo>
                  <a:cubicBezTo>
                    <a:pt x="702818" y="233299"/>
                    <a:pt x="1009777" y="193802"/>
                    <a:pt x="1250950" y="315595"/>
                  </a:cubicBezTo>
                  <a:cubicBezTo>
                    <a:pt x="1398143" y="76327"/>
                    <a:pt x="1770888" y="26924"/>
                    <a:pt x="1994535" y="216915"/>
                  </a:cubicBezTo>
                  <a:cubicBezTo>
                    <a:pt x="2050923" y="119507"/>
                    <a:pt x="2159254" y="52070"/>
                    <a:pt x="2284222" y="36830"/>
                  </a:cubicBezTo>
                  <a:cubicBezTo>
                    <a:pt x="2421890" y="19939"/>
                    <a:pt x="2559304" y="68580"/>
                    <a:pt x="2643632" y="163957"/>
                  </a:cubicBezTo>
                  <a:cubicBezTo>
                    <a:pt x="2765171" y="40513"/>
                    <a:pt x="2966339" y="0"/>
                    <a:pt x="3138932" y="64135"/>
                  </a:cubicBezTo>
                  <a:cubicBezTo>
                    <a:pt x="3270504" y="112902"/>
                    <a:pt x="3364738" y="215138"/>
                    <a:pt x="3390138" y="336423"/>
                  </a:cubicBezTo>
                  <a:cubicBezTo>
                    <a:pt x="3542158" y="372237"/>
                    <a:pt x="3663188" y="471424"/>
                    <a:pt x="3712464" y="600710"/>
                  </a:cubicBezTo>
                  <a:cubicBezTo>
                    <a:pt x="3748278" y="694689"/>
                    <a:pt x="3743198" y="796544"/>
                    <a:pt x="3698113" y="887349"/>
                  </a:cubicBezTo>
                  <a:cubicBezTo>
                    <a:pt x="3808984" y="1011936"/>
                    <a:pt x="3847846" y="1173352"/>
                    <a:pt x="3803523" y="1325626"/>
                  </a:cubicBezTo>
                  <a:cubicBezTo>
                    <a:pt x="3744468" y="1528064"/>
                    <a:pt x="3549396" y="1679702"/>
                    <a:pt x="3309747" y="1709166"/>
                  </a:cubicBezTo>
                  <a:cubicBezTo>
                    <a:pt x="3308604" y="1835531"/>
                    <a:pt x="3244088" y="1955419"/>
                    <a:pt x="3132963" y="2037842"/>
                  </a:cubicBezTo>
                  <a:cubicBezTo>
                    <a:pt x="2964053" y="2163191"/>
                    <a:pt x="2720213" y="2179320"/>
                    <a:pt x="2531110" y="2077720"/>
                  </a:cubicBezTo>
                  <a:cubicBezTo>
                    <a:pt x="2470023" y="2252345"/>
                    <a:pt x="2306320" y="2385822"/>
                    <a:pt x="2101088" y="2428367"/>
                  </a:cubicBezTo>
                  <a:cubicBezTo>
                    <a:pt x="1859280" y="2478405"/>
                    <a:pt x="1606931" y="2393061"/>
                    <a:pt x="1468755" y="2214245"/>
                  </a:cubicBezTo>
                  <a:cubicBezTo>
                    <a:pt x="1142492" y="2383917"/>
                    <a:pt x="718820" y="2288540"/>
                    <a:pt x="529463" y="2002789"/>
                  </a:cubicBezTo>
                  <a:cubicBezTo>
                    <a:pt x="343408" y="2021586"/>
                    <a:pt x="168783" y="1922145"/>
                    <a:pt x="116459" y="1767459"/>
                  </a:cubicBezTo>
                  <a:cubicBezTo>
                    <a:pt x="78486" y="1655572"/>
                    <a:pt x="112014" y="1534922"/>
                    <a:pt x="204724" y="1449832"/>
                  </a:cubicBezTo>
                  <a:cubicBezTo>
                    <a:pt x="73279" y="1383157"/>
                    <a:pt x="0" y="1255141"/>
                    <a:pt x="18415" y="1123950"/>
                  </a:cubicBezTo>
                  <a:cubicBezTo>
                    <a:pt x="39878" y="970407"/>
                    <a:pt x="181102" y="850138"/>
                    <a:pt x="358648" y="834263"/>
                  </a:cubicBezTo>
                  <a:cubicBezTo>
                    <a:pt x="359791" y="831723"/>
                    <a:pt x="360934" y="829183"/>
                    <a:pt x="361950" y="826643"/>
                  </a:cubicBezTo>
                  <a:close/>
                </a:path>
              </a:pathLst>
            </a:custGeom>
            <a:ln w="24384" cap="flat">
              <a:round/>
            </a:ln>
          </p:spPr>
          <p:style>
            <a:lnRef idx="1">
              <a:srgbClr val="C3D69B"/>
            </a:lnRef>
            <a:fillRef idx="0">
              <a:srgbClr val="000000">
                <a:alpha val="0"/>
              </a:srgbClr>
            </a:fillRef>
            <a:effectRef idx="0">
              <a:scrgbClr r="0" g="0" b="0"/>
            </a:effectRef>
            <a:fontRef idx="none"/>
          </p:style>
          <p:txBody>
            <a:bodyPr/>
            <a:lstStyle/>
            <a:p>
              <a:endParaRPr lang="en-IN"/>
            </a:p>
          </p:txBody>
        </p:sp>
        <p:sp>
          <p:nvSpPr>
            <p:cNvPr id="10" name="Shape 523">
              <a:extLst>
                <a:ext uri="{FF2B5EF4-FFF2-40B4-BE49-F238E27FC236}">
                  <a16:creationId xmlns:a16="http://schemas.microsoft.com/office/drawing/2014/main" id="{717F777C-2BB9-489A-B474-2C2BA996CE6B}"/>
                </a:ext>
              </a:extLst>
            </p:cNvPr>
            <p:cNvSpPr/>
            <p:nvPr/>
          </p:nvSpPr>
          <p:spPr>
            <a:xfrm>
              <a:off x="1300061" y="1473606"/>
              <a:ext cx="222885" cy="49657"/>
            </a:xfrm>
            <a:custGeom>
              <a:avLst/>
              <a:gdLst/>
              <a:ahLst/>
              <a:cxnLst/>
              <a:rect l="0" t="0" r="0" b="0"/>
              <a:pathLst>
                <a:path w="222885" h="49657">
                  <a:moveTo>
                    <a:pt x="222885" y="44450"/>
                  </a:moveTo>
                  <a:cubicBezTo>
                    <a:pt x="145161" y="49657"/>
                    <a:pt x="67310" y="34163"/>
                    <a:pt x="0" y="0"/>
                  </a:cubicBezTo>
                </a:path>
              </a:pathLst>
            </a:custGeom>
            <a:ln w="24384" cap="flat">
              <a:round/>
            </a:ln>
          </p:spPr>
          <p:style>
            <a:lnRef idx="1">
              <a:srgbClr val="C3D69B"/>
            </a:lnRef>
            <a:fillRef idx="0">
              <a:srgbClr val="000000">
                <a:alpha val="0"/>
              </a:srgbClr>
            </a:fillRef>
            <a:effectRef idx="0">
              <a:scrgbClr r="0" g="0" b="0"/>
            </a:effectRef>
            <a:fontRef idx="none"/>
          </p:style>
          <p:txBody>
            <a:bodyPr/>
            <a:lstStyle/>
            <a:p>
              <a:endParaRPr lang="en-IN"/>
            </a:p>
          </p:txBody>
        </p:sp>
        <p:sp>
          <p:nvSpPr>
            <p:cNvPr id="11" name="Shape 524">
              <a:extLst>
                <a:ext uri="{FF2B5EF4-FFF2-40B4-BE49-F238E27FC236}">
                  <a16:creationId xmlns:a16="http://schemas.microsoft.com/office/drawing/2014/main" id="{669BBD3C-A0EF-4F86-BE17-EEFA52FDF13A}"/>
                </a:ext>
              </a:extLst>
            </p:cNvPr>
            <p:cNvSpPr/>
            <p:nvPr/>
          </p:nvSpPr>
          <p:spPr>
            <a:xfrm>
              <a:off x="1622133" y="2004213"/>
              <a:ext cx="97536" cy="21209"/>
            </a:xfrm>
            <a:custGeom>
              <a:avLst/>
              <a:gdLst/>
              <a:ahLst/>
              <a:cxnLst/>
              <a:rect l="0" t="0" r="0" b="0"/>
              <a:pathLst>
                <a:path w="97536" h="21209">
                  <a:moveTo>
                    <a:pt x="97536" y="0"/>
                  </a:moveTo>
                  <a:cubicBezTo>
                    <a:pt x="66294" y="10668"/>
                    <a:pt x="33401" y="17907"/>
                    <a:pt x="0" y="21209"/>
                  </a:cubicBezTo>
                </a:path>
              </a:pathLst>
            </a:custGeom>
            <a:ln w="24384" cap="flat">
              <a:round/>
            </a:ln>
          </p:spPr>
          <p:style>
            <a:lnRef idx="1">
              <a:srgbClr val="C3D69B"/>
            </a:lnRef>
            <a:fillRef idx="0">
              <a:srgbClr val="000000">
                <a:alpha val="0"/>
              </a:srgbClr>
            </a:fillRef>
            <a:effectRef idx="0">
              <a:scrgbClr r="0" g="0" b="0"/>
            </a:effectRef>
            <a:fontRef idx="none"/>
          </p:style>
          <p:txBody>
            <a:bodyPr/>
            <a:lstStyle/>
            <a:p>
              <a:endParaRPr lang="en-IN"/>
            </a:p>
          </p:txBody>
        </p:sp>
        <p:sp>
          <p:nvSpPr>
            <p:cNvPr id="12" name="Shape 525">
              <a:extLst>
                <a:ext uri="{FF2B5EF4-FFF2-40B4-BE49-F238E27FC236}">
                  <a16:creationId xmlns:a16="http://schemas.microsoft.com/office/drawing/2014/main" id="{AEBB62C3-E27E-4174-A2F9-FA02EE537E9E}"/>
                </a:ext>
              </a:extLst>
            </p:cNvPr>
            <p:cNvSpPr/>
            <p:nvPr/>
          </p:nvSpPr>
          <p:spPr>
            <a:xfrm>
              <a:off x="2501100" y="2140738"/>
              <a:ext cx="58801" cy="97027"/>
            </a:xfrm>
            <a:custGeom>
              <a:avLst/>
              <a:gdLst/>
              <a:ahLst/>
              <a:cxnLst/>
              <a:rect l="0" t="0" r="0" b="0"/>
              <a:pathLst>
                <a:path w="58801" h="97027">
                  <a:moveTo>
                    <a:pt x="58801" y="97027"/>
                  </a:moveTo>
                  <a:cubicBezTo>
                    <a:pt x="35306" y="66675"/>
                    <a:pt x="15494" y="34163"/>
                    <a:pt x="0" y="0"/>
                  </a:cubicBezTo>
                </a:path>
              </a:pathLst>
            </a:custGeom>
            <a:ln w="24384" cap="flat">
              <a:round/>
            </a:ln>
          </p:spPr>
          <p:style>
            <a:lnRef idx="1">
              <a:srgbClr val="C3D69B"/>
            </a:lnRef>
            <a:fillRef idx="0">
              <a:srgbClr val="000000">
                <a:alpha val="0"/>
              </a:srgbClr>
            </a:fillRef>
            <a:effectRef idx="0">
              <a:scrgbClr r="0" g="0" b="0"/>
            </a:effectRef>
            <a:fontRef idx="none"/>
          </p:style>
          <p:txBody>
            <a:bodyPr/>
            <a:lstStyle/>
            <a:p>
              <a:endParaRPr lang="en-IN"/>
            </a:p>
          </p:txBody>
        </p:sp>
        <p:sp>
          <p:nvSpPr>
            <p:cNvPr id="13" name="Shape 526">
              <a:extLst>
                <a:ext uri="{FF2B5EF4-FFF2-40B4-BE49-F238E27FC236}">
                  <a16:creationId xmlns:a16="http://schemas.microsoft.com/office/drawing/2014/main" id="{3BC1B059-A427-4AC1-B2CB-59ADFB338831}"/>
                </a:ext>
              </a:extLst>
            </p:cNvPr>
            <p:cNvSpPr/>
            <p:nvPr/>
          </p:nvSpPr>
          <p:spPr>
            <a:xfrm>
              <a:off x="3622891" y="1995957"/>
              <a:ext cx="23495" cy="106426"/>
            </a:xfrm>
            <a:custGeom>
              <a:avLst/>
              <a:gdLst/>
              <a:ahLst/>
              <a:cxnLst/>
              <a:rect l="0" t="0" r="0" b="0"/>
              <a:pathLst>
                <a:path w="23495" h="106426">
                  <a:moveTo>
                    <a:pt x="23495" y="0"/>
                  </a:moveTo>
                  <a:cubicBezTo>
                    <a:pt x="20066" y="36068"/>
                    <a:pt x="12065" y="71755"/>
                    <a:pt x="0" y="106426"/>
                  </a:cubicBezTo>
                </a:path>
              </a:pathLst>
            </a:custGeom>
            <a:ln w="24384" cap="flat">
              <a:round/>
            </a:ln>
          </p:spPr>
          <p:style>
            <a:lnRef idx="1">
              <a:srgbClr val="C3D69B"/>
            </a:lnRef>
            <a:fillRef idx="0">
              <a:srgbClr val="000000">
                <a:alpha val="0"/>
              </a:srgbClr>
            </a:fillRef>
            <a:effectRef idx="0">
              <a:scrgbClr r="0" g="0" b="0"/>
            </a:effectRef>
            <a:fontRef idx="none"/>
          </p:style>
          <p:txBody>
            <a:bodyPr/>
            <a:lstStyle/>
            <a:p>
              <a:endParaRPr lang="en-IN"/>
            </a:p>
          </p:txBody>
        </p:sp>
        <p:sp>
          <p:nvSpPr>
            <p:cNvPr id="14" name="Shape 527">
              <a:extLst>
                <a:ext uri="{FF2B5EF4-FFF2-40B4-BE49-F238E27FC236}">
                  <a16:creationId xmlns:a16="http://schemas.microsoft.com/office/drawing/2014/main" id="{0C2B1336-D72C-4541-BA71-EFDE6354BF92}"/>
                </a:ext>
              </a:extLst>
            </p:cNvPr>
            <p:cNvSpPr/>
            <p:nvPr/>
          </p:nvSpPr>
          <p:spPr>
            <a:xfrm>
              <a:off x="4112857" y="1338352"/>
              <a:ext cx="287655" cy="397763"/>
            </a:xfrm>
            <a:custGeom>
              <a:avLst/>
              <a:gdLst/>
              <a:ahLst/>
              <a:cxnLst/>
              <a:rect l="0" t="0" r="0" b="0"/>
              <a:pathLst>
                <a:path w="287655" h="397763">
                  <a:moveTo>
                    <a:pt x="0" y="0"/>
                  </a:moveTo>
                  <a:cubicBezTo>
                    <a:pt x="176276" y="74040"/>
                    <a:pt x="287655" y="228726"/>
                    <a:pt x="286004" y="397763"/>
                  </a:cubicBezTo>
                </a:path>
              </a:pathLst>
            </a:custGeom>
            <a:ln w="24384" cap="flat">
              <a:round/>
            </a:ln>
          </p:spPr>
          <p:style>
            <a:lnRef idx="1">
              <a:srgbClr val="C3D69B"/>
            </a:lnRef>
            <a:fillRef idx="0">
              <a:srgbClr val="000000">
                <a:alpha val="0"/>
              </a:srgbClr>
            </a:fillRef>
            <a:effectRef idx="0">
              <a:scrgbClr r="0" g="0" b="0"/>
            </a:effectRef>
            <a:fontRef idx="none"/>
          </p:style>
          <p:txBody>
            <a:bodyPr/>
            <a:lstStyle/>
            <a:p>
              <a:endParaRPr lang="en-IN"/>
            </a:p>
          </p:txBody>
        </p:sp>
        <p:sp>
          <p:nvSpPr>
            <p:cNvPr id="15" name="Shape 528">
              <a:extLst>
                <a:ext uri="{FF2B5EF4-FFF2-40B4-BE49-F238E27FC236}">
                  <a16:creationId xmlns:a16="http://schemas.microsoft.com/office/drawing/2014/main" id="{4D73934D-5166-4CAA-BEB5-0B417A7D17E2}"/>
                </a:ext>
              </a:extLst>
            </p:cNvPr>
            <p:cNvSpPr/>
            <p:nvPr/>
          </p:nvSpPr>
          <p:spPr>
            <a:xfrm>
              <a:off x="4660227" y="914806"/>
              <a:ext cx="127381" cy="149098"/>
            </a:xfrm>
            <a:custGeom>
              <a:avLst/>
              <a:gdLst/>
              <a:ahLst/>
              <a:cxnLst/>
              <a:rect l="0" t="0" r="0" b="0"/>
              <a:pathLst>
                <a:path w="127381" h="149098">
                  <a:moveTo>
                    <a:pt x="127381" y="0"/>
                  </a:moveTo>
                  <a:cubicBezTo>
                    <a:pt x="98806" y="57531"/>
                    <a:pt x="55245" y="108585"/>
                    <a:pt x="0" y="149098"/>
                  </a:cubicBezTo>
                </a:path>
              </a:pathLst>
            </a:custGeom>
            <a:ln w="24384" cap="flat">
              <a:round/>
            </a:ln>
          </p:spPr>
          <p:style>
            <a:lnRef idx="1">
              <a:srgbClr val="C3D69B"/>
            </a:lnRef>
            <a:fillRef idx="0">
              <a:srgbClr val="000000">
                <a:alpha val="0"/>
              </a:srgbClr>
            </a:fillRef>
            <a:effectRef idx="0">
              <a:scrgbClr r="0" g="0" b="0"/>
            </a:effectRef>
            <a:fontRef idx="none"/>
          </p:style>
          <p:txBody>
            <a:bodyPr/>
            <a:lstStyle/>
            <a:p>
              <a:endParaRPr lang="en-IN"/>
            </a:p>
          </p:txBody>
        </p:sp>
        <p:sp>
          <p:nvSpPr>
            <p:cNvPr id="16" name="Shape 529">
              <a:extLst>
                <a:ext uri="{FF2B5EF4-FFF2-40B4-BE49-F238E27FC236}">
                  <a16:creationId xmlns:a16="http://schemas.microsoft.com/office/drawing/2014/main" id="{371F9DD5-6878-45C2-AF18-7603ECEC31D6}"/>
                </a:ext>
              </a:extLst>
            </p:cNvPr>
            <p:cNvSpPr/>
            <p:nvPr/>
          </p:nvSpPr>
          <p:spPr>
            <a:xfrm>
              <a:off x="4481919" y="361340"/>
              <a:ext cx="7112" cy="70486"/>
            </a:xfrm>
            <a:custGeom>
              <a:avLst/>
              <a:gdLst/>
              <a:ahLst/>
              <a:cxnLst/>
              <a:rect l="0" t="0" r="0" b="0"/>
              <a:pathLst>
                <a:path w="7112" h="70486">
                  <a:moveTo>
                    <a:pt x="0" y="0"/>
                  </a:moveTo>
                  <a:cubicBezTo>
                    <a:pt x="4826" y="23241"/>
                    <a:pt x="7112" y="46863"/>
                    <a:pt x="6731" y="70486"/>
                  </a:cubicBezTo>
                </a:path>
              </a:pathLst>
            </a:custGeom>
            <a:ln w="24384" cap="flat">
              <a:round/>
            </a:ln>
          </p:spPr>
          <p:style>
            <a:lnRef idx="1">
              <a:srgbClr val="C3D69B"/>
            </a:lnRef>
            <a:fillRef idx="0">
              <a:srgbClr val="000000">
                <a:alpha val="0"/>
              </a:srgbClr>
            </a:fillRef>
            <a:effectRef idx="0">
              <a:scrgbClr r="0" g="0" b="0"/>
            </a:effectRef>
            <a:fontRef idx="none"/>
          </p:style>
          <p:txBody>
            <a:bodyPr/>
            <a:lstStyle/>
            <a:p>
              <a:endParaRPr lang="en-IN"/>
            </a:p>
          </p:txBody>
        </p:sp>
        <p:sp>
          <p:nvSpPr>
            <p:cNvPr id="17" name="Shape 530">
              <a:extLst>
                <a:ext uri="{FF2B5EF4-FFF2-40B4-BE49-F238E27FC236}">
                  <a16:creationId xmlns:a16="http://schemas.microsoft.com/office/drawing/2014/main" id="{318F125C-F44E-466F-B9E0-44292CF2A451}"/>
                </a:ext>
              </a:extLst>
            </p:cNvPr>
            <p:cNvSpPr/>
            <p:nvPr/>
          </p:nvSpPr>
          <p:spPr>
            <a:xfrm>
              <a:off x="3668484" y="189382"/>
              <a:ext cx="65278" cy="89789"/>
            </a:xfrm>
            <a:custGeom>
              <a:avLst/>
              <a:gdLst/>
              <a:ahLst/>
              <a:cxnLst/>
              <a:rect l="0" t="0" r="0" b="0"/>
              <a:pathLst>
                <a:path w="65278" h="89789">
                  <a:moveTo>
                    <a:pt x="0" y="89789"/>
                  </a:moveTo>
                  <a:cubicBezTo>
                    <a:pt x="16637" y="57404"/>
                    <a:pt x="38481" y="27051"/>
                    <a:pt x="65278" y="0"/>
                  </a:cubicBezTo>
                </a:path>
              </a:pathLst>
            </a:custGeom>
            <a:ln w="24384" cap="flat">
              <a:round/>
            </a:ln>
          </p:spPr>
          <p:style>
            <a:lnRef idx="1">
              <a:srgbClr val="C3D69B"/>
            </a:lnRef>
            <a:fillRef idx="0">
              <a:srgbClr val="000000">
                <a:alpha val="0"/>
              </a:srgbClr>
            </a:fillRef>
            <a:effectRef idx="0">
              <a:scrgbClr r="0" g="0" b="0"/>
            </a:effectRef>
            <a:fontRef idx="none"/>
          </p:style>
          <p:txBody>
            <a:bodyPr/>
            <a:lstStyle/>
            <a:p>
              <a:endParaRPr lang="en-IN"/>
            </a:p>
          </p:txBody>
        </p:sp>
        <p:sp>
          <p:nvSpPr>
            <p:cNvPr id="18" name="Shape 531">
              <a:extLst>
                <a:ext uri="{FF2B5EF4-FFF2-40B4-BE49-F238E27FC236}">
                  <a16:creationId xmlns:a16="http://schemas.microsoft.com/office/drawing/2014/main" id="{0308D6B5-7DD1-4505-AF1D-5E607DA99D83}"/>
                </a:ext>
              </a:extLst>
            </p:cNvPr>
            <p:cNvSpPr/>
            <p:nvPr/>
          </p:nvSpPr>
          <p:spPr>
            <a:xfrm>
              <a:off x="3058122" y="244627"/>
              <a:ext cx="31496" cy="77470"/>
            </a:xfrm>
            <a:custGeom>
              <a:avLst/>
              <a:gdLst/>
              <a:ahLst/>
              <a:cxnLst/>
              <a:rect l="0" t="0" r="0" b="0"/>
              <a:pathLst>
                <a:path w="31496" h="77470">
                  <a:moveTo>
                    <a:pt x="0" y="77470"/>
                  </a:moveTo>
                  <a:cubicBezTo>
                    <a:pt x="6731" y="50547"/>
                    <a:pt x="17399" y="24512"/>
                    <a:pt x="31496" y="0"/>
                  </a:cubicBezTo>
                </a:path>
              </a:pathLst>
            </a:custGeom>
            <a:ln w="24384" cap="flat">
              <a:round/>
            </a:ln>
          </p:spPr>
          <p:style>
            <a:lnRef idx="1">
              <a:srgbClr val="C3D69B"/>
            </a:lnRef>
            <a:fillRef idx="0">
              <a:srgbClr val="000000">
                <a:alpha val="0"/>
              </a:srgbClr>
            </a:fillRef>
            <a:effectRef idx="0">
              <a:scrgbClr r="0" g="0" b="0"/>
            </a:effectRef>
            <a:fontRef idx="none"/>
          </p:style>
          <p:txBody>
            <a:bodyPr/>
            <a:lstStyle/>
            <a:p>
              <a:endParaRPr lang="en-IN"/>
            </a:p>
          </p:txBody>
        </p:sp>
        <p:sp>
          <p:nvSpPr>
            <p:cNvPr id="19" name="Shape 532">
              <a:extLst>
                <a:ext uri="{FF2B5EF4-FFF2-40B4-BE49-F238E27FC236}">
                  <a16:creationId xmlns:a16="http://schemas.microsoft.com/office/drawing/2014/main" id="{FBAA7338-ACC0-4FC9-B5D8-A6E3A9A9F554}"/>
                </a:ext>
              </a:extLst>
            </p:cNvPr>
            <p:cNvSpPr/>
            <p:nvPr/>
          </p:nvSpPr>
          <p:spPr>
            <a:xfrm>
              <a:off x="2341842" y="348387"/>
              <a:ext cx="114300" cy="75057"/>
            </a:xfrm>
            <a:custGeom>
              <a:avLst/>
              <a:gdLst/>
              <a:ahLst/>
              <a:cxnLst/>
              <a:rect l="0" t="0" r="0" b="0"/>
              <a:pathLst>
                <a:path w="114300" h="75057">
                  <a:moveTo>
                    <a:pt x="0" y="0"/>
                  </a:moveTo>
                  <a:cubicBezTo>
                    <a:pt x="41529" y="20955"/>
                    <a:pt x="79883" y="46227"/>
                    <a:pt x="114300" y="75057"/>
                  </a:cubicBezTo>
                </a:path>
              </a:pathLst>
            </a:custGeom>
            <a:ln w="24384" cap="flat">
              <a:round/>
            </a:ln>
          </p:spPr>
          <p:style>
            <a:lnRef idx="1">
              <a:srgbClr val="C3D69B"/>
            </a:lnRef>
            <a:fillRef idx="0">
              <a:srgbClr val="000000">
                <a:alpha val="0"/>
              </a:srgbClr>
            </a:fillRef>
            <a:effectRef idx="0">
              <a:scrgbClr r="0" g="0" b="0"/>
            </a:effectRef>
            <a:fontRef idx="none"/>
          </p:style>
          <p:txBody>
            <a:bodyPr/>
            <a:lstStyle/>
            <a:p>
              <a:endParaRPr lang="en-IN"/>
            </a:p>
          </p:txBody>
        </p:sp>
        <p:sp>
          <p:nvSpPr>
            <p:cNvPr id="20" name="Shape 533">
              <a:extLst>
                <a:ext uri="{FF2B5EF4-FFF2-40B4-BE49-F238E27FC236}">
                  <a16:creationId xmlns:a16="http://schemas.microsoft.com/office/drawing/2014/main" id="{18224647-2D91-41F7-B518-4C35CB027D3C}"/>
                </a:ext>
              </a:extLst>
            </p:cNvPr>
            <p:cNvSpPr/>
            <p:nvPr/>
          </p:nvSpPr>
          <p:spPr>
            <a:xfrm>
              <a:off x="1453223" y="859942"/>
              <a:ext cx="19939" cy="79122"/>
            </a:xfrm>
            <a:custGeom>
              <a:avLst/>
              <a:gdLst/>
              <a:ahLst/>
              <a:cxnLst/>
              <a:rect l="0" t="0" r="0" b="0"/>
              <a:pathLst>
                <a:path w="19939" h="79122">
                  <a:moveTo>
                    <a:pt x="19939" y="79122"/>
                  </a:moveTo>
                  <a:cubicBezTo>
                    <a:pt x="10922" y="53213"/>
                    <a:pt x="4191" y="26797"/>
                    <a:pt x="0" y="0"/>
                  </a:cubicBezTo>
                </a:path>
              </a:pathLst>
            </a:custGeom>
            <a:ln w="24384" cap="flat">
              <a:round/>
            </a:ln>
          </p:spPr>
          <p:style>
            <a:lnRef idx="1">
              <a:srgbClr val="C3D69B"/>
            </a:lnRef>
            <a:fillRef idx="0">
              <a:srgbClr val="000000">
                <a:alpha val="0"/>
              </a:srgbClr>
            </a:fillRef>
            <a:effectRef idx="0">
              <a:scrgbClr r="0" g="0" b="0"/>
            </a:effectRef>
            <a:fontRef idx="none"/>
          </p:style>
          <p:txBody>
            <a:bodyPr/>
            <a:lstStyle/>
            <a:p>
              <a:endParaRPr lang="en-IN"/>
            </a:p>
          </p:txBody>
        </p:sp>
        <p:sp>
          <p:nvSpPr>
            <p:cNvPr id="21" name="Shape 535">
              <a:extLst>
                <a:ext uri="{FF2B5EF4-FFF2-40B4-BE49-F238E27FC236}">
                  <a16:creationId xmlns:a16="http://schemas.microsoft.com/office/drawing/2014/main" id="{A1D3B3DF-4F7C-4739-8A5F-8C0C41E9C6F4}"/>
                </a:ext>
              </a:extLst>
            </p:cNvPr>
            <p:cNvSpPr/>
            <p:nvPr/>
          </p:nvSpPr>
          <p:spPr>
            <a:xfrm>
              <a:off x="2928963" y="3156230"/>
              <a:ext cx="3280029" cy="3488563"/>
            </a:xfrm>
            <a:custGeom>
              <a:avLst/>
              <a:gdLst/>
              <a:ahLst/>
              <a:cxnLst/>
              <a:rect l="0" t="0" r="0" b="0"/>
              <a:pathLst>
                <a:path w="3280029" h="3488563">
                  <a:moveTo>
                    <a:pt x="308483" y="1163447"/>
                  </a:moveTo>
                  <a:cubicBezTo>
                    <a:pt x="288163" y="950595"/>
                    <a:pt x="335534" y="735965"/>
                    <a:pt x="437769" y="577977"/>
                  </a:cubicBezTo>
                  <a:cubicBezTo>
                    <a:pt x="599186" y="328422"/>
                    <a:pt x="860806" y="272796"/>
                    <a:pt x="1066419" y="444246"/>
                  </a:cubicBezTo>
                  <a:cubicBezTo>
                    <a:pt x="1191895" y="107442"/>
                    <a:pt x="1509522" y="37846"/>
                    <a:pt x="1700276" y="305308"/>
                  </a:cubicBezTo>
                  <a:cubicBezTo>
                    <a:pt x="1748282" y="168148"/>
                    <a:pt x="1840611" y="73279"/>
                    <a:pt x="1947164" y="51816"/>
                  </a:cubicBezTo>
                  <a:cubicBezTo>
                    <a:pt x="2064512" y="28067"/>
                    <a:pt x="2181606" y="96520"/>
                    <a:pt x="2253488" y="230759"/>
                  </a:cubicBezTo>
                  <a:cubicBezTo>
                    <a:pt x="2357120" y="57023"/>
                    <a:pt x="2528570" y="0"/>
                    <a:pt x="2675763" y="90170"/>
                  </a:cubicBezTo>
                  <a:cubicBezTo>
                    <a:pt x="2787904" y="158877"/>
                    <a:pt x="2868295" y="302768"/>
                    <a:pt x="2889885" y="473583"/>
                  </a:cubicBezTo>
                  <a:cubicBezTo>
                    <a:pt x="3019426" y="523875"/>
                    <a:pt x="3122677" y="663575"/>
                    <a:pt x="3164714" y="845566"/>
                  </a:cubicBezTo>
                  <a:cubicBezTo>
                    <a:pt x="3195193" y="977773"/>
                    <a:pt x="3190876" y="1121156"/>
                    <a:pt x="3152394" y="1249045"/>
                  </a:cubicBezTo>
                  <a:cubicBezTo>
                    <a:pt x="3247009" y="1424305"/>
                    <a:pt x="3280029" y="1651508"/>
                    <a:pt x="3242183" y="1865884"/>
                  </a:cubicBezTo>
                  <a:cubicBezTo>
                    <a:pt x="3192018" y="2150872"/>
                    <a:pt x="3025648" y="2364232"/>
                    <a:pt x="2821305" y="2405761"/>
                  </a:cubicBezTo>
                  <a:cubicBezTo>
                    <a:pt x="2820289" y="2583688"/>
                    <a:pt x="2765425" y="2752344"/>
                    <a:pt x="2670683" y="2868422"/>
                  </a:cubicBezTo>
                  <a:cubicBezTo>
                    <a:pt x="2526665" y="3044952"/>
                    <a:pt x="2318766" y="3067558"/>
                    <a:pt x="2157603" y="2924429"/>
                  </a:cubicBezTo>
                  <a:cubicBezTo>
                    <a:pt x="2105533" y="3170301"/>
                    <a:pt x="1965960" y="3358261"/>
                    <a:pt x="1791081" y="3418078"/>
                  </a:cubicBezTo>
                  <a:cubicBezTo>
                    <a:pt x="1584960" y="3488563"/>
                    <a:pt x="1369822" y="3368420"/>
                    <a:pt x="1251966" y="3116834"/>
                  </a:cubicBezTo>
                  <a:cubicBezTo>
                    <a:pt x="973963" y="3355594"/>
                    <a:pt x="612648" y="3221355"/>
                    <a:pt x="451358" y="2819145"/>
                  </a:cubicBezTo>
                  <a:cubicBezTo>
                    <a:pt x="292735" y="2845562"/>
                    <a:pt x="143891" y="2705481"/>
                    <a:pt x="99314" y="2487930"/>
                  </a:cubicBezTo>
                  <a:cubicBezTo>
                    <a:pt x="66929" y="2330450"/>
                    <a:pt x="95504" y="2160524"/>
                    <a:pt x="174498" y="2040763"/>
                  </a:cubicBezTo>
                  <a:cubicBezTo>
                    <a:pt x="62484" y="1946783"/>
                    <a:pt x="0" y="1766569"/>
                    <a:pt x="15621" y="1582039"/>
                  </a:cubicBezTo>
                  <a:cubicBezTo>
                    <a:pt x="33909" y="1365885"/>
                    <a:pt x="154432" y="1196594"/>
                    <a:pt x="305689" y="1174242"/>
                  </a:cubicBezTo>
                  <a:cubicBezTo>
                    <a:pt x="306578" y="1170686"/>
                    <a:pt x="307594" y="1167130"/>
                    <a:pt x="308483" y="1163447"/>
                  </a:cubicBezTo>
                  <a:close/>
                </a:path>
              </a:pathLst>
            </a:custGeom>
            <a:ln w="24384" cap="flat">
              <a:round/>
            </a:ln>
          </p:spPr>
          <p:style>
            <a:lnRef idx="1">
              <a:srgbClr val="C3D69B"/>
            </a:lnRef>
            <a:fillRef idx="0">
              <a:srgbClr val="000000">
                <a:alpha val="0"/>
              </a:srgbClr>
            </a:fillRef>
            <a:effectRef idx="0">
              <a:scrgbClr r="0" g="0" b="0"/>
            </a:effectRef>
            <a:fontRef idx="none"/>
          </p:style>
          <p:txBody>
            <a:bodyPr/>
            <a:lstStyle/>
            <a:p>
              <a:endParaRPr lang="en-IN"/>
            </a:p>
          </p:txBody>
        </p:sp>
        <p:sp>
          <p:nvSpPr>
            <p:cNvPr id="22" name="Shape 536">
              <a:extLst>
                <a:ext uri="{FF2B5EF4-FFF2-40B4-BE49-F238E27FC236}">
                  <a16:creationId xmlns:a16="http://schemas.microsoft.com/office/drawing/2014/main" id="{4406D1A0-26A4-4AAF-B16E-529512B4B2DA}"/>
                </a:ext>
              </a:extLst>
            </p:cNvPr>
            <p:cNvSpPr/>
            <p:nvPr/>
          </p:nvSpPr>
          <p:spPr>
            <a:xfrm>
              <a:off x="3107017" y="5183530"/>
              <a:ext cx="189865" cy="69977"/>
            </a:xfrm>
            <a:custGeom>
              <a:avLst/>
              <a:gdLst/>
              <a:ahLst/>
              <a:cxnLst/>
              <a:rect l="0" t="0" r="0" b="0"/>
              <a:pathLst>
                <a:path w="189865" h="69977">
                  <a:moveTo>
                    <a:pt x="189865" y="62612"/>
                  </a:moveTo>
                  <a:cubicBezTo>
                    <a:pt x="123571" y="69977"/>
                    <a:pt x="57277" y="48133"/>
                    <a:pt x="0" y="0"/>
                  </a:cubicBezTo>
                </a:path>
              </a:pathLst>
            </a:custGeom>
            <a:ln w="24384" cap="flat">
              <a:round/>
            </a:ln>
          </p:spPr>
          <p:style>
            <a:lnRef idx="1">
              <a:srgbClr val="C3D69B"/>
            </a:lnRef>
            <a:fillRef idx="0">
              <a:srgbClr val="000000">
                <a:alpha val="0"/>
              </a:srgbClr>
            </a:fillRef>
            <a:effectRef idx="0">
              <a:scrgbClr r="0" g="0" b="0"/>
            </a:effectRef>
            <a:fontRef idx="none"/>
          </p:style>
          <p:txBody>
            <a:bodyPr/>
            <a:lstStyle/>
            <a:p>
              <a:endParaRPr lang="en-IN"/>
            </a:p>
          </p:txBody>
        </p:sp>
        <p:sp>
          <p:nvSpPr>
            <p:cNvPr id="23" name="Shape 537">
              <a:extLst>
                <a:ext uri="{FF2B5EF4-FFF2-40B4-BE49-F238E27FC236}">
                  <a16:creationId xmlns:a16="http://schemas.microsoft.com/office/drawing/2014/main" id="{0F1B8DF7-2C37-4D05-99CE-D3895FB8AFE6}"/>
                </a:ext>
              </a:extLst>
            </p:cNvPr>
            <p:cNvSpPr/>
            <p:nvPr/>
          </p:nvSpPr>
          <p:spPr>
            <a:xfrm>
              <a:off x="3381464" y="5930417"/>
              <a:ext cx="83058" cy="29845"/>
            </a:xfrm>
            <a:custGeom>
              <a:avLst/>
              <a:gdLst/>
              <a:ahLst/>
              <a:cxnLst/>
              <a:rect l="0" t="0" r="0" b="0"/>
              <a:pathLst>
                <a:path w="83058" h="29845">
                  <a:moveTo>
                    <a:pt x="83058" y="0"/>
                  </a:moveTo>
                  <a:cubicBezTo>
                    <a:pt x="56515" y="15113"/>
                    <a:pt x="28448" y="25147"/>
                    <a:pt x="0" y="29845"/>
                  </a:cubicBezTo>
                </a:path>
              </a:pathLst>
            </a:custGeom>
            <a:ln w="24384" cap="flat">
              <a:round/>
            </a:ln>
          </p:spPr>
          <p:style>
            <a:lnRef idx="1">
              <a:srgbClr val="C3D69B"/>
            </a:lnRef>
            <a:fillRef idx="0">
              <a:srgbClr val="000000">
                <a:alpha val="0"/>
              </a:srgbClr>
            </a:fillRef>
            <a:effectRef idx="0">
              <a:scrgbClr r="0" g="0" b="0"/>
            </a:effectRef>
            <a:fontRef idx="none"/>
          </p:style>
          <p:txBody>
            <a:bodyPr/>
            <a:lstStyle/>
            <a:p>
              <a:endParaRPr lang="en-IN"/>
            </a:p>
          </p:txBody>
        </p:sp>
        <p:sp>
          <p:nvSpPr>
            <p:cNvPr id="24" name="Shape 538">
              <a:extLst>
                <a:ext uri="{FF2B5EF4-FFF2-40B4-BE49-F238E27FC236}">
                  <a16:creationId xmlns:a16="http://schemas.microsoft.com/office/drawing/2014/main" id="{30393C2C-4D1B-4909-B578-9F0CE3982623}"/>
                </a:ext>
              </a:extLst>
            </p:cNvPr>
            <p:cNvSpPr/>
            <p:nvPr/>
          </p:nvSpPr>
          <p:spPr>
            <a:xfrm>
              <a:off x="4130764" y="6122696"/>
              <a:ext cx="50038" cy="136525"/>
            </a:xfrm>
            <a:custGeom>
              <a:avLst/>
              <a:gdLst/>
              <a:ahLst/>
              <a:cxnLst/>
              <a:rect l="0" t="0" r="0" b="0"/>
              <a:pathLst>
                <a:path w="50038" h="136525">
                  <a:moveTo>
                    <a:pt x="50038" y="136525"/>
                  </a:moveTo>
                  <a:cubicBezTo>
                    <a:pt x="29972" y="93726"/>
                    <a:pt x="13208" y="47879"/>
                    <a:pt x="0" y="0"/>
                  </a:cubicBezTo>
                </a:path>
              </a:pathLst>
            </a:custGeom>
            <a:ln w="24384" cap="flat">
              <a:round/>
            </a:ln>
          </p:spPr>
          <p:style>
            <a:lnRef idx="1">
              <a:srgbClr val="C3D69B"/>
            </a:lnRef>
            <a:fillRef idx="0">
              <a:srgbClr val="000000">
                <a:alpha val="0"/>
              </a:srgbClr>
            </a:fillRef>
            <a:effectRef idx="0">
              <a:scrgbClr r="0" g="0" b="0"/>
            </a:effectRef>
            <a:fontRef idx="none"/>
          </p:style>
          <p:txBody>
            <a:bodyPr/>
            <a:lstStyle/>
            <a:p>
              <a:endParaRPr lang="en-IN"/>
            </a:p>
          </p:txBody>
        </p:sp>
        <p:sp>
          <p:nvSpPr>
            <p:cNvPr id="25" name="Shape 539">
              <a:extLst>
                <a:ext uri="{FF2B5EF4-FFF2-40B4-BE49-F238E27FC236}">
                  <a16:creationId xmlns:a16="http://schemas.microsoft.com/office/drawing/2014/main" id="{FB70F6C2-34F2-45EB-89BA-94F84F842F0F}"/>
                </a:ext>
              </a:extLst>
            </p:cNvPr>
            <p:cNvSpPr/>
            <p:nvPr/>
          </p:nvSpPr>
          <p:spPr>
            <a:xfrm>
              <a:off x="5086947" y="5918734"/>
              <a:ext cx="20066" cy="149860"/>
            </a:xfrm>
            <a:custGeom>
              <a:avLst/>
              <a:gdLst/>
              <a:ahLst/>
              <a:cxnLst/>
              <a:rect l="0" t="0" r="0" b="0"/>
              <a:pathLst>
                <a:path w="20066" h="149860">
                  <a:moveTo>
                    <a:pt x="20066" y="0"/>
                  </a:moveTo>
                  <a:cubicBezTo>
                    <a:pt x="17145" y="50800"/>
                    <a:pt x="10414" y="100965"/>
                    <a:pt x="0" y="149860"/>
                  </a:cubicBezTo>
                </a:path>
              </a:pathLst>
            </a:custGeom>
            <a:ln w="24384" cap="flat">
              <a:round/>
            </a:ln>
          </p:spPr>
          <p:style>
            <a:lnRef idx="1">
              <a:srgbClr val="C3D69B"/>
            </a:lnRef>
            <a:fillRef idx="0">
              <a:srgbClr val="000000">
                <a:alpha val="0"/>
              </a:srgbClr>
            </a:fillRef>
            <a:effectRef idx="0">
              <a:scrgbClr r="0" g="0" b="0"/>
            </a:effectRef>
            <a:fontRef idx="none"/>
          </p:style>
          <p:txBody>
            <a:bodyPr/>
            <a:lstStyle/>
            <a:p>
              <a:endParaRPr lang="en-IN"/>
            </a:p>
          </p:txBody>
        </p:sp>
        <p:sp>
          <p:nvSpPr>
            <p:cNvPr id="26" name="Shape 540">
              <a:extLst>
                <a:ext uri="{FF2B5EF4-FFF2-40B4-BE49-F238E27FC236}">
                  <a16:creationId xmlns:a16="http://schemas.microsoft.com/office/drawing/2014/main" id="{DDCF20F4-BAA6-4527-830C-C90A54B080EF}"/>
                </a:ext>
              </a:extLst>
            </p:cNvPr>
            <p:cNvSpPr/>
            <p:nvPr/>
          </p:nvSpPr>
          <p:spPr>
            <a:xfrm>
              <a:off x="5504650" y="4993157"/>
              <a:ext cx="245237" cy="559943"/>
            </a:xfrm>
            <a:custGeom>
              <a:avLst/>
              <a:gdLst/>
              <a:ahLst/>
              <a:cxnLst/>
              <a:rect l="0" t="0" r="0" b="0"/>
              <a:pathLst>
                <a:path w="245237" h="559943">
                  <a:moveTo>
                    <a:pt x="0" y="0"/>
                  </a:moveTo>
                  <a:cubicBezTo>
                    <a:pt x="150368" y="104267"/>
                    <a:pt x="245237" y="322072"/>
                    <a:pt x="243840" y="559943"/>
                  </a:cubicBezTo>
                </a:path>
              </a:pathLst>
            </a:custGeom>
            <a:ln w="24384" cap="flat">
              <a:round/>
            </a:ln>
          </p:spPr>
          <p:style>
            <a:lnRef idx="1">
              <a:srgbClr val="C3D69B"/>
            </a:lnRef>
            <a:fillRef idx="0">
              <a:srgbClr val="000000">
                <a:alpha val="0"/>
              </a:srgbClr>
            </a:fillRef>
            <a:effectRef idx="0">
              <a:scrgbClr r="0" g="0" b="0"/>
            </a:effectRef>
            <a:fontRef idx="none"/>
          </p:style>
          <p:txBody>
            <a:bodyPr/>
            <a:lstStyle/>
            <a:p>
              <a:endParaRPr lang="en-IN"/>
            </a:p>
          </p:txBody>
        </p:sp>
        <p:sp>
          <p:nvSpPr>
            <p:cNvPr id="27" name="Shape 541">
              <a:extLst>
                <a:ext uri="{FF2B5EF4-FFF2-40B4-BE49-F238E27FC236}">
                  <a16:creationId xmlns:a16="http://schemas.microsoft.com/office/drawing/2014/main" id="{925E534D-5899-45AF-A886-0530D8A25C76}"/>
                </a:ext>
              </a:extLst>
            </p:cNvPr>
            <p:cNvSpPr/>
            <p:nvPr/>
          </p:nvSpPr>
          <p:spPr>
            <a:xfrm>
              <a:off x="5971248" y="4396892"/>
              <a:ext cx="108585" cy="210058"/>
            </a:xfrm>
            <a:custGeom>
              <a:avLst/>
              <a:gdLst/>
              <a:ahLst/>
              <a:cxnLst/>
              <a:rect l="0" t="0" r="0" b="0"/>
              <a:pathLst>
                <a:path w="108585" h="210058">
                  <a:moveTo>
                    <a:pt x="108585" y="0"/>
                  </a:moveTo>
                  <a:cubicBezTo>
                    <a:pt x="84201" y="81026"/>
                    <a:pt x="47117" y="152908"/>
                    <a:pt x="0" y="210058"/>
                  </a:cubicBezTo>
                </a:path>
              </a:pathLst>
            </a:custGeom>
            <a:ln w="24384" cap="flat">
              <a:round/>
            </a:ln>
          </p:spPr>
          <p:style>
            <a:lnRef idx="1">
              <a:srgbClr val="C3D69B"/>
            </a:lnRef>
            <a:fillRef idx="0">
              <a:srgbClr val="000000">
                <a:alpha val="0"/>
              </a:srgbClr>
            </a:fillRef>
            <a:effectRef idx="0">
              <a:scrgbClr r="0" g="0" b="0"/>
            </a:effectRef>
            <a:fontRef idx="none"/>
          </p:style>
          <p:txBody>
            <a:bodyPr/>
            <a:lstStyle/>
            <a:p>
              <a:endParaRPr lang="en-IN"/>
            </a:p>
          </p:txBody>
        </p:sp>
        <p:sp>
          <p:nvSpPr>
            <p:cNvPr id="28" name="Shape 542">
              <a:extLst>
                <a:ext uri="{FF2B5EF4-FFF2-40B4-BE49-F238E27FC236}">
                  <a16:creationId xmlns:a16="http://schemas.microsoft.com/office/drawing/2014/main" id="{B5F02A61-AAE4-484D-9C87-DF88E19B4F5B}"/>
                </a:ext>
              </a:extLst>
            </p:cNvPr>
            <p:cNvSpPr/>
            <p:nvPr/>
          </p:nvSpPr>
          <p:spPr>
            <a:xfrm>
              <a:off x="5819229" y="3618001"/>
              <a:ext cx="6096" cy="99187"/>
            </a:xfrm>
            <a:custGeom>
              <a:avLst/>
              <a:gdLst/>
              <a:ahLst/>
              <a:cxnLst/>
              <a:rect l="0" t="0" r="0" b="0"/>
              <a:pathLst>
                <a:path w="6096" h="99187">
                  <a:moveTo>
                    <a:pt x="0" y="0"/>
                  </a:moveTo>
                  <a:cubicBezTo>
                    <a:pt x="4191" y="32766"/>
                    <a:pt x="6096" y="65913"/>
                    <a:pt x="5715" y="99187"/>
                  </a:cubicBezTo>
                </a:path>
              </a:pathLst>
            </a:custGeom>
            <a:ln w="24384" cap="flat">
              <a:round/>
            </a:ln>
          </p:spPr>
          <p:style>
            <a:lnRef idx="1">
              <a:srgbClr val="C3D69B"/>
            </a:lnRef>
            <a:fillRef idx="0">
              <a:srgbClr val="000000">
                <a:alpha val="0"/>
              </a:srgbClr>
            </a:fillRef>
            <a:effectRef idx="0">
              <a:scrgbClr r="0" g="0" b="0"/>
            </a:effectRef>
            <a:fontRef idx="none"/>
          </p:style>
          <p:txBody>
            <a:bodyPr/>
            <a:lstStyle/>
            <a:p>
              <a:endParaRPr lang="en-IN"/>
            </a:p>
          </p:txBody>
        </p:sp>
        <p:sp>
          <p:nvSpPr>
            <p:cNvPr id="29" name="Shape 543">
              <a:extLst>
                <a:ext uri="{FF2B5EF4-FFF2-40B4-BE49-F238E27FC236}">
                  <a16:creationId xmlns:a16="http://schemas.microsoft.com/office/drawing/2014/main" id="{630F22EE-0476-4C4E-84A7-3CB9B22BEA73}"/>
                </a:ext>
              </a:extLst>
            </p:cNvPr>
            <p:cNvSpPr/>
            <p:nvPr/>
          </p:nvSpPr>
          <p:spPr>
            <a:xfrm>
              <a:off x="5125809" y="3375939"/>
              <a:ext cx="55626" cy="126365"/>
            </a:xfrm>
            <a:custGeom>
              <a:avLst/>
              <a:gdLst/>
              <a:ahLst/>
              <a:cxnLst/>
              <a:rect l="0" t="0" r="0" b="0"/>
              <a:pathLst>
                <a:path w="55626" h="126365">
                  <a:moveTo>
                    <a:pt x="0" y="126365"/>
                  </a:moveTo>
                  <a:cubicBezTo>
                    <a:pt x="14224" y="80645"/>
                    <a:pt x="32893" y="38100"/>
                    <a:pt x="55626" y="0"/>
                  </a:cubicBezTo>
                </a:path>
              </a:pathLst>
            </a:custGeom>
            <a:ln w="24384" cap="flat">
              <a:round/>
            </a:ln>
          </p:spPr>
          <p:style>
            <a:lnRef idx="1">
              <a:srgbClr val="C3D69B"/>
            </a:lnRef>
            <a:fillRef idx="0">
              <a:srgbClr val="000000">
                <a:alpha val="0"/>
              </a:srgbClr>
            </a:fillRef>
            <a:effectRef idx="0">
              <a:scrgbClr r="0" g="0" b="0"/>
            </a:effectRef>
            <a:fontRef idx="none"/>
          </p:style>
          <p:txBody>
            <a:bodyPr/>
            <a:lstStyle/>
            <a:p>
              <a:endParaRPr lang="en-IN"/>
            </a:p>
          </p:txBody>
        </p:sp>
        <p:sp>
          <p:nvSpPr>
            <p:cNvPr id="30" name="Shape 544">
              <a:extLst>
                <a:ext uri="{FF2B5EF4-FFF2-40B4-BE49-F238E27FC236}">
                  <a16:creationId xmlns:a16="http://schemas.microsoft.com/office/drawing/2014/main" id="{15427846-243B-45DA-96E7-630B51632724}"/>
                </a:ext>
              </a:extLst>
            </p:cNvPr>
            <p:cNvSpPr/>
            <p:nvPr/>
          </p:nvSpPr>
          <p:spPr>
            <a:xfrm>
              <a:off x="4605490" y="3453536"/>
              <a:ext cx="26924" cy="109093"/>
            </a:xfrm>
            <a:custGeom>
              <a:avLst/>
              <a:gdLst/>
              <a:ahLst/>
              <a:cxnLst/>
              <a:rect l="0" t="0" r="0" b="0"/>
              <a:pathLst>
                <a:path w="26924" h="109093">
                  <a:moveTo>
                    <a:pt x="0" y="109093"/>
                  </a:moveTo>
                  <a:cubicBezTo>
                    <a:pt x="5842" y="71247"/>
                    <a:pt x="14859" y="34671"/>
                    <a:pt x="26924" y="0"/>
                  </a:cubicBezTo>
                </a:path>
              </a:pathLst>
            </a:custGeom>
            <a:ln w="24384" cap="flat">
              <a:round/>
            </a:ln>
          </p:spPr>
          <p:style>
            <a:lnRef idx="1">
              <a:srgbClr val="C3D69B"/>
            </a:lnRef>
            <a:fillRef idx="0">
              <a:srgbClr val="000000">
                <a:alpha val="0"/>
              </a:srgbClr>
            </a:fillRef>
            <a:effectRef idx="0">
              <a:scrgbClr r="0" g="0" b="0"/>
            </a:effectRef>
            <a:fontRef idx="none"/>
          </p:style>
          <p:txBody>
            <a:bodyPr/>
            <a:lstStyle/>
            <a:p>
              <a:endParaRPr lang="en-IN"/>
            </a:p>
          </p:txBody>
        </p:sp>
        <p:sp>
          <p:nvSpPr>
            <p:cNvPr id="31" name="Shape 545">
              <a:extLst>
                <a:ext uri="{FF2B5EF4-FFF2-40B4-BE49-F238E27FC236}">
                  <a16:creationId xmlns:a16="http://schemas.microsoft.com/office/drawing/2014/main" id="{80FD7EFD-178D-478B-BC72-486008F9AFBF}"/>
                </a:ext>
              </a:extLst>
            </p:cNvPr>
            <p:cNvSpPr/>
            <p:nvPr/>
          </p:nvSpPr>
          <p:spPr>
            <a:xfrm>
              <a:off x="3995001" y="3599586"/>
              <a:ext cx="97409" cy="105791"/>
            </a:xfrm>
            <a:custGeom>
              <a:avLst/>
              <a:gdLst/>
              <a:ahLst/>
              <a:cxnLst/>
              <a:rect l="0" t="0" r="0" b="0"/>
              <a:pathLst>
                <a:path w="97409" h="105791">
                  <a:moveTo>
                    <a:pt x="0" y="0"/>
                  </a:moveTo>
                  <a:cubicBezTo>
                    <a:pt x="35433" y="29591"/>
                    <a:pt x="68072" y="65151"/>
                    <a:pt x="97409" y="105791"/>
                  </a:cubicBezTo>
                </a:path>
              </a:pathLst>
            </a:custGeom>
            <a:ln w="24384" cap="flat">
              <a:round/>
            </a:ln>
          </p:spPr>
          <p:style>
            <a:lnRef idx="1">
              <a:srgbClr val="C3D69B"/>
            </a:lnRef>
            <a:fillRef idx="0">
              <a:srgbClr val="000000">
                <a:alpha val="0"/>
              </a:srgbClr>
            </a:fillRef>
            <a:effectRef idx="0">
              <a:scrgbClr r="0" g="0" b="0"/>
            </a:effectRef>
            <a:fontRef idx="none"/>
          </p:style>
          <p:txBody>
            <a:bodyPr/>
            <a:lstStyle/>
            <a:p>
              <a:endParaRPr lang="en-IN"/>
            </a:p>
          </p:txBody>
        </p:sp>
        <p:sp>
          <p:nvSpPr>
            <p:cNvPr id="32" name="Shape 546">
              <a:extLst>
                <a:ext uri="{FF2B5EF4-FFF2-40B4-BE49-F238E27FC236}">
                  <a16:creationId xmlns:a16="http://schemas.microsoft.com/office/drawing/2014/main" id="{B0C8AD27-4148-42F3-8CC1-5AC0450A01CC}"/>
                </a:ext>
              </a:extLst>
            </p:cNvPr>
            <p:cNvSpPr/>
            <p:nvPr/>
          </p:nvSpPr>
          <p:spPr>
            <a:xfrm>
              <a:off x="3237446" y="4319677"/>
              <a:ext cx="17018" cy="111379"/>
            </a:xfrm>
            <a:custGeom>
              <a:avLst/>
              <a:gdLst/>
              <a:ahLst/>
              <a:cxnLst/>
              <a:rect l="0" t="0" r="0" b="0"/>
              <a:pathLst>
                <a:path w="17018" h="111379">
                  <a:moveTo>
                    <a:pt x="17018" y="111379"/>
                  </a:moveTo>
                  <a:cubicBezTo>
                    <a:pt x="9271" y="74930"/>
                    <a:pt x="3683" y="37846"/>
                    <a:pt x="0" y="0"/>
                  </a:cubicBezTo>
                </a:path>
              </a:pathLst>
            </a:custGeom>
            <a:ln w="24384" cap="flat">
              <a:round/>
            </a:ln>
          </p:spPr>
          <p:style>
            <a:lnRef idx="1">
              <a:srgbClr val="C3D69B"/>
            </a:lnRef>
            <a:fillRef idx="0">
              <a:srgbClr val="000000">
                <a:alpha val="0"/>
              </a:srgbClr>
            </a:fillRef>
            <a:effectRef idx="0">
              <a:scrgbClr r="0" g="0" b="0"/>
            </a:effectRef>
            <a:fontRef idx="none"/>
          </p:style>
          <p:txBody>
            <a:bodyPr/>
            <a:lstStyle/>
            <a:p>
              <a:endParaRPr lang="en-IN"/>
            </a:p>
          </p:txBody>
        </p:sp>
        <p:sp>
          <p:nvSpPr>
            <p:cNvPr id="33" name="Shape 548">
              <a:extLst>
                <a:ext uri="{FF2B5EF4-FFF2-40B4-BE49-F238E27FC236}">
                  <a16:creationId xmlns:a16="http://schemas.microsoft.com/office/drawing/2014/main" id="{63E967A3-1BBB-4282-9B7D-4B416967D51B}"/>
                </a:ext>
              </a:extLst>
            </p:cNvPr>
            <p:cNvSpPr/>
            <p:nvPr/>
          </p:nvSpPr>
          <p:spPr>
            <a:xfrm>
              <a:off x="0" y="2846476"/>
              <a:ext cx="2625814" cy="3083941"/>
            </a:xfrm>
            <a:custGeom>
              <a:avLst/>
              <a:gdLst/>
              <a:ahLst/>
              <a:cxnLst/>
              <a:rect l="0" t="0" r="0" b="0"/>
              <a:pathLst>
                <a:path w="2625814" h="3083941">
                  <a:moveTo>
                    <a:pt x="246952" y="1028573"/>
                  </a:moveTo>
                  <a:cubicBezTo>
                    <a:pt x="230683" y="840359"/>
                    <a:pt x="268630" y="650621"/>
                    <a:pt x="350406" y="510921"/>
                  </a:cubicBezTo>
                  <a:cubicBezTo>
                    <a:pt x="479616" y="290322"/>
                    <a:pt x="689064" y="241173"/>
                    <a:pt x="853656" y="392684"/>
                  </a:cubicBezTo>
                  <a:cubicBezTo>
                    <a:pt x="954113" y="94869"/>
                    <a:pt x="1208494" y="33401"/>
                    <a:pt x="1361148" y="269875"/>
                  </a:cubicBezTo>
                  <a:cubicBezTo>
                    <a:pt x="1399629" y="148590"/>
                    <a:pt x="1473543" y="64770"/>
                    <a:pt x="1558887" y="45720"/>
                  </a:cubicBezTo>
                  <a:cubicBezTo>
                    <a:pt x="1652740" y="24765"/>
                    <a:pt x="1746466" y="85344"/>
                    <a:pt x="1803997" y="203962"/>
                  </a:cubicBezTo>
                  <a:cubicBezTo>
                    <a:pt x="1887055" y="50419"/>
                    <a:pt x="2024342" y="0"/>
                    <a:pt x="2142071" y="79756"/>
                  </a:cubicBezTo>
                  <a:cubicBezTo>
                    <a:pt x="2231860" y="140462"/>
                    <a:pt x="2296249" y="267716"/>
                    <a:pt x="2313521" y="418592"/>
                  </a:cubicBezTo>
                  <a:cubicBezTo>
                    <a:pt x="2417280" y="463169"/>
                    <a:pt x="2499830" y="586613"/>
                    <a:pt x="2533485" y="747522"/>
                  </a:cubicBezTo>
                  <a:cubicBezTo>
                    <a:pt x="2557996" y="864235"/>
                    <a:pt x="2554440" y="991108"/>
                    <a:pt x="2523706" y="1104138"/>
                  </a:cubicBezTo>
                  <a:cubicBezTo>
                    <a:pt x="2599398" y="1259078"/>
                    <a:pt x="2625814" y="1459865"/>
                    <a:pt x="2595588" y="1649349"/>
                  </a:cubicBezTo>
                  <a:cubicBezTo>
                    <a:pt x="2555329" y="1901317"/>
                    <a:pt x="2422233" y="2089912"/>
                    <a:pt x="2258657" y="2126742"/>
                  </a:cubicBezTo>
                  <a:cubicBezTo>
                    <a:pt x="2257895" y="2283968"/>
                    <a:pt x="2213826" y="2433066"/>
                    <a:pt x="2138007" y="2535682"/>
                  </a:cubicBezTo>
                  <a:cubicBezTo>
                    <a:pt x="2022818" y="2691639"/>
                    <a:pt x="1856321" y="2711704"/>
                    <a:pt x="1727289" y="2585212"/>
                  </a:cubicBezTo>
                  <a:cubicBezTo>
                    <a:pt x="1685633" y="2802509"/>
                    <a:pt x="1573873" y="2968625"/>
                    <a:pt x="1433792" y="3021584"/>
                  </a:cubicBezTo>
                  <a:cubicBezTo>
                    <a:pt x="1268819" y="3083941"/>
                    <a:pt x="1096607" y="2977642"/>
                    <a:pt x="1002246" y="2755265"/>
                  </a:cubicBezTo>
                  <a:cubicBezTo>
                    <a:pt x="779615" y="2966340"/>
                    <a:pt x="490487" y="2847721"/>
                    <a:pt x="361277" y="2492121"/>
                  </a:cubicBezTo>
                  <a:cubicBezTo>
                    <a:pt x="234340" y="2515490"/>
                    <a:pt x="115164" y="2391665"/>
                    <a:pt x="79439" y="2199259"/>
                  </a:cubicBezTo>
                  <a:cubicBezTo>
                    <a:pt x="53556" y="2060067"/>
                    <a:pt x="76429" y="1909826"/>
                    <a:pt x="139662" y="1804035"/>
                  </a:cubicBezTo>
                  <a:cubicBezTo>
                    <a:pt x="49949" y="1720977"/>
                    <a:pt x="0" y="1561719"/>
                    <a:pt x="12484" y="1398524"/>
                  </a:cubicBezTo>
                  <a:cubicBezTo>
                    <a:pt x="27140" y="1207389"/>
                    <a:pt x="123571" y="1057783"/>
                    <a:pt x="244729" y="1037971"/>
                  </a:cubicBezTo>
                  <a:cubicBezTo>
                    <a:pt x="245453" y="1034796"/>
                    <a:pt x="246240" y="1031748"/>
                    <a:pt x="246952" y="1028573"/>
                  </a:cubicBezTo>
                  <a:close/>
                </a:path>
              </a:pathLst>
            </a:custGeom>
            <a:ln w="24384" cap="flat">
              <a:round/>
            </a:ln>
          </p:spPr>
          <p:style>
            <a:lnRef idx="1">
              <a:srgbClr val="C3D69B"/>
            </a:lnRef>
            <a:fillRef idx="0">
              <a:srgbClr val="000000">
                <a:alpha val="0"/>
              </a:srgbClr>
            </a:fillRef>
            <a:effectRef idx="0">
              <a:scrgbClr r="0" g="0" b="0"/>
            </a:effectRef>
            <a:fontRef idx="none"/>
          </p:style>
          <p:txBody>
            <a:bodyPr/>
            <a:lstStyle/>
            <a:p>
              <a:endParaRPr lang="en-IN"/>
            </a:p>
          </p:txBody>
        </p:sp>
        <p:sp>
          <p:nvSpPr>
            <p:cNvPr id="34" name="Shape 549">
              <a:extLst>
                <a:ext uri="{FF2B5EF4-FFF2-40B4-BE49-F238E27FC236}">
                  <a16:creationId xmlns:a16="http://schemas.microsoft.com/office/drawing/2014/main" id="{27275874-B583-460B-8EA0-73DCD8633E36}"/>
                </a:ext>
              </a:extLst>
            </p:cNvPr>
            <p:cNvSpPr/>
            <p:nvPr/>
          </p:nvSpPr>
          <p:spPr>
            <a:xfrm>
              <a:off x="142481" y="4638574"/>
              <a:ext cx="152083" cy="61849"/>
            </a:xfrm>
            <a:custGeom>
              <a:avLst/>
              <a:gdLst/>
              <a:ahLst/>
              <a:cxnLst/>
              <a:rect l="0" t="0" r="0" b="0"/>
              <a:pathLst>
                <a:path w="152083" h="61849">
                  <a:moveTo>
                    <a:pt x="152083" y="55372"/>
                  </a:moveTo>
                  <a:cubicBezTo>
                    <a:pt x="99009" y="61849"/>
                    <a:pt x="45936" y="42545"/>
                    <a:pt x="0" y="0"/>
                  </a:cubicBezTo>
                </a:path>
              </a:pathLst>
            </a:custGeom>
            <a:ln w="24384" cap="flat">
              <a:round/>
            </a:ln>
          </p:spPr>
          <p:style>
            <a:lnRef idx="1">
              <a:srgbClr val="C3D69B"/>
            </a:lnRef>
            <a:fillRef idx="0">
              <a:srgbClr val="000000">
                <a:alpha val="0"/>
              </a:srgbClr>
            </a:fillRef>
            <a:effectRef idx="0">
              <a:scrgbClr r="0" g="0" b="0"/>
            </a:effectRef>
            <a:fontRef idx="none"/>
          </p:style>
          <p:txBody>
            <a:bodyPr/>
            <a:lstStyle/>
            <a:p>
              <a:endParaRPr lang="en-IN"/>
            </a:p>
          </p:txBody>
        </p:sp>
        <p:sp>
          <p:nvSpPr>
            <p:cNvPr id="35" name="Shape 550">
              <a:extLst>
                <a:ext uri="{FF2B5EF4-FFF2-40B4-BE49-F238E27FC236}">
                  <a16:creationId xmlns:a16="http://schemas.microsoft.com/office/drawing/2014/main" id="{113695E6-2C98-4030-8549-4522B097B531}"/>
                </a:ext>
              </a:extLst>
            </p:cNvPr>
            <p:cNvSpPr/>
            <p:nvPr/>
          </p:nvSpPr>
          <p:spPr>
            <a:xfrm>
              <a:off x="362242" y="5298847"/>
              <a:ext cx="66523" cy="26416"/>
            </a:xfrm>
            <a:custGeom>
              <a:avLst/>
              <a:gdLst/>
              <a:ahLst/>
              <a:cxnLst/>
              <a:rect l="0" t="0" r="0" b="0"/>
              <a:pathLst>
                <a:path w="66523" h="26416">
                  <a:moveTo>
                    <a:pt x="66523" y="0"/>
                  </a:moveTo>
                  <a:cubicBezTo>
                    <a:pt x="45212" y="13335"/>
                    <a:pt x="22809" y="22225"/>
                    <a:pt x="0" y="26416"/>
                  </a:cubicBezTo>
                </a:path>
              </a:pathLst>
            </a:custGeom>
            <a:ln w="24384" cap="flat">
              <a:round/>
            </a:ln>
          </p:spPr>
          <p:style>
            <a:lnRef idx="1">
              <a:srgbClr val="C3D69B"/>
            </a:lnRef>
            <a:fillRef idx="0">
              <a:srgbClr val="000000">
                <a:alpha val="0"/>
              </a:srgbClr>
            </a:fillRef>
            <a:effectRef idx="0">
              <a:scrgbClr r="0" g="0" b="0"/>
            </a:effectRef>
            <a:fontRef idx="none"/>
          </p:style>
          <p:txBody>
            <a:bodyPr/>
            <a:lstStyle/>
            <a:p>
              <a:endParaRPr lang="en-IN"/>
            </a:p>
          </p:txBody>
        </p:sp>
        <p:sp>
          <p:nvSpPr>
            <p:cNvPr id="36" name="Shape 551">
              <a:extLst>
                <a:ext uri="{FF2B5EF4-FFF2-40B4-BE49-F238E27FC236}">
                  <a16:creationId xmlns:a16="http://schemas.microsoft.com/office/drawing/2014/main" id="{58032C3D-44AA-4D1E-AF88-7F8C2A4B4877}"/>
                </a:ext>
              </a:extLst>
            </p:cNvPr>
            <p:cNvSpPr/>
            <p:nvPr/>
          </p:nvSpPr>
          <p:spPr>
            <a:xfrm>
              <a:off x="962114" y="5468773"/>
              <a:ext cx="40005" cy="120650"/>
            </a:xfrm>
            <a:custGeom>
              <a:avLst/>
              <a:gdLst/>
              <a:ahLst/>
              <a:cxnLst/>
              <a:rect l="0" t="0" r="0" b="0"/>
              <a:pathLst>
                <a:path w="40005" h="120650">
                  <a:moveTo>
                    <a:pt x="40005" y="120650"/>
                  </a:moveTo>
                  <a:cubicBezTo>
                    <a:pt x="24003" y="82803"/>
                    <a:pt x="10541" y="42418"/>
                    <a:pt x="0" y="0"/>
                  </a:cubicBezTo>
                </a:path>
              </a:pathLst>
            </a:custGeom>
            <a:ln w="24384" cap="flat">
              <a:round/>
            </a:ln>
          </p:spPr>
          <p:style>
            <a:lnRef idx="1">
              <a:srgbClr val="C3D69B"/>
            </a:lnRef>
            <a:fillRef idx="0">
              <a:srgbClr val="000000">
                <a:alpha val="0"/>
              </a:srgbClr>
            </a:fillRef>
            <a:effectRef idx="0">
              <a:scrgbClr r="0" g="0" b="0"/>
            </a:effectRef>
            <a:fontRef idx="none"/>
          </p:style>
          <p:txBody>
            <a:bodyPr/>
            <a:lstStyle/>
            <a:p>
              <a:endParaRPr lang="en-IN"/>
            </a:p>
          </p:txBody>
        </p:sp>
        <p:sp>
          <p:nvSpPr>
            <p:cNvPr id="37" name="Shape 552">
              <a:extLst>
                <a:ext uri="{FF2B5EF4-FFF2-40B4-BE49-F238E27FC236}">
                  <a16:creationId xmlns:a16="http://schemas.microsoft.com/office/drawing/2014/main" id="{9BD9CDE3-E63F-40E0-B8E5-4EDB3CC00F2C}"/>
                </a:ext>
              </a:extLst>
            </p:cNvPr>
            <p:cNvSpPr/>
            <p:nvPr/>
          </p:nvSpPr>
          <p:spPr>
            <a:xfrm>
              <a:off x="1727670" y="5288560"/>
              <a:ext cx="16002" cy="132334"/>
            </a:xfrm>
            <a:custGeom>
              <a:avLst/>
              <a:gdLst/>
              <a:ahLst/>
              <a:cxnLst/>
              <a:rect l="0" t="0" r="0" b="0"/>
              <a:pathLst>
                <a:path w="16002" h="132334">
                  <a:moveTo>
                    <a:pt x="16002" y="0"/>
                  </a:moveTo>
                  <a:cubicBezTo>
                    <a:pt x="13589" y="44831"/>
                    <a:pt x="8255" y="89281"/>
                    <a:pt x="0" y="132334"/>
                  </a:cubicBezTo>
                </a:path>
              </a:pathLst>
            </a:custGeom>
            <a:ln w="24384" cap="flat">
              <a:round/>
            </a:ln>
          </p:spPr>
          <p:style>
            <a:lnRef idx="1">
              <a:srgbClr val="C3D69B"/>
            </a:lnRef>
            <a:fillRef idx="0">
              <a:srgbClr val="000000">
                <a:alpha val="0"/>
              </a:srgbClr>
            </a:fillRef>
            <a:effectRef idx="0">
              <a:scrgbClr r="0" g="0" b="0"/>
            </a:effectRef>
            <a:fontRef idx="none"/>
          </p:style>
          <p:txBody>
            <a:bodyPr/>
            <a:lstStyle/>
            <a:p>
              <a:endParaRPr lang="en-IN"/>
            </a:p>
          </p:txBody>
        </p:sp>
        <p:sp>
          <p:nvSpPr>
            <p:cNvPr id="38" name="Shape 553">
              <a:extLst>
                <a:ext uri="{FF2B5EF4-FFF2-40B4-BE49-F238E27FC236}">
                  <a16:creationId xmlns:a16="http://schemas.microsoft.com/office/drawing/2014/main" id="{A91CA624-D524-4F83-9DE6-6CF2CEE9A120}"/>
                </a:ext>
              </a:extLst>
            </p:cNvPr>
            <p:cNvSpPr/>
            <p:nvPr/>
          </p:nvSpPr>
          <p:spPr>
            <a:xfrm>
              <a:off x="2061934" y="4470299"/>
              <a:ext cx="196342" cy="494919"/>
            </a:xfrm>
            <a:custGeom>
              <a:avLst/>
              <a:gdLst/>
              <a:ahLst/>
              <a:cxnLst/>
              <a:rect l="0" t="0" r="0" b="0"/>
              <a:pathLst>
                <a:path w="196342" h="494919">
                  <a:moveTo>
                    <a:pt x="0" y="0"/>
                  </a:moveTo>
                  <a:cubicBezTo>
                    <a:pt x="120396" y="92202"/>
                    <a:pt x="196342" y="284734"/>
                    <a:pt x="195199" y="494919"/>
                  </a:cubicBezTo>
                </a:path>
              </a:pathLst>
            </a:custGeom>
            <a:ln w="24384" cap="flat">
              <a:round/>
            </a:ln>
          </p:spPr>
          <p:style>
            <a:lnRef idx="1">
              <a:srgbClr val="C3D69B"/>
            </a:lnRef>
            <a:fillRef idx="0">
              <a:srgbClr val="000000">
                <a:alpha val="0"/>
              </a:srgbClr>
            </a:fillRef>
            <a:effectRef idx="0">
              <a:scrgbClr r="0" g="0" b="0"/>
            </a:effectRef>
            <a:fontRef idx="none"/>
          </p:style>
          <p:txBody>
            <a:bodyPr/>
            <a:lstStyle/>
            <a:p>
              <a:endParaRPr lang="en-IN"/>
            </a:p>
          </p:txBody>
        </p:sp>
        <p:sp>
          <p:nvSpPr>
            <p:cNvPr id="39" name="Shape 554">
              <a:extLst>
                <a:ext uri="{FF2B5EF4-FFF2-40B4-BE49-F238E27FC236}">
                  <a16:creationId xmlns:a16="http://schemas.microsoft.com/office/drawing/2014/main" id="{307B7138-8155-4D01-8C43-B64A7EEBEF39}"/>
                </a:ext>
              </a:extLst>
            </p:cNvPr>
            <p:cNvSpPr/>
            <p:nvPr/>
          </p:nvSpPr>
          <p:spPr>
            <a:xfrm>
              <a:off x="2435568" y="3943249"/>
              <a:ext cx="86868" cy="185547"/>
            </a:xfrm>
            <a:custGeom>
              <a:avLst/>
              <a:gdLst/>
              <a:ahLst/>
              <a:cxnLst/>
              <a:rect l="0" t="0" r="0" b="0"/>
              <a:pathLst>
                <a:path w="86868" h="185547">
                  <a:moveTo>
                    <a:pt x="86868" y="0"/>
                  </a:moveTo>
                  <a:cubicBezTo>
                    <a:pt x="67437" y="71628"/>
                    <a:pt x="37592" y="135128"/>
                    <a:pt x="0" y="185547"/>
                  </a:cubicBezTo>
                </a:path>
              </a:pathLst>
            </a:custGeom>
            <a:ln w="24384" cap="flat">
              <a:round/>
            </a:ln>
          </p:spPr>
          <p:style>
            <a:lnRef idx="1">
              <a:srgbClr val="C3D69B"/>
            </a:lnRef>
            <a:fillRef idx="0">
              <a:srgbClr val="000000">
                <a:alpha val="0"/>
              </a:srgbClr>
            </a:fillRef>
            <a:effectRef idx="0">
              <a:scrgbClr r="0" g="0" b="0"/>
            </a:effectRef>
            <a:fontRef idx="none"/>
          </p:style>
          <p:txBody>
            <a:bodyPr/>
            <a:lstStyle/>
            <a:p>
              <a:endParaRPr lang="en-IN"/>
            </a:p>
          </p:txBody>
        </p:sp>
        <p:sp>
          <p:nvSpPr>
            <p:cNvPr id="40" name="Shape 555">
              <a:extLst>
                <a:ext uri="{FF2B5EF4-FFF2-40B4-BE49-F238E27FC236}">
                  <a16:creationId xmlns:a16="http://schemas.microsoft.com/office/drawing/2014/main" id="{22532A17-7066-4801-958A-8CA1E6D5ED65}"/>
                </a:ext>
              </a:extLst>
            </p:cNvPr>
            <p:cNvSpPr/>
            <p:nvPr/>
          </p:nvSpPr>
          <p:spPr>
            <a:xfrm>
              <a:off x="2313902" y="3254655"/>
              <a:ext cx="4826" cy="87630"/>
            </a:xfrm>
            <a:custGeom>
              <a:avLst/>
              <a:gdLst/>
              <a:ahLst/>
              <a:cxnLst/>
              <a:rect l="0" t="0" r="0" b="0"/>
              <a:pathLst>
                <a:path w="4826" h="87630">
                  <a:moveTo>
                    <a:pt x="0" y="0"/>
                  </a:moveTo>
                  <a:cubicBezTo>
                    <a:pt x="3302" y="28956"/>
                    <a:pt x="4826" y="58293"/>
                    <a:pt x="4572" y="87630"/>
                  </a:cubicBezTo>
                </a:path>
              </a:pathLst>
            </a:custGeom>
            <a:ln w="24384" cap="flat">
              <a:round/>
            </a:ln>
          </p:spPr>
          <p:style>
            <a:lnRef idx="1">
              <a:srgbClr val="C3D69B"/>
            </a:lnRef>
            <a:fillRef idx="0">
              <a:srgbClr val="000000">
                <a:alpha val="0"/>
              </a:srgbClr>
            </a:fillRef>
            <a:effectRef idx="0">
              <a:scrgbClr r="0" g="0" b="0"/>
            </a:effectRef>
            <a:fontRef idx="none"/>
          </p:style>
          <p:txBody>
            <a:bodyPr/>
            <a:lstStyle/>
            <a:p>
              <a:endParaRPr lang="en-IN"/>
            </a:p>
          </p:txBody>
        </p:sp>
        <p:sp>
          <p:nvSpPr>
            <p:cNvPr id="41" name="Shape 556">
              <a:extLst>
                <a:ext uri="{FF2B5EF4-FFF2-40B4-BE49-F238E27FC236}">
                  <a16:creationId xmlns:a16="http://schemas.microsoft.com/office/drawing/2014/main" id="{478043BA-AEC3-452B-AC11-8C0ABCF4A1AA}"/>
                </a:ext>
              </a:extLst>
            </p:cNvPr>
            <p:cNvSpPr/>
            <p:nvPr/>
          </p:nvSpPr>
          <p:spPr>
            <a:xfrm>
              <a:off x="1758658" y="3040659"/>
              <a:ext cx="44577" cy="111760"/>
            </a:xfrm>
            <a:custGeom>
              <a:avLst/>
              <a:gdLst/>
              <a:ahLst/>
              <a:cxnLst/>
              <a:rect l="0" t="0" r="0" b="0"/>
              <a:pathLst>
                <a:path w="44577" h="111760">
                  <a:moveTo>
                    <a:pt x="0" y="111760"/>
                  </a:moveTo>
                  <a:cubicBezTo>
                    <a:pt x="11430" y="71374"/>
                    <a:pt x="26416" y="33655"/>
                    <a:pt x="44577" y="0"/>
                  </a:cubicBezTo>
                </a:path>
              </a:pathLst>
            </a:custGeom>
            <a:ln w="24384" cap="flat">
              <a:round/>
            </a:ln>
          </p:spPr>
          <p:style>
            <a:lnRef idx="1">
              <a:srgbClr val="C3D69B"/>
            </a:lnRef>
            <a:fillRef idx="0">
              <a:srgbClr val="000000">
                <a:alpha val="0"/>
              </a:srgbClr>
            </a:fillRef>
            <a:effectRef idx="0">
              <a:scrgbClr r="0" g="0" b="0"/>
            </a:effectRef>
            <a:fontRef idx="none"/>
          </p:style>
          <p:txBody>
            <a:bodyPr/>
            <a:lstStyle/>
            <a:p>
              <a:endParaRPr lang="en-IN"/>
            </a:p>
          </p:txBody>
        </p:sp>
        <p:sp>
          <p:nvSpPr>
            <p:cNvPr id="42" name="Shape 557">
              <a:extLst>
                <a:ext uri="{FF2B5EF4-FFF2-40B4-BE49-F238E27FC236}">
                  <a16:creationId xmlns:a16="http://schemas.microsoft.com/office/drawing/2014/main" id="{5A75D4D9-5731-4DEC-9925-9E40D05BE57F}"/>
                </a:ext>
              </a:extLst>
            </p:cNvPr>
            <p:cNvSpPr/>
            <p:nvPr/>
          </p:nvSpPr>
          <p:spPr>
            <a:xfrm>
              <a:off x="1342225" y="3109367"/>
              <a:ext cx="21590" cy="96393"/>
            </a:xfrm>
            <a:custGeom>
              <a:avLst/>
              <a:gdLst/>
              <a:ahLst/>
              <a:cxnLst/>
              <a:rect l="0" t="0" r="0" b="0"/>
              <a:pathLst>
                <a:path w="21590" h="96393">
                  <a:moveTo>
                    <a:pt x="0" y="96393"/>
                  </a:moveTo>
                  <a:cubicBezTo>
                    <a:pt x="4572" y="62865"/>
                    <a:pt x="11811" y="30480"/>
                    <a:pt x="21590" y="0"/>
                  </a:cubicBezTo>
                </a:path>
              </a:pathLst>
            </a:custGeom>
            <a:ln w="24384" cap="flat">
              <a:round/>
            </a:ln>
          </p:spPr>
          <p:style>
            <a:lnRef idx="1">
              <a:srgbClr val="C3D69B"/>
            </a:lnRef>
            <a:fillRef idx="0">
              <a:srgbClr val="000000">
                <a:alpha val="0"/>
              </a:srgbClr>
            </a:fillRef>
            <a:effectRef idx="0">
              <a:scrgbClr r="0" g="0" b="0"/>
            </a:effectRef>
            <a:fontRef idx="none"/>
          </p:style>
          <p:txBody>
            <a:bodyPr/>
            <a:lstStyle/>
            <a:p>
              <a:endParaRPr lang="en-IN"/>
            </a:p>
          </p:txBody>
        </p:sp>
        <p:sp>
          <p:nvSpPr>
            <p:cNvPr id="43" name="Shape 558">
              <a:extLst>
                <a:ext uri="{FF2B5EF4-FFF2-40B4-BE49-F238E27FC236}">
                  <a16:creationId xmlns:a16="http://schemas.microsoft.com/office/drawing/2014/main" id="{51EEAC8D-867F-48BF-9F98-6CFC6D7E4BA7}"/>
                </a:ext>
              </a:extLst>
            </p:cNvPr>
            <p:cNvSpPr/>
            <p:nvPr/>
          </p:nvSpPr>
          <p:spPr>
            <a:xfrm>
              <a:off x="853402" y="3238399"/>
              <a:ext cx="77978" cy="93599"/>
            </a:xfrm>
            <a:custGeom>
              <a:avLst/>
              <a:gdLst/>
              <a:ahLst/>
              <a:cxnLst/>
              <a:rect l="0" t="0" r="0" b="0"/>
              <a:pathLst>
                <a:path w="77978" h="93599">
                  <a:moveTo>
                    <a:pt x="0" y="0"/>
                  </a:moveTo>
                  <a:cubicBezTo>
                    <a:pt x="28321" y="26162"/>
                    <a:pt x="54483" y="57531"/>
                    <a:pt x="77978" y="93599"/>
                  </a:cubicBezTo>
                </a:path>
              </a:pathLst>
            </a:custGeom>
            <a:ln w="24384" cap="flat">
              <a:round/>
            </a:ln>
          </p:spPr>
          <p:style>
            <a:lnRef idx="1">
              <a:srgbClr val="C3D69B"/>
            </a:lnRef>
            <a:fillRef idx="0">
              <a:srgbClr val="000000">
                <a:alpha val="0"/>
              </a:srgbClr>
            </a:fillRef>
            <a:effectRef idx="0">
              <a:scrgbClr r="0" g="0" b="0"/>
            </a:effectRef>
            <a:fontRef idx="none"/>
          </p:style>
          <p:txBody>
            <a:bodyPr/>
            <a:lstStyle/>
            <a:p>
              <a:endParaRPr lang="en-IN"/>
            </a:p>
          </p:txBody>
        </p:sp>
        <p:sp>
          <p:nvSpPr>
            <p:cNvPr id="44" name="Shape 559">
              <a:extLst>
                <a:ext uri="{FF2B5EF4-FFF2-40B4-BE49-F238E27FC236}">
                  <a16:creationId xmlns:a16="http://schemas.microsoft.com/office/drawing/2014/main" id="{0B8D8C81-8037-45FA-BEFD-77F250B2E422}"/>
                </a:ext>
              </a:extLst>
            </p:cNvPr>
            <p:cNvSpPr/>
            <p:nvPr/>
          </p:nvSpPr>
          <p:spPr>
            <a:xfrm>
              <a:off x="246952" y="3875049"/>
              <a:ext cx="13640" cy="98425"/>
            </a:xfrm>
            <a:custGeom>
              <a:avLst/>
              <a:gdLst/>
              <a:ahLst/>
              <a:cxnLst/>
              <a:rect l="0" t="0" r="0" b="0"/>
              <a:pathLst>
                <a:path w="13640" h="98425">
                  <a:moveTo>
                    <a:pt x="13640" y="98425"/>
                  </a:moveTo>
                  <a:cubicBezTo>
                    <a:pt x="7455" y="66167"/>
                    <a:pt x="2883" y="33274"/>
                    <a:pt x="0" y="0"/>
                  </a:cubicBezTo>
                </a:path>
              </a:pathLst>
            </a:custGeom>
            <a:ln w="24384" cap="flat">
              <a:round/>
            </a:ln>
          </p:spPr>
          <p:style>
            <a:lnRef idx="1">
              <a:srgbClr val="C3D69B"/>
            </a:lnRef>
            <a:fillRef idx="0">
              <a:srgbClr val="000000">
                <a:alpha val="0"/>
              </a:srgbClr>
            </a:fillRef>
            <a:effectRef idx="0">
              <a:scrgbClr r="0" g="0" b="0"/>
            </a:effectRef>
            <a:fontRef idx="none"/>
          </p:style>
          <p:txBody>
            <a:bodyPr/>
            <a:lstStyle/>
            <a:p>
              <a:endParaRPr lang="en-IN"/>
            </a:p>
          </p:txBody>
        </p:sp>
        <p:pic>
          <p:nvPicPr>
            <p:cNvPr id="45" name="Picture 44">
              <a:extLst>
                <a:ext uri="{FF2B5EF4-FFF2-40B4-BE49-F238E27FC236}">
                  <a16:creationId xmlns:a16="http://schemas.microsoft.com/office/drawing/2014/main" id="{7D158017-4334-4846-8381-9CF06AFBEEC3}"/>
                </a:ext>
              </a:extLst>
            </p:cNvPr>
            <p:cNvPicPr/>
            <p:nvPr/>
          </p:nvPicPr>
          <p:blipFill>
            <a:blip r:embed="rId2"/>
            <a:stretch>
              <a:fillRect/>
            </a:stretch>
          </p:blipFill>
          <p:spPr>
            <a:xfrm>
              <a:off x="1972653" y="1351305"/>
              <a:ext cx="662178" cy="683514"/>
            </a:xfrm>
            <a:prstGeom prst="rect">
              <a:avLst/>
            </a:prstGeom>
          </p:spPr>
        </p:pic>
        <p:pic>
          <p:nvPicPr>
            <p:cNvPr id="46" name="Picture 45">
              <a:extLst>
                <a:ext uri="{FF2B5EF4-FFF2-40B4-BE49-F238E27FC236}">
                  <a16:creationId xmlns:a16="http://schemas.microsoft.com/office/drawing/2014/main" id="{B23F962B-05E1-4AD0-8A89-5B53953536DE}"/>
                </a:ext>
              </a:extLst>
            </p:cNvPr>
            <p:cNvPicPr/>
            <p:nvPr/>
          </p:nvPicPr>
          <p:blipFill>
            <a:blip r:embed="rId3"/>
            <a:stretch>
              <a:fillRect/>
            </a:stretch>
          </p:blipFill>
          <p:spPr>
            <a:xfrm>
              <a:off x="2017357" y="1375690"/>
              <a:ext cx="569976" cy="591312"/>
            </a:xfrm>
            <a:prstGeom prst="rect">
              <a:avLst/>
            </a:prstGeom>
          </p:spPr>
        </p:pic>
        <p:sp>
          <p:nvSpPr>
            <p:cNvPr id="47" name="Shape 564">
              <a:extLst>
                <a:ext uri="{FF2B5EF4-FFF2-40B4-BE49-F238E27FC236}">
                  <a16:creationId xmlns:a16="http://schemas.microsoft.com/office/drawing/2014/main" id="{ABE222B6-C56D-4328-912B-D7BDD313C972}"/>
                </a:ext>
              </a:extLst>
            </p:cNvPr>
            <p:cNvSpPr/>
            <p:nvPr/>
          </p:nvSpPr>
          <p:spPr>
            <a:xfrm>
              <a:off x="2022945" y="1477797"/>
              <a:ext cx="563880" cy="97536"/>
            </a:xfrm>
            <a:custGeom>
              <a:avLst/>
              <a:gdLst/>
              <a:ahLst/>
              <a:cxnLst/>
              <a:rect l="0" t="0" r="0" b="0"/>
              <a:pathLst>
                <a:path w="563880" h="97536">
                  <a:moveTo>
                    <a:pt x="563880" y="0"/>
                  </a:moveTo>
                  <a:cubicBezTo>
                    <a:pt x="563880" y="53848"/>
                    <a:pt x="437642" y="97536"/>
                    <a:pt x="281940" y="97536"/>
                  </a:cubicBezTo>
                  <a:cubicBezTo>
                    <a:pt x="126238" y="97536"/>
                    <a:pt x="0" y="53848"/>
                    <a:pt x="0" y="0"/>
                  </a:cubicBezTo>
                </a:path>
              </a:pathLst>
            </a:custGeom>
            <a:ln w="9144" cap="flat">
              <a:round/>
            </a:ln>
          </p:spPr>
          <p:style>
            <a:lnRef idx="1">
              <a:srgbClr val="0D0D0D"/>
            </a:lnRef>
            <a:fillRef idx="0">
              <a:srgbClr val="000000">
                <a:alpha val="0"/>
              </a:srgbClr>
            </a:fillRef>
            <a:effectRef idx="0">
              <a:scrgbClr r="0" g="0" b="0"/>
            </a:effectRef>
            <a:fontRef idx="none"/>
          </p:style>
          <p:txBody>
            <a:bodyPr/>
            <a:lstStyle/>
            <a:p>
              <a:endParaRPr lang="en-IN"/>
            </a:p>
          </p:txBody>
        </p:sp>
        <p:sp>
          <p:nvSpPr>
            <p:cNvPr id="48" name="Shape 565">
              <a:extLst>
                <a:ext uri="{FF2B5EF4-FFF2-40B4-BE49-F238E27FC236}">
                  <a16:creationId xmlns:a16="http://schemas.microsoft.com/office/drawing/2014/main" id="{AF69C10A-BB67-4A91-B7D9-34230DE96975}"/>
                </a:ext>
              </a:extLst>
            </p:cNvPr>
            <p:cNvSpPr/>
            <p:nvPr/>
          </p:nvSpPr>
          <p:spPr>
            <a:xfrm>
              <a:off x="2022945" y="1380262"/>
              <a:ext cx="563880" cy="585215"/>
            </a:xfrm>
            <a:custGeom>
              <a:avLst/>
              <a:gdLst/>
              <a:ahLst/>
              <a:cxnLst/>
              <a:rect l="0" t="0" r="0" b="0"/>
              <a:pathLst>
                <a:path w="563880" h="585215">
                  <a:moveTo>
                    <a:pt x="0" y="97536"/>
                  </a:moveTo>
                  <a:cubicBezTo>
                    <a:pt x="0" y="43688"/>
                    <a:pt x="126238" y="0"/>
                    <a:pt x="281940" y="0"/>
                  </a:cubicBezTo>
                  <a:cubicBezTo>
                    <a:pt x="437642" y="0"/>
                    <a:pt x="563880" y="43688"/>
                    <a:pt x="563880" y="97536"/>
                  </a:cubicBezTo>
                  <a:lnTo>
                    <a:pt x="563880" y="487680"/>
                  </a:lnTo>
                  <a:cubicBezTo>
                    <a:pt x="563880" y="541527"/>
                    <a:pt x="437642" y="585215"/>
                    <a:pt x="281940" y="585215"/>
                  </a:cubicBezTo>
                  <a:cubicBezTo>
                    <a:pt x="126238" y="585215"/>
                    <a:pt x="0" y="541527"/>
                    <a:pt x="0" y="487680"/>
                  </a:cubicBezTo>
                  <a:close/>
                </a:path>
              </a:pathLst>
            </a:custGeom>
            <a:ln w="9144" cap="flat">
              <a:round/>
            </a:ln>
          </p:spPr>
          <p:style>
            <a:lnRef idx="1">
              <a:srgbClr val="0D0D0D"/>
            </a:lnRef>
            <a:fillRef idx="0">
              <a:srgbClr val="000000">
                <a:alpha val="0"/>
              </a:srgbClr>
            </a:fillRef>
            <a:effectRef idx="0">
              <a:scrgbClr r="0" g="0" b="0"/>
            </a:effectRef>
            <a:fontRef idx="none"/>
          </p:style>
          <p:txBody>
            <a:bodyPr/>
            <a:lstStyle/>
            <a:p>
              <a:endParaRPr lang="en-IN"/>
            </a:p>
          </p:txBody>
        </p:sp>
        <p:pic>
          <p:nvPicPr>
            <p:cNvPr id="49" name="Picture 48">
              <a:extLst>
                <a:ext uri="{FF2B5EF4-FFF2-40B4-BE49-F238E27FC236}">
                  <a16:creationId xmlns:a16="http://schemas.microsoft.com/office/drawing/2014/main" id="{A5A437A0-16E4-4DE5-91A4-D2874E357503}"/>
                </a:ext>
              </a:extLst>
            </p:cNvPr>
            <p:cNvPicPr/>
            <p:nvPr/>
          </p:nvPicPr>
          <p:blipFill>
            <a:blip r:embed="rId4"/>
            <a:stretch>
              <a:fillRect/>
            </a:stretch>
          </p:blipFill>
          <p:spPr>
            <a:xfrm>
              <a:off x="2929725" y="1220241"/>
              <a:ext cx="713994" cy="753618"/>
            </a:xfrm>
            <a:prstGeom prst="rect">
              <a:avLst/>
            </a:prstGeom>
          </p:spPr>
        </p:pic>
        <p:pic>
          <p:nvPicPr>
            <p:cNvPr id="50" name="Picture 49">
              <a:extLst>
                <a:ext uri="{FF2B5EF4-FFF2-40B4-BE49-F238E27FC236}">
                  <a16:creationId xmlns:a16="http://schemas.microsoft.com/office/drawing/2014/main" id="{FBF08CC9-2BE8-4251-9A87-4ED6F950A79E}"/>
                </a:ext>
              </a:extLst>
            </p:cNvPr>
            <p:cNvPicPr/>
            <p:nvPr/>
          </p:nvPicPr>
          <p:blipFill>
            <a:blip r:embed="rId5"/>
            <a:stretch>
              <a:fillRect/>
            </a:stretch>
          </p:blipFill>
          <p:spPr>
            <a:xfrm>
              <a:off x="2975445" y="1245641"/>
              <a:ext cx="621792" cy="661416"/>
            </a:xfrm>
            <a:prstGeom prst="rect">
              <a:avLst/>
            </a:prstGeom>
          </p:spPr>
        </p:pic>
        <p:sp>
          <p:nvSpPr>
            <p:cNvPr id="51" name="Shape 570">
              <a:extLst>
                <a:ext uri="{FF2B5EF4-FFF2-40B4-BE49-F238E27FC236}">
                  <a16:creationId xmlns:a16="http://schemas.microsoft.com/office/drawing/2014/main" id="{CA4FB146-CB1A-430B-9973-9017F4FCD19B}"/>
                </a:ext>
              </a:extLst>
            </p:cNvPr>
            <p:cNvSpPr/>
            <p:nvPr/>
          </p:nvSpPr>
          <p:spPr>
            <a:xfrm>
              <a:off x="2980017" y="1358417"/>
              <a:ext cx="615696" cy="109220"/>
            </a:xfrm>
            <a:custGeom>
              <a:avLst/>
              <a:gdLst/>
              <a:ahLst/>
              <a:cxnLst/>
              <a:rect l="0" t="0" r="0" b="0"/>
              <a:pathLst>
                <a:path w="615696" h="109220">
                  <a:moveTo>
                    <a:pt x="615696" y="0"/>
                  </a:moveTo>
                  <a:cubicBezTo>
                    <a:pt x="615696" y="60325"/>
                    <a:pt x="477901" y="109220"/>
                    <a:pt x="307848" y="109220"/>
                  </a:cubicBezTo>
                  <a:cubicBezTo>
                    <a:pt x="137795" y="109220"/>
                    <a:pt x="0" y="60325"/>
                    <a:pt x="0" y="0"/>
                  </a:cubicBezTo>
                </a:path>
              </a:pathLst>
            </a:custGeom>
            <a:ln w="9144" cap="flat">
              <a:round/>
            </a:ln>
          </p:spPr>
          <p:style>
            <a:lnRef idx="1">
              <a:srgbClr val="0D0D0D"/>
            </a:lnRef>
            <a:fillRef idx="0">
              <a:srgbClr val="000000">
                <a:alpha val="0"/>
              </a:srgbClr>
            </a:fillRef>
            <a:effectRef idx="0">
              <a:scrgbClr r="0" g="0" b="0"/>
            </a:effectRef>
            <a:fontRef idx="none"/>
          </p:style>
          <p:txBody>
            <a:bodyPr/>
            <a:lstStyle/>
            <a:p>
              <a:endParaRPr lang="en-IN"/>
            </a:p>
          </p:txBody>
        </p:sp>
        <p:sp>
          <p:nvSpPr>
            <p:cNvPr id="52" name="Shape 571">
              <a:extLst>
                <a:ext uri="{FF2B5EF4-FFF2-40B4-BE49-F238E27FC236}">
                  <a16:creationId xmlns:a16="http://schemas.microsoft.com/office/drawing/2014/main" id="{42C5D9A5-88CE-4006-A413-7FEC56A50FBC}"/>
                </a:ext>
              </a:extLst>
            </p:cNvPr>
            <p:cNvSpPr/>
            <p:nvPr/>
          </p:nvSpPr>
          <p:spPr>
            <a:xfrm>
              <a:off x="2980017" y="1249197"/>
              <a:ext cx="615696" cy="655320"/>
            </a:xfrm>
            <a:custGeom>
              <a:avLst/>
              <a:gdLst/>
              <a:ahLst/>
              <a:cxnLst/>
              <a:rect l="0" t="0" r="0" b="0"/>
              <a:pathLst>
                <a:path w="615696" h="655320">
                  <a:moveTo>
                    <a:pt x="0" y="109220"/>
                  </a:moveTo>
                  <a:cubicBezTo>
                    <a:pt x="0" y="48895"/>
                    <a:pt x="137795" y="0"/>
                    <a:pt x="307848" y="0"/>
                  </a:cubicBezTo>
                  <a:cubicBezTo>
                    <a:pt x="477901" y="0"/>
                    <a:pt x="615696" y="48895"/>
                    <a:pt x="615696" y="109220"/>
                  </a:cubicBezTo>
                  <a:lnTo>
                    <a:pt x="615696" y="546100"/>
                  </a:lnTo>
                  <a:cubicBezTo>
                    <a:pt x="615696" y="606425"/>
                    <a:pt x="477901" y="655320"/>
                    <a:pt x="307848" y="655320"/>
                  </a:cubicBezTo>
                  <a:cubicBezTo>
                    <a:pt x="137795" y="655320"/>
                    <a:pt x="0" y="606425"/>
                    <a:pt x="0" y="546100"/>
                  </a:cubicBezTo>
                  <a:close/>
                </a:path>
              </a:pathLst>
            </a:custGeom>
            <a:ln w="9144" cap="flat">
              <a:round/>
            </a:ln>
          </p:spPr>
          <p:style>
            <a:lnRef idx="1">
              <a:srgbClr val="0D0D0D"/>
            </a:lnRef>
            <a:fillRef idx="0">
              <a:srgbClr val="000000">
                <a:alpha val="0"/>
              </a:srgbClr>
            </a:fillRef>
            <a:effectRef idx="0">
              <a:scrgbClr r="0" g="0" b="0"/>
            </a:effectRef>
            <a:fontRef idx="none"/>
          </p:style>
          <p:txBody>
            <a:bodyPr/>
            <a:lstStyle/>
            <a:p>
              <a:endParaRPr lang="en-IN"/>
            </a:p>
          </p:txBody>
        </p:sp>
        <p:pic>
          <p:nvPicPr>
            <p:cNvPr id="53" name="Picture 52">
              <a:extLst>
                <a:ext uri="{FF2B5EF4-FFF2-40B4-BE49-F238E27FC236}">
                  <a16:creationId xmlns:a16="http://schemas.microsoft.com/office/drawing/2014/main" id="{ADBDEB8C-050A-4B54-ACC4-188DC3518652}"/>
                </a:ext>
              </a:extLst>
            </p:cNvPr>
            <p:cNvPicPr/>
            <p:nvPr/>
          </p:nvPicPr>
          <p:blipFill>
            <a:blip r:embed="rId6"/>
            <a:stretch>
              <a:fillRect/>
            </a:stretch>
          </p:blipFill>
          <p:spPr>
            <a:xfrm>
              <a:off x="4785957" y="3658642"/>
              <a:ext cx="659130" cy="704850"/>
            </a:xfrm>
            <a:prstGeom prst="rect">
              <a:avLst/>
            </a:prstGeom>
          </p:spPr>
        </p:pic>
        <p:pic>
          <p:nvPicPr>
            <p:cNvPr id="54" name="Picture 53">
              <a:extLst>
                <a:ext uri="{FF2B5EF4-FFF2-40B4-BE49-F238E27FC236}">
                  <a16:creationId xmlns:a16="http://schemas.microsoft.com/office/drawing/2014/main" id="{4A77F485-7A8E-4403-99E3-C688D1B853A2}"/>
                </a:ext>
              </a:extLst>
            </p:cNvPr>
            <p:cNvPicPr/>
            <p:nvPr/>
          </p:nvPicPr>
          <p:blipFill>
            <a:blip r:embed="rId7"/>
            <a:stretch>
              <a:fillRect/>
            </a:stretch>
          </p:blipFill>
          <p:spPr>
            <a:xfrm>
              <a:off x="4820501" y="3680994"/>
              <a:ext cx="563880" cy="609600"/>
            </a:xfrm>
            <a:prstGeom prst="rect">
              <a:avLst/>
            </a:prstGeom>
          </p:spPr>
        </p:pic>
        <p:sp>
          <p:nvSpPr>
            <p:cNvPr id="55" name="Shape 576">
              <a:extLst>
                <a:ext uri="{FF2B5EF4-FFF2-40B4-BE49-F238E27FC236}">
                  <a16:creationId xmlns:a16="http://schemas.microsoft.com/office/drawing/2014/main" id="{C5131D61-86AC-4F1A-A39D-AA8B9773FC44}"/>
                </a:ext>
              </a:extLst>
            </p:cNvPr>
            <p:cNvSpPr/>
            <p:nvPr/>
          </p:nvSpPr>
          <p:spPr>
            <a:xfrm>
              <a:off x="4825581" y="3786657"/>
              <a:ext cx="557784" cy="100584"/>
            </a:xfrm>
            <a:custGeom>
              <a:avLst/>
              <a:gdLst/>
              <a:ahLst/>
              <a:cxnLst/>
              <a:rect l="0" t="0" r="0" b="0"/>
              <a:pathLst>
                <a:path w="557784" h="100584">
                  <a:moveTo>
                    <a:pt x="557784" y="0"/>
                  </a:moveTo>
                  <a:cubicBezTo>
                    <a:pt x="557784" y="55499"/>
                    <a:pt x="432943" y="100584"/>
                    <a:pt x="278892" y="100584"/>
                  </a:cubicBezTo>
                  <a:cubicBezTo>
                    <a:pt x="124841" y="100584"/>
                    <a:pt x="0" y="55499"/>
                    <a:pt x="0" y="0"/>
                  </a:cubicBezTo>
                </a:path>
              </a:pathLst>
            </a:custGeom>
            <a:ln w="12192" cap="flat">
              <a:round/>
            </a:ln>
          </p:spPr>
          <p:style>
            <a:lnRef idx="1">
              <a:srgbClr val="666666"/>
            </a:lnRef>
            <a:fillRef idx="0">
              <a:srgbClr val="000000">
                <a:alpha val="0"/>
              </a:srgbClr>
            </a:fillRef>
            <a:effectRef idx="0">
              <a:scrgbClr r="0" g="0" b="0"/>
            </a:effectRef>
            <a:fontRef idx="none"/>
          </p:style>
          <p:txBody>
            <a:bodyPr/>
            <a:lstStyle/>
            <a:p>
              <a:endParaRPr lang="en-IN"/>
            </a:p>
          </p:txBody>
        </p:sp>
        <p:sp>
          <p:nvSpPr>
            <p:cNvPr id="56" name="Shape 577">
              <a:extLst>
                <a:ext uri="{FF2B5EF4-FFF2-40B4-BE49-F238E27FC236}">
                  <a16:creationId xmlns:a16="http://schemas.microsoft.com/office/drawing/2014/main" id="{506B9A32-7A9B-450E-926B-FD627E78E1B4}"/>
                </a:ext>
              </a:extLst>
            </p:cNvPr>
            <p:cNvSpPr/>
            <p:nvPr/>
          </p:nvSpPr>
          <p:spPr>
            <a:xfrm>
              <a:off x="4825581" y="3686074"/>
              <a:ext cx="557784" cy="603504"/>
            </a:xfrm>
            <a:custGeom>
              <a:avLst/>
              <a:gdLst/>
              <a:ahLst/>
              <a:cxnLst/>
              <a:rect l="0" t="0" r="0" b="0"/>
              <a:pathLst>
                <a:path w="557784" h="603504">
                  <a:moveTo>
                    <a:pt x="0" y="100584"/>
                  </a:moveTo>
                  <a:cubicBezTo>
                    <a:pt x="0" y="45085"/>
                    <a:pt x="124841" y="0"/>
                    <a:pt x="278892" y="0"/>
                  </a:cubicBezTo>
                  <a:cubicBezTo>
                    <a:pt x="432943" y="0"/>
                    <a:pt x="557784" y="45085"/>
                    <a:pt x="557784" y="100584"/>
                  </a:cubicBezTo>
                  <a:lnTo>
                    <a:pt x="557784" y="502920"/>
                  </a:lnTo>
                  <a:cubicBezTo>
                    <a:pt x="557784" y="558419"/>
                    <a:pt x="432943" y="603504"/>
                    <a:pt x="278892" y="603504"/>
                  </a:cubicBezTo>
                  <a:cubicBezTo>
                    <a:pt x="124841" y="603504"/>
                    <a:pt x="0" y="558419"/>
                    <a:pt x="0" y="502920"/>
                  </a:cubicBezTo>
                  <a:close/>
                </a:path>
              </a:pathLst>
            </a:custGeom>
            <a:ln w="12192" cap="flat">
              <a:round/>
            </a:ln>
          </p:spPr>
          <p:style>
            <a:lnRef idx="1">
              <a:srgbClr val="666666"/>
            </a:lnRef>
            <a:fillRef idx="0">
              <a:srgbClr val="000000">
                <a:alpha val="0"/>
              </a:srgbClr>
            </a:fillRef>
            <a:effectRef idx="0">
              <a:scrgbClr r="0" g="0" b="0"/>
            </a:effectRef>
            <a:fontRef idx="none"/>
          </p:style>
          <p:txBody>
            <a:bodyPr/>
            <a:lstStyle/>
            <a:p>
              <a:endParaRPr lang="en-IN"/>
            </a:p>
          </p:txBody>
        </p:sp>
        <p:pic>
          <p:nvPicPr>
            <p:cNvPr id="57" name="Picture 56">
              <a:extLst>
                <a:ext uri="{FF2B5EF4-FFF2-40B4-BE49-F238E27FC236}">
                  <a16:creationId xmlns:a16="http://schemas.microsoft.com/office/drawing/2014/main" id="{018A6085-ED3A-465E-A868-FF4EA7178D1A}"/>
                </a:ext>
              </a:extLst>
            </p:cNvPr>
            <p:cNvPicPr/>
            <p:nvPr/>
          </p:nvPicPr>
          <p:blipFill>
            <a:blip r:embed="rId8"/>
            <a:stretch>
              <a:fillRect/>
            </a:stretch>
          </p:blipFill>
          <p:spPr>
            <a:xfrm>
              <a:off x="4310469" y="5313706"/>
              <a:ext cx="717042" cy="692658"/>
            </a:xfrm>
            <a:prstGeom prst="rect">
              <a:avLst/>
            </a:prstGeom>
          </p:spPr>
        </p:pic>
        <p:pic>
          <p:nvPicPr>
            <p:cNvPr id="58" name="Picture 57">
              <a:extLst>
                <a:ext uri="{FF2B5EF4-FFF2-40B4-BE49-F238E27FC236}">
                  <a16:creationId xmlns:a16="http://schemas.microsoft.com/office/drawing/2014/main" id="{17E18582-A1E0-4180-8983-71CFDA864B8D}"/>
                </a:ext>
              </a:extLst>
            </p:cNvPr>
            <p:cNvPicPr/>
            <p:nvPr/>
          </p:nvPicPr>
          <p:blipFill>
            <a:blip r:embed="rId9"/>
            <a:stretch>
              <a:fillRect/>
            </a:stretch>
          </p:blipFill>
          <p:spPr>
            <a:xfrm>
              <a:off x="4357205" y="5338090"/>
              <a:ext cx="624840" cy="600456"/>
            </a:xfrm>
            <a:prstGeom prst="rect">
              <a:avLst/>
            </a:prstGeom>
          </p:spPr>
        </p:pic>
        <p:sp>
          <p:nvSpPr>
            <p:cNvPr id="59" name="Shape 582">
              <a:extLst>
                <a:ext uri="{FF2B5EF4-FFF2-40B4-BE49-F238E27FC236}">
                  <a16:creationId xmlns:a16="http://schemas.microsoft.com/office/drawing/2014/main" id="{AB4769DA-A25C-4B1D-BE1D-F36278B0CD9B}"/>
                </a:ext>
              </a:extLst>
            </p:cNvPr>
            <p:cNvSpPr/>
            <p:nvPr/>
          </p:nvSpPr>
          <p:spPr>
            <a:xfrm>
              <a:off x="4360761" y="5441722"/>
              <a:ext cx="618744" cy="99060"/>
            </a:xfrm>
            <a:custGeom>
              <a:avLst/>
              <a:gdLst/>
              <a:ahLst/>
              <a:cxnLst/>
              <a:rect l="0" t="0" r="0" b="0"/>
              <a:pathLst>
                <a:path w="618744" h="99060">
                  <a:moveTo>
                    <a:pt x="618744" y="0"/>
                  </a:moveTo>
                  <a:cubicBezTo>
                    <a:pt x="618744" y="54737"/>
                    <a:pt x="480187" y="99060"/>
                    <a:pt x="309372" y="99060"/>
                  </a:cubicBezTo>
                  <a:cubicBezTo>
                    <a:pt x="138557" y="99060"/>
                    <a:pt x="0" y="54737"/>
                    <a:pt x="0" y="0"/>
                  </a:cubicBezTo>
                </a:path>
              </a:pathLst>
            </a:custGeom>
            <a:ln w="9144" cap="flat">
              <a:round/>
            </a:ln>
          </p:spPr>
          <p:style>
            <a:lnRef idx="1">
              <a:srgbClr val="0D0D0D"/>
            </a:lnRef>
            <a:fillRef idx="0">
              <a:srgbClr val="000000">
                <a:alpha val="0"/>
              </a:srgbClr>
            </a:fillRef>
            <a:effectRef idx="0">
              <a:scrgbClr r="0" g="0" b="0"/>
            </a:effectRef>
            <a:fontRef idx="none"/>
          </p:style>
          <p:txBody>
            <a:bodyPr/>
            <a:lstStyle/>
            <a:p>
              <a:endParaRPr lang="en-IN"/>
            </a:p>
          </p:txBody>
        </p:sp>
        <p:sp>
          <p:nvSpPr>
            <p:cNvPr id="60" name="Shape 583">
              <a:extLst>
                <a:ext uri="{FF2B5EF4-FFF2-40B4-BE49-F238E27FC236}">
                  <a16:creationId xmlns:a16="http://schemas.microsoft.com/office/drawing/2014/main" id="{A6141966-1682-4BF6-B458-AE0232BFDE25}"/>
                </a:ext>
              </a:extLst>
            </p:cNvPr>
            <p:cNvSpPr/>
            <p:nvPr/>
          </p:nvSpPr>
          <p:spPr>
            <a:xfrm>
              <a:off x="4360761" y="5342662"/>
              <a:ext cx="618744" cy="594360"/>
            </a:xfrm>
            <a:custGeom>
              <a:avLst/>
              <a:gdLst/>
              <a:ahLst/>
              <a:cxnLst/>
              <a:rect l="0" t="0" r="0" b="0"/>
              <a:pathLst>
                <a:path w="618744" h="594360">
                  <a:moveTo>
                    <a:pt x="0" y="99060"/>
                  </a:moveTo>
                  <a:cubicBezTo>
                    <a:pt x="0" y="44323"/>
                    <a:pt x="138557" y="0"/>
                    <a:pt x="309372" y="0"/>
                  </a:cubicBezTo>
                  <a:cubicBezTo>
                    <a:pt x="480187" y="0"/>
                    <a:pt x="618744" y="44323"/>
                    <a:pt x="618744" y="99060"/>
                  </a:cubicBezTo>
                  <a:lnTo>
                    <a:pt x="618744" y="495300"/>
                  </a:lnTo>
                  <a:cubicBezTo>
                    <a:pt x="618744" y="550037"/>
                    <a:pt x="480187" y="594360"/>
                    <a:pt x="309372" y="594360"/>
                  </a:cubicBezTo>
                  <a:cubicBezTo>
                    <a:pt x="138557" y="594360"/>
                    <a:pt x="0" y="550037"/>
                    <a:pt x="0" y="495300"/>
                  </a:cubicBezTo>
                  <a:close/>
                </a:path>
              </a:pathLst>
            </a:custGeom>
            <a:ln w="9144" cap="flat">
              <a:round/>
            </a:ln>
          </p:spPr>
          <p:style>
            <a:lnRef idx="1">
              <a:srgbClr val="0D0D0D"/>
            </a:lnRef>
            <a:fillRef idx="0">
              <a:srgbClr val="000000">
                <a:alpha val="0"/>
              </a:srgbClr>
            </a:fillRef>
            <a:effectRef idx="0">
              <a:scrgbClr r="0" g="0" b="0"/>
            </a:effectRef>
            <a:fontRef idx="none"/>
          </p:style>
          <p:txBody>
            <a:bodyPr/>
            <a:lstStyle/>
            <a:p>
              <a:endParaRPr lang="en-IN"/>
            </a:p>
          </p:txBody>
        </p:sp>
        <p:pic>
          <p:nvPicPr>
            <p:cNvPr id="61" name="Picture 60">
              <a:extLst>
                <a:ext uri="{FF2B5EF4-FFF2-40B4-BE49-F238E27FC236}">
                  <a16:creationId xmlns:a16="http://schemas.microsoft.com/office/drawing/2014/main" id="{9BEFDD70-EE08-4287-BD95-8BCC8B95F25F}"/>
                </a:ext>
              </a:extLst>
            </p:cNvPr>
            <p:cNvPicPr/>
            <p:nvPr/>
          </p:nvPicPr>
          <p:blipFill>
            <a:blip r:embed="rId10"/>
            <a:stretch>
              <a:fillRect/>
            </a:stretch>
          </p:blipFill>
          <p:spPr>
            <a:xfrm>
              <a:off x="3261957" y="4771162"/>
              <a:ext cx="598170" cy="613410"/>
            </a:xfrm>
            <a:prstGeom prst="rect">
              <a:avLst/>
            </a:prstGeom>
          </p:spPr>
        </p:pic>
        <p:pic>
          <p:nvPicPr>
            <p:cNvPr id="62" name="Picture 61">
              <a:extLst>
                <a:ext uri="{FF2B5EF4-FFF2-40B4-BE49-F238E27FC236}">
                  <a16:creationId xmlns:a16="http://schemas.microsoft.com/office/drawing/2014/main" id="{C06EAA4F-6AA6-4795-87B0-29235C611E7E}"/>
                </a:ext>
              </a:extLst>
            </p:cNvPr>
            <p:cNvPicPr/>
            <p:nvPr/>
          </p:nvPicPr>
          <p:blipFill>
            <a:blip r:embed="rId11"/>
            <a:stretch>
              <a:fillRect/>
            </a:stretch>
          </p:blipFill>
          <p:spPr>
            <a:xfrm>
              <a:off x="3296501" y="4795546"/>
              <a:ext cx="502920" cy="515112"/>
            </a:xfrm>
            <a:prstGeom prst="rect">
              <a:avLst/>
            </a:prstGeom>
          </p:spPr>
        </p:pic>
        <p:sp>
          <p:nvSpPr>
            <p:cNvPr id="63" name="Shape 588">
              <a:extLst>
                <a:ext uri="{FF2B5EF4-FFF2-40B4-BE49-F238E27FC236}">
                  <a16:creationId xmlns:a16="http://schemas.microsoft.com/office/drawing/2014/main" id="{DF4A0E56-B48E-4662-B3FB-11CA2D5159D7}"/>
                </a:ext>
              </a:extLst>
            </p:cNvPr>
            <p:cNvSpPr/>
            <p:nvPr/>
          </p:nvSpPr>
          <p:spPr>
            <a:xfrm>
              <a:off x="3301581" y="4883938"/>
              <a:ext cx="496824" cy="85344"/>
            </a:xfrm>
            <a:custGeom>
              <a:avLst/>
              <a:gdLst/>
              <a:ahLst/>
              <a:cxnLst/>
              <a:rect l="0" t="0" r="0" b="0"/>
              <a:pathLst>
                <a:path w="496824" h="85344">
                  <a:moveTo>
                    <a:pt x="496824" y="0"/>
                  </a:moveTo>
                  <a:cubicBezTo>
                    <a:pt x="496824" y="47117"/>
                    <a:pt x="385572" y="85344"/>
                    <a:pt x="248412" y="85344"/>
                  </a:cubicBezTo>
                  <a:cubicBezTo>
                    <a:pt x="111252" y="85344"/>
                    <a:pt x="0" y="47117"/>
                    <a:pt x="0" y="0"/>
                  </a:cubicBezTo>
                </a:path>
              </a:pathLst>
            </a:custGeom>
            <a:ln w="12192" cap="flat">
              <a:round/>
            </a:ln>
          </p:spPr>
          <p:style>
            <a:lnRef idx="1">
              <a:srgbClr val="666666"/>
            </a:lnRef>
            <a:fillRef idx="0">
              <a:srgbClr val="000000">
                <a:alpha val="0"/>
              </a:srgbClr>
            </a:fillRef>
            <a:effectRef idx="0">
              <a:scrgbClr r="0" g="0" b="0"/>
            </a:effectRef>
            <a:fontRef idx="none"/>
          </p:style>
          <p:txBody>
            <a:bodyPr/>
            <a:lstStyle/>
            <a:p>
              <a:endParaRPr lang="en-IN"/>
            </a:p>
          </p:txBody>
        </p:sp>
        <p:sp>
          <p:nvSpPr>
            <p:cNvPr id="64" name="Shape 589">
              <a:extLst>
                <a:ext uri="{FF2B5EF4-FFF2-40B4-BE49-F238E27FC236}">
                  <a16:creationId xmlns:a16="http://schemas.microsoft.com/office/drawing/2014/main" id="{F00F8657-CB39-4CF4-BED7-DD75C7ADBE78}"/>
                </a:ext>
              </a:extLst>
            </p:cNvPr>
            <p:cNvSpPr/>
            <p:nvPr/>
          </p:nvSpPr>
          <p:spPr>
            <a:xfrm>
              <a:off x="3301581" y="4798593"/>
              <a:ext cx="496824" cy="512064"/>
            </a:xfrm>
            <a:custGeom>
              <a:avLst/>
              <a:gdLst/>
              <a:ahLst/>
              <a:cxnLst/>
              <a:rect l="0" t="0" r="0" b="0"/>
              <a:pathLst>
                <a:path w="496824" h="512064">
                  <a:moveTo>
                    <a:pt x="0" y="85344"/>
                  </a:moveTo>
                  <a:cubicBezTo>
                    <a:pt x="0" y="38227"/>
                    <a:pt x="111252" y="0"/>
                    <a:pt x="248412" y="0"/>
                  </a:cubicBezTo>
                  <a:cubicBezTo>
                    <a:pt x="385572" y="0"/>
                    <a:pt x="496824" y="38227"/>
                    <a:pt x="496824" y="85344"/>
                  </a:cubicBezTo>
                  <a:lnTo>
                    <a:pt x="496824" y="426720"/>
                  </a:lnTo>
                  <a:cubicBezTo>
                    <a:pt x="496824" y="473837"/>
                    <a:pt x="385572" y="512064"/>
                    <a:pt x="248412" y="512064"/>
                  </a:cubicBezTo>
                  <a:cubicBezTo>
                    <a:pt x="111252" y="512064"/>
                    <a:pt x="0" y="473837"/>
                    <a:pt x="0" y="426720"/>
                  </a:cubicBezTo>
                  <a:close/>
                </a:path>
              </a:pathLst>
            </a:custGeom>
            <a:ln w="12192" cap="flat">
              <a:round/>
            </a:ln>
          </p:spPr>
          <p:style>
            <a:lnRef idx="1">
              <a:srgbClr val="666666"/>
            </a:lnRef>
            <a:fillRef idx="0">
              <a:srgbClr val="000000">
                <a:alpha val="0"/>
              </a:srgbClr>
            </a:fillRef>
            <a:effectRef idx="0">
              <a:scrgbClr r="0" g="0" b="0"/>
            </a:effectRef>
            <a:fontRef idx="none"/>
          </p:style>
          <p:txBody>
            <a:bodyPr/>
            <a:lstStyle/>
            <a:p>
              <a:endParaRPr lang="en-IN"/>
            </a:p>
          </p:txBody>
        </p:sp>
        <p:pic>
          <p:nvPicPr>
            <p:cNvPr id="65" name="Picture 64">
              <a:extLst>
                <a:ext uri="{FF2B5EF4-FFF2-40B4-BE49-F238E27FC236}">
                  <a16:creationId xmlns:a16="http://schemas.microsoft.com/office/drawing/2014/main" id="{17E5E9AE-8692-460B-AD35-765C6D793D52}"/>
                </a:ext>
              </a:extLst>
            </p:cNvPr>
            <p:cNvPicPr/>
            <p:nvPr/>
          </p:nvPicPr>
          <p:blipFill>
            <a:blip r:embed="rId12"/>
            <a:stretch>
              <a:fillRect/>
            </a:stretch>
          </p:blipFill>
          <p:spPr>
            <a:xfrm>
              <a:off x="473037" y="4749825"/>
              <a:ext cx="805434" cy="677418"/>
            </a:xfrm>
            <a:prstGeom prst="rect">
              <a:avLst/>
            </a:prstGeom>
          </p:spPr>
        </p:pic>
        <p:pic>
          <p:nvPicPr>
            <p:cNvPr id="66" name="Picture 65">
              <a:extLst>
                <a:ext uri="{FF2B5EF4-FFF2-40B4-BE49-F238E27FC236}">
                  <a16:creationId xmlns:a16="http://schemas.microsoft.com/office/drawing/2014/main" id="{887A29EA-8CFB-4A92-A9CC-1A936B8AEEBB}"/>
                </a:ext>
              </a:extLst>
            </p:cNvPr>
            <p:cNvPicPr/>
            <p:nvPr/>
          </p:nvPicPr>
          <p:blipFill>
            <a:blip r:embed="rId13"/>
            <a:stretch>
              <a:fillRect/>
            </a:stretch>
          </p:blipFill>
          <p:spPr>
            <a:xfrm>
              <a:off x="518757" y="4773193"/>
              <a:ext cx="713232" cy="585216"/>
            </a:xfrm>
            <a:prstGeom prst="rect">
              <a:avLst/>
            </a:prstGeom>
          </p:spPr>
        </p:pic>
        <p:sp>
          <p:nvSpPr>
            <p:cNvPr id="67" name="Shape 594">
              <a:extLst>
                <a:ext uri="{FF2B5EF4-FFF2-40B4-BE49-F238E27FC236}">
                  <a16:creationId xmlns:a16="http://schemas.microsoft.com/office/drawing/2014/main" id="{8B7ABD03-8302-49F8-97D2-E891BD6E73CA}"/>
                </a:ext>
              </a:extLst>
            </p:cNvPr>
            <p:cNvSpPr/>
            <p:nvPr/>
          </p:nvSpPr>
          <p:spPr>
            <a:xfrm>
              <a:off x="523329" y="4875301"/>
              <a:ext cx="707136" cy="96520"/>
            </a:xfrm>
            <a:custGeom>
              <a:avLst/>
              <a:gdLst/>
              <a:ahLst/>
              <a:cxnLst/>
              <a:rect l="0" t="0" r="0" b="0"/>
              <a:pathLst>
                <a:path w="707136" h="96520">
                  <a:moveTo>
                    <a:pt x="707136" y="0"/>
                  </a:moveTo>
                  <a:cubicBezTo>
                    <a:pt x="707136" y="53341"/>
                    <a:pt x="548894" y="96520"/>
                    <a:pt x="353568" y="96520"/>
                  </a:cubicBezTo>
                  <a:cubicBezTo>
                    <a:pt x="158242" y="96520"/>
                    <a:pt x="0" y="53341"/>
                    <a:pt x="0" y="0"/>
                  </a:cubicBezTo>
                </a:path>
              </a:pathLst>
            </a:custGeom>
            <a:ln w="9144" cap="flat">
              <a:round/>
            </a:ln>
          </p:spPr>
          <p:style>
            <a:lnRef idx="1">
              <a:srgbClr val="0D0D0D"/>
            </a:lnRef>
            <a:fillRef idx="0">
              <a:srgbClr val="000000">
                <a:alpha val="0"/>
              </a:srgbClr>
            </a:fillRef>
            <a:effectRef idx="0">
              <a:scrgbClr r="0" g="0" b="0"/>
            </a:effectRef>
            <a:fontRef idx="none"/>
          </p:style>
          <p:txBody>
            <a:bodyPr/>
            <a:lstStyle/>
            <a:p>
              <a:endParaRPr lang="en-IN"/>
            </a:p>
          </p:txBody>
        </p:sp>
        <p:sp>
          <p:nvSpPr>
            <p:cNvPr id="68" name="Shape 595">
              <a:extLst>
                <a:ext uri="{FF2B5EF4-FFF2-40B4-BE49-F238E27FC236}">
                  <a16:creationId xmlns:a16="http://schemas.microsoft.com/office/drawing/2014/main" id="{3B2D43A8-3646-4273-A0C9-DB58A8E93469}"/>
                </a:ext>
              </a:extLst>
            </p:cNvPr>
            <p:cNvSpPr/>
            <p:nvPr/>
          </p:nvSpPr>
          <p:spPr>
            <a:xfrm>
              <a:off x="523329" y="4778781"/>
              <a:ext cx="707136" cy="579120"/>
            </a:xfrm>
            <a:custGeom>
              <a:avLst/>
              <a:gdLst/>
              <a:ahLst/>
              <a:cxnLst/>
              <a:rect l="0" t="0" r="0" b="0"/>
              <a:pathLst>
                <a:path w="707136" h="579120">
                  <a:moveTo>
                    <a:pt x="0" y="96520"/>
                  </a:moveTo>
                  <a:cubicBezTo>
                    <a:pt x="0" y="43180"/>
                    <a:pt x="158242" y="0"/>
                    <a:pt x="353568" y="0"/>
                  </a:cubicBezTo>
                  <a:cubicBezTo>
                    <a:pt x="548894" y="0"/>
                    <a:pt x="707136" y="43180"/>
                    <a:pt x="707136" y="96520"/>
                  </a:cubicBezTo>
                  <a:lnTo>
                    <a:pt x="707136" y="482600"/>
                  </a:lnTo>
                  <a:cubicBezTo>
                    <a:pt x="707136" y="535940"/>
                    <a:pt x="548894" y="579120"/>
                    <a:pt x="353568" y="579120"/>
                  </a:cubicBezTo>
                  <a:cubicBezTo>
                    <a:pt x="158242" y="579120"/>
                    <a:pt x="0" y="535940"/>
                    <a:pt x="0" y="482600"/>
                  </a:cubicBezTo>
                  <a:close/>
                </a:path>
              </a:pathLst>
            </a:custGeom>
            <a:ln w="9144" cap="flat">
              <a:round/>
            </a:ln>
          </p:spPr>
          <p:style>
            <a:lnRef idx="1">
              <a:srgbClr val="0D0D0D"/>
            </a:lnRef>
            <a:fillRef idx="0">
              <a:srgbClr val="000000">
                <a:alpha val="0"/>
              </a:srgbClr>
            </a:fillRef>
            <a:effectRef idx="0">
              <a:scrgbClr r="0" g="0" b="0"/>
            </a:effectRef>
            <a:fontRef idx="none"/>
          </p:style>
          <p:txBody>
            <a:bodyPr/>
            <a:lstStyle/>
            <a:p>
              <a:endParaRPr lang="en-IN"/>
            </a:p>
          </p:txBody>
        </p:sp>
        <p:pic>
          <p:nvPicPr>
            <p:cNvPr id="69" name="Picture 68">
              <a:extLst>
                <a:ext uri="{FF2B5EF4-FFF2-40B4-BE49-F238E27FC236}">
                  <a16:creationId xmlns:a16="http://schemas.microsoft.com/office/drawing/2014/main" id="{027F58B9-BC48-49D7-9E98-BD1711F052E3}"/>
                </a:ext>
              </a:extLst>
            </p:cNvPr>
            <p:cNvPicPr/>
            <p:nvPr/>
          </p:nvPicPr>
          <p:blipFill>
            <a:blip r:embed="rId14"/>
            <a:stretch>
              <a:fillRect/>
            </a:stretch>
          </p:blipFill>
          <p:spPr>
            <a:xfrm>
              <a:off x="1186269" y="3521481"/>
              <a:ext cx="784098" cy="762762"/>
            </a:xfrm>
            <a:prstGeom prst="rect">
              <a:avLst/>
            </a:prstGeom>
          </p:spPr>
        </p:pic>
        <p:pic>
          <p:nvPicPr>
            <p:cNvPr id="70" name="Picture 69">
              <a:extLst>
                <a:ext uri="{FF2B5EF4-FFF2-40B4-BE49-F238E27FC236}">
                  <a16:creationId xmlns:a16="http://schemas.microsoft.com/office/drawing/2014/main" id="{614562AA-FE4E-46A8-801C-8482DE656278}"/>
                </a:ext>
              </a:extLst>
            </p:cNvPr>
            <p:cNvPicPr/>
            <p:nvPr/>
          </p:nvPicPr>
          <p:blipFill>
            <a:blip r:embed="rId15"/>
            <a:stretch>
              <a:fillRect/>
            </a:stretch>
          </p:blipFill>
          <p:spPr>
            <a:xfrm>
              <a:off x="1233005" y="3544850"/>
              <a:ext cx="691896" cy="670560"/>
            </a:xfrm>
            <a:prstGeom prst="rect">
              <a:avLst/>
            </a:prstGeom>
          </p:spPr>
        </p:pic>
        <p:sp>
          <p:nvSpPr>
            <p:cNvPr id="71" name="Shape 600">
              <a:extLst>
                <a:ext uri="{FF2B5EF4-FFF2-40B4-BE49-F238E27FC236}">
                  <a16:creationId xmlns:a16="http://schemas.microsoft.com/office/drawing/2014/main" id="{25ACECED-5C41-40D9-B21B-9B000A5E373F}"/>
                </a:ext>
              </a:extLst>
            </p:cNvPr>
            <p:cNvSpPr/>
            <p:nvPr/>
          </p:nvSpPr>
          <p:spPr>
            <a:xfrm>
              <a:off x="1236561" y="3661181"/>
              <a:ext cx="685800" cy="110744"/>
            </a:xfrm>
            <a:custGeom>
              <a:avLst/>
              <a:gdLst/>
              <a:ahLst/>
              <a:cxnLst/>
              <a:rect l="0" t="0" r="0" b="0"/>
              <a:pathLst>
                <a:path w="685800" h="110744">
                  <a:moveTo>
                    <a:pt x="685800" y="0"/>
                  </a:moveTo>
                  <a:cubicBezTo>
                    <a:pt x="685800" y="61214"/>
                    <a:pt x="532257" y="110744"/>
                    <a:pt x="342900" y="110744"/>
                  </a:cubicBezTo>
                  <a:cubicBezTo>
                    <a:pt x="153543" y="110744"/>
                    <a:pt x="0" y="61214"/>
                    <a:pt x="0" y="0"/>
                  </a:cubicBezTo>
                </a:path>
              </a:pathLst>
            </a:custGeom>
            <a:ln w="9144" cap="flat">
              <a:round/>
            </a:ln>
          </p:spPr>
          <p:style>
            <a:lnRef idx="1">
              <a:srgbClr val="0D0D0D"/>
            </a:lnRef>
            <a:fillRef idx="0">
              <a:srgbClr val="000000">
                <a:alpha val="0"/>
              </a:srgbClr>
            </a:fillRef>
            <a:effectRef idx="0">
              <a:scrgbClr r="0" g="0" b="0"/>
            </a:effectRef>
            <a:fontRef idx="none"/>
          </p:style>
          <p:txBody>
            <a:bodyPr/>
            <a:lstStyle/>
            <a:p>
              <a:endParaRPr lang="en-IN"/>
            </a:p>
          </p:txBody>
        </p:sp>
        <p:sp>
          <p:nvSpPr>
            <p:cNvPr id="72" name="Shape 601">
              <a:extLst>
                <a:ext uri="{FF2B5EF4-FFF2-40B4-BE49-F238E27FC236}">
                  <a16:creationId xmlns:a16="http://schemas.microsoft.com/office/drawing/2014/main" id="{CA7B116E-0BB3-405B-9D46-33458721274C}"/>
                </a:ext>
              </a:extLst>
            </p:cNvPr>
            <p:cNvSpPr/>
            <p:nvPr/>
          </p:nvSpPr>
          <p:spPr>
            <a:xfrm>
              <a:off x="1236561" y="3550437"/>
              <a:ext cx="685800" cy="664464"/>
            </a:xfrm>
            <a:custGeom>
              <a:avLst/>
              <a:gdLst/>
              <a:ahLst/>
              <a:cxnLst/>
              <a:rect l="0" t="0" r="0" b="0"/>
              <a:pathLst>
                <a:path w="685800" h="664464">
                  <a:moveTo>
                    <a:pt x="0" y="110744"/>
                  </a:moveTo>
                  <a:cubicBezTo>
                    <a:pt x="0" y="49530"/>
                    <a:pt x="153543" y="0"/>
                    <a:pt x="342900" y="0"/>
                  </a:cubicBezTo>
                  <a:cubicBezTo>
                    <a:pt x="532257" y="0"/>
                    <a:pt x="685800" y="49530"/>
                    <a:pt x="685800" y="110744"/>
                  </a:cubicBezTo>
                  <a:lnTo>
                    <a:pt x="685800" y="553720"/>
                  </a:lnTo>
                  <a:cubicBezTo>
                    <a:pt x="685800" y="614934"/>
                    <a:pt x="532257" y="664464"/>
                    <a:pt x="342900" y="664464"/>
                  </a:cubicBezTo>
                  <a:cubicBezTo>
                    <a:pt x="153543" y="664464"/>
                    <a:pt x="0" y="614934"/>
                    <a:pt x="0" y="553720"/>
                  </a:cubicBezTo>
                  <a:close/>
                </a:path>
              </a:pathLst>
            </a:custGeom>
            <a:ln w="9144" cap="flat">
              <a:round/>
            </a:ln>
          </p:spPr>
          <p:style>
            <a:lnRef idx="1">
              <a:srgbClr val="0D0D0D"/>
            </a:lnRef>
            <a:fillRef idx="0">
              <a:srgbClr val="000000">
                <a:alpha val="0"/>
              </a:srgbClr>
            </a:fillRef>
            <a:effectRef idx="0">
              <a:scrgbClr r="0" g="0" b="0"/>
            </a:effectRef>
            <a:fontRef idx="none"/>
          </p:style>
          <p:txBody>
            <a:bodyPr/>
            <a:lstStyle/>
            <a:p>
              <a:endParaRPr lang="en-IN"/>
            </a:p>
          </p:txBody>
        </p:sp>
        <p:sp>
          <p:nvSpPr>
            <p:cNvPr id="73" name="Shape 602">
              <a:extLst>
                <a:ext uri="{FF2B5EF4-FFF2-40B4-BE49-F238E27FC236}">
                  <a16:creationId xmlns:a16="http://schemas.microsoft.com/office/drawing/2014/main" id="{CAF50BE9-305A-4BE9-9005-34480AAEDEF6}"/>
                </a:ext>
              </a:extLst>
            </p:cNvPr>
            <p:cNvSpPr/>
            <p:nvPr/>
          </p:nvSpPr>
          <p:spPr>
            <a:xfrm>
              <a:off x="4316565" y="4030498"/>
              <a:ext cx="472440" cy="327660"/>
            </a:xfrm>
            <a:custGeom>
              <a:avLst/>
              <a:gdLst/>
              <a:ahLst/>
              <a:cxnLst/>
              <a:rect l="0" t="0" r="0" b="0"/>
              <a:pathLst>
                <a:path w="472440" h="327660">
                  <a:moveTo>
                    <a:pt x="0" y="327660"/>
                  </a:moveTo>
                  <a:lnTo>
                    <a:pt x="472440" y="0"/>
                  </a:lnTo>
                </a:path>
              </a:pathLst>
            </a:custGeom>
            <a:ln w="12192" cap="flat">
              <a:round/>
            </a:ln>
          </p:spPr>
          <p:style>
            <a:lnRef idx="1">
              <a:srgbClr val="0D0D0D"/>
            </a:lnRef>
            <a:fillRef idx="0">
              <a:srgbClr val="000000">
                <a:alpha val="0"/>
              </a:srgbClr>
            </a:fillRef>
            <a:effectRef idx="0">
              <a:scrgbClr r="0" g="0" b="0"/>
            </a:effectRef>
            <a:fontRef idx="none"/>
          </p:style>
          <p:txBody>
            <a:bodyPr/>
            <a:lstStyle/>
            <a:p>
              <a:endParaRPr lang="en-IN"/>
            </a:p>
          </p:txBody>
        </p:sp>
        <p:sp>
          <p:nvSpPr>
            <p:cNvPr id="74" name="Shape 603">
              <a:extLst>
                <a:ext uri="{FF2B5EF4-FFF2-40B4-BE49-F238E27FC236}">
                  <a16:creationId xmlns:a16="http://schemas.microsoft.com/office/drawing/2014/main" id="{219CCD05-FF23-4D0E-AD87-28FE385D12B0}"/>
                </a:ext>
              </a:extLst>
            </p:cNvPr>
            <p:cNvSpPr/>
            <p:nvPr/>
          </p:nvSpPr>
          <p:spPr>
            <a:xfrm>
              <a:off x="3804501" y="5188738"/>
              <a:ext cx="541020" cy="563880"/>
            </a:xfrm>
            <a:custGeom>
              <a:avLst/>
              <a:gdLst/>
              <a:ahLst/>
              <a:cxnLst/>
              <a:rect l="0" t="0" r="0" b="0"/>
              <a:pathLst>
                <a:path w="541020" h="563880">
                  <a:moveTo>
                    <a:pt x="0" y="0"/>
                  </a:moveTo>
                  <a:lnTo>
                    <a:pt x="541020" y="563880"/>
                  </a:lnTo>
                </a:path>
              </a:pathLst>
            </a:custGeom>
            <a:ln w="12192" cap="flat">
              <a:round/>
            </a:ln>
          </p:spPr>
          <p:style>
            <a:lnRef idx="1">
              <a:srgbClr val="0D0D0D"/>
            </a:lnRef>
            <a:fillRef idx="0">
              <a:srgbClr val="000000">
                <a:alpha val="0"/>
              </a:srgbClr>
            </a:fillRef>
            <a:effectRef idx="0">
              <a:scrgbClr r="0" g="0" b="0"/>
            </a:effectRef>
            <a:fontRef idx="none"/>
          </p:style>
          <p:txBody>
            <a:bodyPr/>
            <a:lstStyle/>
            <a:p>
              <a:endParaRPr lang="en-IN"/>
            </a:p>
          </p:txBody>
        </p:sp>
        <p:sp>
          <p:nvSpPr>
            <p:cNvPr id="75" name="Shape 604">
              <a:extLst>
                <a:ext uri="{FF2B5EF4-FFF2-40B4-BE49-F238E27FC236}">
                  <a16:creationId xmlns:a16="http://schemas.microsoft.com/office/drawing/2014/main" id="{8D85D869-C3C4-4BE7-B7D5-DA0152220BDB}"/>
                </a:ext>
              </a:extLst>
            </p:cNvPr>
            <p:cNvSpPr/>
            <p:nvPr/>
          </p:nvSpPr>
          <p:spPr>
            <a:xfrm>
              <a:off x="4977981" y="4259098"/>
              <a:ext cx="304800" cy="1242060"/>
            </a:xfrm>
            <a:custGeom>
              <a:avLst/>
              <a:gdLst/>
              <a:ahLst/>
              <a:cxnLst/>
              <a:rect l="0" t="0" r="0" b="0"/>
              <a:pathLst>
                <a:path w="304800" h="1242060">
                  <a:moveTo>
                    <a:pt x="304800" y="0"/>
                  </a:moveTo>
                  <a:lnTo>
                    <a:pt x="0" y="1242060"/>
                  </a:lnTo>
                </a:path>
              </a:pathLst>
            </a:custGeom>
            <a:ln w="12192" cap="flat">
              <a:round/>
            </a:ln>
          </p:spPr>
          <p:style>
            <a:lnRef idx="1">
              <a:srgbClr val="0D0D0D"/>
            </a:lnRef>
            <a:fillRef idx="0">
              <a:srgbClr val="000000">
                <a:alpha val="0"/>
              </a:srgbClr>
            </a:fillRef>
            <a:effectRef idx="0">
              <a:scrgbClr r="0" g="0" b="0"/>
            </a:effectRef>
            <a:fontRef idx="none"/>
          </p:style>
          <p:txBody>
            <a:bodyPr/>
            <a:lstStyle/>
            <a:p>
              <a:endParaRPr lang="en-IN"/>
            </a:p>
          </p:txBody>
        </p:sp>
        <p:sp>
          <p:nvSpPr>
            <p:cNvPr id="76" name="Shape 605">
              <a:extLst>
                <a:ext uri="{FF2B5EF4-FFF2-40B4-BE49-F238E27FC236}">
                  <a16:creationId xmlns:a16="http://schemas.microsoft.com/office/drawing/2014/main" id="{997591AC-4984-426B-8AA3-A05E7EB53958}"/>
                </a:ext>
              </a:extLst>
            </p:cNvPr>
            <p:cNvSpPr/>
            <p:nvPr/>
          </p:nvSpPr>
          <p:spPr>
            <a:xfrm>
              <a:off x="1030821" y="4173754"/>
              <a:ext cx="304800" cy="586740"/>
            </a:xfrm>
            <a:custGeom>
              <a:avLst/>
              <a:gdLst/>
              <a:ahLst/>
              <a:cxnLst/>
              <a:rect l="0" t="0" r="0" b="0"/>
              <a:pathLst>
                <a:path w="304800" h="586740">
                  <a:moveTo>
                    <a:pt x="0" y="586740"/>
                  </a:moveTo>
                  <a:lnTo>
                    <a:pt x="304800" y="0"/>
                  </a:lnTo>
                </a:path>
              </a:pathLst>
            </a:custGeom>
            <a:ln w="12192" cap="flat">
              <a:round/>
            </a:ln>
          </p:spPr>
          <p:style>
            <a:lnRef idx="1">
              <a:srgbClr val="0D0D0D"/>
            </a:lnRef>
            <a:fillRef idx="0">
              <a:srgbClr val="000000">
                <a:alpha val="0"/>
              </a:srgbClr>
            </a:fillRef>
            <a:effectRef idx="0">
              <a:scrgbClr r="0" g="0" b="0"/>
            </a:effectRef>
            <a:fontRef idx="none"/>
          </p:style>
          <p:txBody>
            <a:bodyPr/>
            <a:lstStyle/>
            <a:p>
              <a:endParaRPr lang="en-IN"/>
            </a:p>
          </p:txBody>
        </p:sp>
        <p:sp>
          <p:nvSpPr>
            <p:cNvPr id="77" name="Shape 606">
              <a:extLst>
                <a:ext uri="{FF2B5EF4-FFF2-40B4-BE49-F238E27FC236}">
                  <a16:creationId xmlns:a16="http://schemas.microsoft.com/office/drawing/2014/main" id="{8D371967-B3E1-4679-AA42-EAC5714954FD}"/>
                </a:ext>
              </a:extLst>
            </p:cNvPr>
            <p:cNvSpPr/>
            <p:nvPr/>
          </p:nvSpPr>
          <p:spPr>
            <a:xfrm>
              <a:off x="1731861" y="1988338"/>
              <a:ext cx="502920" cy="1600200"/>
            </a:xfrm>
            <a:custGeom>
              <a:avLst/>
              <a:gdLst/>
              <a:ahLst/>
              <a:cxnLst/>
              <a:rect l="0" t="0" r="0" b="0"/>
              <a:pathLst>
                <a:path w="502920" h="1600200">
                  <a:moveTo>
                    <a:pt x="502920" y="0"/>
                  </a:moveTo>
                  <a:lnTo>
                    <a:pt x="0" y="1600200"/>
                  </a:lnTo>
                </a:path>
              </a:pathLst>
            </a:custGeom>
            <a:ln w="12192" cap="flat">
              <a:round/>
            </a:ln>
          </p:spPr>
          <p:style>
            <a:lnRef idx="1">
              <a:srgbClr val="0D0D0D"/>
            </a:lnRef>
            <a:fillRef idx="0">
              <a:srgbClr val="000000">
                <a:alpha val="0"/>
              </a:srgbClr>
            </a:fillRef>
            <a:effectRef idx="0">
              <a:scrgbClr r="0" g="0" b="0"/>
            </a:effectRef>
            <a:fontRef idx="none"/>
          </p:style>
          <p:txBody>
            <a:bodyPr/>
            <a:lstStyle/>
            <a:p>
              <a:endParaRPr lang="en-IN"/>
            </a:p>
          </p:txBody>
        </p:sp>
        <p:pic>
          <p:nvPicPr>
            <p:cNvPr id="78" name="Picture 77">
              <a:extLst>
                <a:ext uri="{FF2B5EF4-FFF2-40B4-BE49-F238E27FC236}">
                  <a16:creationId xmlns:a16="http://schemas.microsoft.com/office/drawing/2014/main" id="{9B755640-8E11-473F-9916-9A9F5DAAA807}"/>
                </a:ext>
              </a:extLst>
            </p:cNvPr>
            <p:cNvPicPr/>
            <p:nvPr/>
          </p:nvPicPr>
          <p:blipFill>
            <a:blip r:embed="rId16"/>
            <a:stretch>
              <a:fillRect/>
            </a:stretch>
          </p:blipFill>
          <p:spPr>
            <a:xfrm>
              <a:off x="2859621" y="497865"/>
              <a:ext cx="713994" cy="646938"/>
            </a:xfrm>
            <a:prstGeom prst="rect">
              <a:avLst/>
            </a:prstGeom>
          </p:spPr>
        </p:pic>
        <p:pic>
          <p:nvPicPr>
            <p:cNvPr id="79" name="Picture 78">
              <a:extLst>
                <a:ext uri="{FF2B5EF4-FFF2-40B4-BE49-F238E27FC236}">
                  <a16:creationId xmlns:a16="http://schemas.microsoft.com/office/drawing/2014/main" id="{F8749298-1DC9-48FF-AC76-AD3BAADD7BC9}"/>
                </a:ext>
              </a:extLst>
            </p:cNvPr>
            <p:cNvPicPr/>
            <p:nvPr/>
          </p:nvPicPr>
          <p:blipFill>
            <a:blip r:embed="rId17"/>
            <a:stretch>
              <a:fillRect/>
            </a:stretch>
          </p:blipFill>
          <p:spPr>
            <a:xfrm>
              <a:off x="2906357" y="522250"/>
              <a:ext cx="621792" cy="554736"/>
            </a:xfrm>
            <a:prstGeom prst="rect">
              <a:avLst/>
            </a:prstGeom>
          </p:spPr>
        </p:pic>
        <p:sp>
          <p:nvSpPr>
            <p:cNvPr id="80" name="Shape 611">
              <a:extLst>
                <a:ext uri="{FF2B5EF4-FFF2-40B4-BE49-F238E27FC236}">
                  <a16:creationId xmlns:a16="http://schemas.microsoft.com/office/drawing/2014/main" id="{EC7F7D7B-B7BB-46F5-8FF3-C7F120D43FF6}"/>
                </a:ext>
              </a:extLst>
            </p:cNvPr>
            <p:cNvSpPr/>
            <p:nvPr/>
          </p:nvSpPr>
          <p:spPr>
            <a:xfrm>
              <a:off x="2909913" y="618262"/>
              <a:ext cx="615696" cy="91440"/>
            </a:xfrm>
            <a:custGeom>
              <a:avLst/>
              <a:gdLst/>
              <a:ahLst/>
              <a:cxnLst/>
              <a:rect l="0" t="0" r="0" b="0"/>
              <a:pathLst>
                <a:path w="615696" h="91440">
                  <a:moveTo>
                    <a:pt x="615696" y="0"/>
                  </a:moveTo>
                  <a:cubicBezTo>
                    <a:pt x="615696" y="50546"/>
                    <a:pt x="477901" y="91440"/>
                    <a:pt x="307848" y="91440"/>
                  </a:cubicBezTo>
                  <a:cubicBezTo>
                    <a:pt x="137795" y="91440"/>
                    <a:pt x="0" y="50546"/>
                    <a:pt x="0" y="0"/>
                  </a:cubicBezTo>
                </a:path>
              </a:pathLst>
            </a:custGeom>
            <a:ln w="9144" cap="flat">
              <a:round/>
            </a:ln>
          </p:spPr>
          <p:style>
            <a:lnRef idx="1">
              <a:srgbClr val="0D0D0D"/>
            </a:lnRef>
            <a:fillRef idx="0">
              <a:srgbClr val="000000">
                <a:alpha val="0"/>
              </a:srgbClr>
            </a:fillRef>
            <a:effectRef idx="0">
              <a:scrgbClr r="0" g="0" b="0"/>
            </a:effectRef>
            <a:fontRef idx="none"/>
          </p:style>
          <p:txBody>
            <a:bodyPr/>
            <a:lstStyle/>
            <a:p>
              <a:endParaRPr lang="en-IN"/>
            </a:p>
          </p:txBody>
        </p:sp>
        <p:sp>
          <p:nvSpPr>
            <p:cNvPr id="81" name="Shape 612">
              <a:extLst>
                <a:ext uri="{FF2B5EF4-FFF2-40B4-BE49-F238E27FC236}">
                  <a16:creationId xmlns:a16="http://schemas.microsoft.com/office/drawing/2014/main" id="{4C68DDA9-1A9A-4BA7-AC4D-6247902E943E}"/>
                </a:ext>
              </a:extLst>
            </p:cNvPr>
            <p:cNvSpPr/>
            <p:nvPr/>
          </p:nvSpPr>
          <p:spPr>
            <a:xfrm>
              <a:off x="2909913" y="526821"/>
              <a:ext cx="615696" cy="548640"/>
            </a:xfrm>
            <a:custGeom>
              <a:avLst/>
              <a:gdLst/>
              <a:ahLst/>
              <a:cxnLst/>
              <a:rect l="0" t="0" r="0" b="0"/>
              <a:pathLst>
                <a:path w="615696" h="548640">
                  <a:moveTo>
                    <a:pt x="0" y="91440"/>
                  </a:moveTo>
                  <a:cubicBezTo>
                    <a:pt x="0" y="40894"/>
                    <a:pt x="137795" y="0"/>
                    <a:pt x="307848" y="0"/>
                  </a:cubicBezTo>
                  <a:cubicBezTo>
                    <a:pt x="477901" y="0"/>
                    <a:pt x="615696" y="40894"/>
                    <a:pt x="615696" y="91440"/>
                  </a:cubicBezTo>
                  <a:lnTo>
                    <a:pt x="615696" y="457200"/>
                  </a:lnTo>
                  <a:cubicBezTo>
                    <a:pt x="615696" y="507746"/>
                    <a:pt x="477901" y="548640"/>
                    <a:pt x="307848" y="548640"/>
                  </a:cubicBezTo>
                  <a:cubicBezTo>
                    <a:pt x="137795" y="548640"/>
                    <a:pt x="0" y="507746"/>
                    <a:pt x="0" y="457200"/>
                  </a:cubicBezTo>
                  <a:close/>
                </a:path>
              </a:pathLst>
            </a:custGeom>
            <a:ln w="9144" cap="flat">
              <a:round/>
            </a:ln>
          </p:spPr>
          <p:style>
            <a:lnRef idx="1">
              <a:srgbClr val="0D0D0D"/>
            </a:lnRef>
            <a:fillRef idx="0">
              <a:srgbClr val="000000">
                <a:alpha val="0"/>
              </a:srgbClr>
            </a:fillRef>
            <a:effectRef idx="0">
              <a:scrgbClr r="0" g="0" b="0"/>
            </a:effectRef>
            <a:fontRef idx="none"/>
          </p:style>
          <p:txBody>
            <a:bodyPr/>
            <a:lstStyle/>
            <a:p>
              <a:endParaRPr lang="en-IN"/>
            </a:p>
          </p:txBody>
        </p:sp>
        <p:sp>
          <p:nvSpPr>
            <p:cNvPr id="82" name="Shape 613">
              <a:extLst>
                <a:ext uri="{FF2B5EF4-FFF2-40B4-BE49-F238E27FC236}">
                  <a16:creationId xmlns:a16="http://schemas.microsoft.com/office/drawing/2014/main" id="{08443396-0453-412B-837C-9E15552609AB}"/>
                </a:ext>
              </a:extLst>
            </p:cNvPr>
            <p:cNvSpPr/>
            <p:nvPr/>
          </p:nvSpPr>
          <p:spPr>
            <a:xfrm>
              <a:off x="2981541" y="1058697"/>
              <a:ext cx="274320" cy="198120"/>
            </a:xfrm>
            <a:custGeom>
              <a:avLst/>
              <a:gdLst/>
              <a:ahLst/>
              <a:cxnLst/>
              <a:rect l="0" t="0" r="0" b="0"/>
              <a:pathLst>
                <a:path w="274320" h="198120">
                  <a:moveTo>
                    <a:pt x="0" y="0"/>
                  </a:moveTo>
                  <a:lnTo>
                    <a:pt x="274320" y="198120"/>
                  </a:lnTo>
                </a:path>
              </a:pathLst>
            </a:custGeom>
            <a:ln w="12192" cap="flat">
              <a:round/>
            </a:ln>
          </p:spPr>
          <p:style>
            <a:lnRef idx="1">
              <a:srgbClr val="0D0D0D"/>
            </a:lnRef>
            <a:fillRef idx="0">
              <a:srgbClr val="000000">
                <a:alpha val="0"/>
              </a:srgbClr>
            </a:fillRef>
            <a:effectRef idx="0">
              <a:scrgbClr r="0" g="0" b="0"/>
            </a:effectRef>
            <a:fontRef idx="none"/>
          </p:style>
          <p:txBody>
            <a:bodyPr/>
            <a:lstStyle/>
            <a:p>
              <a:endParaRPr lang="en-IN"/>
            </a:p>
          </p:txBody>
        </p:sp>
        <p:sp>
          <p:nvSpPr>
            <p:cNvPr id="83" name="Shape 614">
              <a:extLst>
                <a:ext uri="{FF2B5EF4-FFF2-40B4-BE49-F238E27FC236}">
                  <a16:creationId xmlns:a16="http://schemas.microsoft.com/office/drawing/2014/main" id="{CF3A56C0-C759-4F11-8C03-645B62C4B285}"/>
                </a:ext>
              </a:extLst>
            </p:cNvPr>
            <p:cNvSpPr/>
            <p:nvPr/>
          </p:nvSpPr>
          <p:spPr>
            <a:xfrm>
              <a:off x="2280501" y="1963953"/>
              <a:ext cx="2583180" cy="1744980"/>
            </a:xfrm>
            <a:custGeom>
              <a:avLst/>
              <a:gdLst/>
              <a:ahLst/>
              <a:cxnLst/>
              <a:rect l="0" t="0" r="0" b="0"/>
              <a:pathLst>
                <a:path w="2583180" h="1744980">
                  <a:moveTo>
                    <a:pt x="2583180" y="1744980"/>
                  </a:moveTo>
                  <a:lnTo>
                    <a:pt x="0" y="0"/>
                  </a:lnTo>
                </a:path>
              </a:pathLst>
            </a:custGeom>
            <a:ln w="12192" cap="flat">
              <a:round/>
            </a:ln>
          </p:spPr>
          <p:style>
            <a:lnRef idx="1">
              <a:srgbClr val="0D0D0D"/>
            </a:lnRef>
            <a:fillRef idx="0">
              <a:srgbClr val="000000">
                <a:alpha val="0"/>
              </a:srgbClr>
            </a:fillRef>
            <a:effectRef idx="0">
              <a:scrgbClr r="0" g="0" b="0"/>
            </a:effectRef>
            <a:fontRef idx="none"/>
          </p:style>
          <p:txBody>
            <a:bodyPr/>
            <a:lstStyle/>
            <a:p>
              <a:endParaRPr lang="en-IN"/>
            </a:p>
          </p:txBody>
        </p:sp>
        <p:sp>
          <p:nvSpPr>
            <p:cNvPr id="84" name="Shape 615">
              <a:extLst>
                <a:ext uri="{FF2B5EF4-FFF2-40B4-BE49-F238E27FC236}">
                  <a16:creationId xmlns:a16="http://schemas.microsoft.com/office/drawing/2014/main" id="{3E22EE30-B95C-4C5E-9E80-85F4763D74B0}"/>
                </a:ext>
              </a:extLst>
            </p:cNvPr>
            <p:cNvSpPr/>
            <p:nvPr/>
          </p:nvSpPr>
          <p:spPr>
            <a:xfrm>
              <a:off x="2600541" y="1659153"/>
              <a:ext cx="381000" cy="0"/>
            </a:xfrm>
            <a:custGeom>
              <a:avLst/>
              <a:gdLst/>
              <a:ahLst/>
              <a:cxnLst/>
              <a:rect l="0" t="0" r="0" b="0"/>
              <a:pathLst>
                <a:path w="381000">
                  <a:moveTo>
                    <a:pt x="0" y="0"/>
                  </a:moveTo>
                  <a:lnTo>
                    <a:pt x="381000" y="0"/>
                  </a:lnTo>
                </a:path>
              </a:pathLst>
            </a:custGeom>
            <a:ln w="12192" cap="flat">
              <a:round/>
            </a:ln>
          </p:spPr>
          <p:style>
            <a:lnRef idx="1">
              <a:srgbClr val="0D0D0D"/>
            </a:lnRef>
            <a:fillRef idx="0">
              <a:srgbClr val="000000">
                <a:alpha val="0"/>
              </a:srgbClr>
            </a:fillRef>
            <a:effectRef idx="0">
              <a:scrgbClr r="0" g="0" b="0"/>
            </a:effectRef>
            <a:fontRef idx="none"/>
          </p:style>
          <p:txBody>
            <a:bodyPr/>
            <a:lstStyle/>
            <a:p>
              <a:endParaRPr lang="en-IN"/>
            </a:p>
          </p:txBody>
        </p:sp>
        <p:sp>
          <p:nvSpPr>
            <p:cNvPr id="85" name="Shape 616">
              <a:extLst>
                <a:ext uri="{FF2B5EF4-FFF2-40B4-BE49-F238E27FC236}">
                  <a16:creationId xmlns:a16="http://schemas.microsoft.com/office/drawing/2014/main" id="{8EB17CE8-D515-44B0-817F-28902CA13EFB}"/>
                </a:ext>
              </a:extLst>
            </p:cNvPr>
            <p:cNvSpPr/>
            <p:nvPr/>
          </p:nvSpPr>
          <p:spPr>
            <a:xfrm>
              <a:off x="887565" y="74193"/>
              <a:ext cx="716280" cy="313944"/>
            </a:xfrm>
            <a:custGeom>
              <a:avLst/>
              <a:gdLst/>
              <a:ahLst/>
              <a:cxnLst/>
              <a:rect l="0" t="0" r="0" b="0"/>
              <a:pathLst>
                <a:path w="716280" h="313944">
                  <a:moveTo>
                    <a:pt x="52324" y="0"/>
                  </a:moveTo>
                  <a:lnTo>
                    <a:pt x="663956" y="0"/>
                  </a:lnTo>
                  <a:cubicBezTo>
                    <a:pt x="692912" y="0"/>
                    <a:pt x="716280" y="23368"/>
                    <a:pt x="716280" y="52324"/>
                  </a:cubicBezTo>
                  <a:lnTo>
                    <a:pt x="716280" y="261620"/>
                  </a:lnTo>
                  <a:cubicBezTo>
                    <a:pt x="716280" y="290576"/>
                    <a:pt x="692912" y="313944"/>
                    <a:pt x="663956" y="313944"/>
                  </a:cubicBezTo>
                  <a:lnTo>
                    <a:pt x="52324" y="313944"/>
                  </a:lnTo>
                  <a:cubicBezTo>
                    <a:pt x="23368" y="313944"/>
                    <a:pt x="0" y="290576"/>
                    <a:pt x="0" y="261620"/>
                  </a:cubicBezTo>
                  <a:lnTo>
                    <a:pt x="0" y="52324"/>
                  </a:lnTo>
                  <a:cubicBezTo>
                    <a:pt x="0" y="23368"/>
                    <a:pt x="23368" y="0"/>
                    <a:pt x="52324" y="0"/>
                  </a:cubicBezTo>
                  <a:close/>
                </a:path>
              </a:pathLst>
            </a:custGeom>
            <a:ln w="0" cap="flat">
              <a:round/>
            </a:ln>
          </p:spPr>
          <p:style>
            <a:lnRef idx="0">
              <a:srgbClr val="000000">
                <a:alpha val="0"/>
              </a:srgbClr>
            </a:lnRef>
            <a:fillRef idx="1">
              <a:srgbClr val="FFFFFF"/>
            </a:fillRef>
            <a:effectRef idx="0">
              <a:scrgbClr r="0" g="0" b="0"/>
            </a:effectRef>
            <a:fontRef idx="none"/>
          </p:style>
          <p:txBody>
            <a:bodyPr/>
            <a:lstStyle/>
            <a:p>
              <a:endParaRPr lang="en-IN"/>
            </a:p>
          </p:txBody>
        </p:sp>
        <p:sp>
          <p:nvSpPr>
            <p:cNvPr id="86" name="Shape 617">
              <a:extLst>
                <a:ext uri="{FF2B5EF4-FFF2-40B4-BE49-F238E27FC236}">
                  <a16:creationId xmlns:a16="http://schemas.microsoft.com/office/drawing/2014/main" id="{EAA2B8B2-2927-49EA-AB3C-C67EEA9D9780}"/>
                </a:ext>
              </a:extLst>
            </p:cNvPr>
            <p:cNvSpPr/>
            <p:nvPr/>
          </p:nvSpPr>
          <p:spPr>
            <a:xfrm>
              <a:off x="887565" y="74193"/>
              <a:ext cx="716280" cy="313944"/>
            </a:xfrm>
            <a:custGeom>
              <a:avLst/>
              <a:gdLst/>
              <a:ahLst/>
              <a:cxnLst/>
              <a:rect l="0" t="0" r="0" b="0"/>
              <a:pathLst>
                <a:path w="716280" h="313944">
                  <a:moveTo>
                    <a:pt x="0" y="52324"/>
                  </a:moveTo>
                  <a:cubicBezTo>
                    <a:pt x="0" y="23368"/>
                    <a:pt x="23368" y="0"/>
                    <a:pt x="52324" y="0"/>
                  </a:cubicBezTo>
                  <a:lnTo>
                    <a:pt x="663956" y="0"/>
                  </a:lnTo>
                  <a:cubicBezTo>
                    <a:pt x="692912" y="0"/>
                    <a:pt x="716280" y="23368"/>
                    <a:pt x="716280" y="52324"/>
                  </a:cubicBezTo>
                  <a:lnTo>
                    <a:pt x="716280" y="261620"/>
                  </a:lnTo>
                  <a:cubicBezTo>
                    <a:pt x="716280" y="290576"/>
                    <a:pt x="692912" y="313944"/>
                    <a:pt x="663956" y="313944"/>
                  </a:cubicBezTo>
                  <a:lnTo>
                    <a:pt x="52324" y="313944"/>
                  </a:lnTo>
                  <a:cubicBezTo>
                    <a:pt x="23368" y="313944"/>
                    <a:pt x="0" y="290576"/>
                    <a:pt x="0" y="261620"/>
                  </a:cubicBezTo>
                  <a:close/>
                </a:path>
              </a:pathLst>
            </a:custGeom>
            <a:ln w="24384" cap="flat">
              <a:round/>
            </a:ln>
          </p:spPr>
          <p:style>
            <a:lnRef idx="1">
              <a:srgbClr val="7F7F7F"/>
            </a:lnRef>
            <a:fillRef idx="0">
              <a:srgbClr val="000000">
                <a:alpha val="0"/>
              </a:srgbClr>
            </a:fillRef>
            <a:effectRef idx="0">
              <a:scrgbClr r="0" g="0" b="0"/>
            </a:effectRef>
            <a:fontRef idx="none"/>
          </p:style>
          <p:txBody>
            <a:bodyPr/>
            <a:lstStyle/>
            <a:p>
              <a:endParaRPr lang="en-IN"/>
            </a:p>
          </p:txBody>
        </p:sp>
        <p:sp>
          <p:nvSpPr>
            <p:cNvPr id="87" name="Rectangle 86">
              <a:extLst>
                <a:ext uri="{FF2B5EF4-FFF2-40B4-BE49-F238E27FC236}">
                  <a16:creationId xmlns:a16="http://schemas.microsoft.com/office/drawing/2014/main" id="{2021FAEC-7FB8-4397-AA1B-7240AF37D7DA}"/>
                </a:ext>
              </a:extLst>
            </p:cNvPr>
            <p:cNvSpPr/>
            <p:nvPr/>
          </p:nvSpPr>
          <p:spPr>
            <a:xfrm>
              <a:off x="1058888" y="157166"/>
              <a:ext cx="502368" cy="206430"/>
            </a:xfrm>
            <a:prstGeom prst="rect">
              <a:avLst/>
            </a:prstGeom>
            <a:ln>
              <a:noFill/>
            </a:ln>
          </p:spPr>
          <p:txBody>
            <a:bodyPr vert="horz" lIns="0" tIns="0" rIns="0" bIns="0" rtlCol="0">
              <a:noAutofit/>
            </a:bodyPr>
            <a:lstStyle/>
            <a:p>
              <a:pPr>
                <a:lnSpc>
                  <a:spcPct val="107000"/>
                </a:lnSpc>
                <a:spcAft>
                  <a:spcPts val="800"/>
                </a:spcAft>
              </a:pPr>
              <a:r>
                <a:rPr lang="en-IN" sz="1100">
                  <a:solidFill>
                    <a:srgbClr val="000000"/>
                  </a:solidFill>
                  <a:effectLst/>
                  <a:latin typeface="Calibri" panose="020F0502020204030204" pitchFamily="34" charset="0"/>
                  <a:ea typeface="Calibri" panose="020F0502020204030204" pitchFamily="34" charset="0"/>
                </a:rPr>
                <a:t>Area 1</a:t>
              </a:r>
            </a:p>
          </p:txBody>
        </p:sp>
        <p:sp>
          <p:nvSpPr>
            <p:cNvPr id="88" name="Rectangle 87">
              <a:extLst>
                <a:ext uri="{FF2B5EF4-FFF2-40B4-BE49-F238E27FC236}">
                  <a16:creationId xmlns:a16="http://schemas.microsoft.com/office/drawing/2014/main" id="{55197AFA-783E-4C0A-872A-9429F3F644A0}"/>
                </a:ext>
              </a:extLst>
            </p:cNvPr>
            <p:cNvSpPr/>
            <p:nvPr/>
          </p:nvSpPr>
          <p:spPr>
            <a:xfrm>
              <a:off x="1434046" y="157166"/>
              <a:ext cx="46619" cy="206430"/>
            </a:xfrm>
            <a:prstGeom prst="rect">
              <a:avLst/>
            </a:prstGeom>
            <a:ln>
              <a:noFill/>
            </a:ln>
          </p:spPr>
          <p:txBody>
            <a:bodyPr vert="horz" lIns="0" tIns="0" rIns="0" bIns="0" rtlCol="0">
              <a:noAutofit/>
            </a:bodyPr>
            <a:lstStyle/>
            <a:p>
              <a:pPr>
                <a:lnSpc>
                  <a:spcPct val="107000"/>
                </a:lnSpc>
                <a:spcAft>
                  <a:spcPts val="800"/>
                </a:spcAft>
              </a:pPr>
              <a:r>
                <a:rPr lang="en-IN" sz="1100">
                  <a:solidFill>
                    <a:srgbClr val="000000"/>
                  </a:solidFill>
                  <a:effectLst/>
                  <a:latin typeface="Calibri" panose="020F0502020204030204" pitchFamily="34" charset="0"/>
                  <a:ea typeface="Calibri" panose="020F0502020204030204" pitchFamily="34" charset="0"/>
                </a:rPr>
                <a:t> </a:t>
              </a:r>
            </a:p>
          </p:txBody>
        </p:sp>
        <p:sp>
          <p:nvSpPr>
            <p:cNvPr id="89" name="Shape 620">
              <a:extLst>
                <a:ext uri="{FF2B5EF4-FFF2-40B4-BE49-F238E27FC236}">
                  <a16:creationId xmlns:a16="http://schemas.microsoft.com/office/drawing/2014/main" id="{64DBE1E1-9229-473B-B2F6-302EA1F68537}"/>
                </a:ext>
              </a:extLst>
            </p:cNvPr>
            <p:cNvSpPr/>
            <p:nvPr/>
          </p:nvSpPr>
          <p:spPr>
            <a:xfrm>
              <a:off x="4444581" y="2741193"/>
              <a:ext cx="990600" cy="350520"/>
            </a:xfrm>
            <a:custGeom>
              <a:avLst/>
              <a:gdLst/>
              <a:ahLst/>
              <a:cxnLst/>
              <a:rect l="0" t="0" r="0" b="0"/>
              <a:pathLst>
                <a:path w="990600" h="350520">
                  <a:moveTo>
                    <a:pt x="58420" y="0"/>
                  </a:moveTo>
                  <a:lnTo>
                    <a:pt x="932180" y="0"/>
                  </a:lnTo>
                  <a:cubicBezTo>
                    <a:pt x="964438" y="0"/>
                    <a:pt x="990600" y="26162"/>
                    <a:pt x="990600" y="58420"/>
                  </a:cubicBezTo>
                  <a:lnTo>
                    <a:pt x="990600" y="292100"/>
                  </a:lnTo>
                  <a:cubicBezTo>
                    <a:pt x="990600" y="324358"/>
                    <a:pt x="964438" y="350520"/>
                    <a:pt x="932180" y="350520"/>
                  </a:cubicBezTo>
                  <a:lnTo>
                    <a:pt x="58420" y="350520"/>
                  </a:lnTo>
                  <a:cubicBezTo>
                    <a:pt x="26162" y="350520"/>
                    <a:pt x="0" y="324358"/>
                    <a:pt x="0" y="292100"/>
                  </a:cubicBezTo>
                  <a:lnTo>
                    <a:pt x="0" y="58420"/>
                  </a:lnTo>
                  <a:cubicBezTo>
                    <a:pt x="0" y="26162"/>
                    <a:pt x="26162" y="0"/>
                    <a:pt x="58420" y="0"/>
                  </a:cubicBezTo>
                  <a:close/>
                </a:path>
              </a:pathLst>
            </a:custGeom>
            <a:ln w="0" cap="flat">
              <a:round/>
            </a:ln>
          </p:spPr>
          <p:style>
            <a:lnRef idx="0">
              <a:srgbClr val="000000">
                <a:alpha val="0"/>
              </a:srgbClr>
            </a:lnRef>
            <a:fillRef idx="1">
              <a:srgbClr val="FFFFFF"/>
            </a:fillRef>
            <a:effectRef idx="0">
              <a:scrgbClr r="0" g="0" b="0"/>
            </a:effectRef>
            <a:fontRef idx="none"/>
          </p:style>
          <p:txBody>
            <a:bodyPr/>
            <a:lstStyle/>
            <a:p>
              <a:endParaRPr lang="en-IN"/>
            </a:p>
          </p:txBody>
        </p:sp>
        <p:sp>
          <p:nvSpPr>
            <p:cNvPr id="90" name="Shape 621">
              <a:extLst>
                <a:ext uri="{FF2B5EF4-FFF2-40B4-BE49-F238E27FC236}">
                  <a16:creationId xmlns:a16="http://schemas.microsoft.com/office/drawing/2014/main" id="{402A56D3-043B-4450-88E4-C5853C72A898}"/>
                </a:ext>
              </a:extLst>
            </p:cNvPr>
            <p:cNvSpPr/>
            <p:nvPr/>
          </p:nvSpPr>
          <p:spPr>
            <a:xfrm>
              <a:off x="4444581" y="2741193"/>
              <a:ext cx="990600" cy="350520"/>
            </a:xfrm>
            <a:custGeom>
              <a:avLst/>
              <a:gdLst/>
              <a:ahLst/>
              <a:cxnLst/>
              <a:rect l="0" t="0" r="0" b="0"/>
              <a:pathLst>
                <a:path w="990600" h="350520">
                  <a:moveTo>
                    <a:pt x="0" y="58420"/>
                  </a:moveTo>
                  <a:cubicBezTo>
                    <a:pt x="0" y="26162"/>
                    <a:pt x="26162" y="0"/>
                    <a:pt x="58420" y="0"/>
                  </a:cubicBezTo>
                  <a:lnTo>
                    <a:pt x="932180" y="0"/>
                  </a:lnTo>
                  <a:cubicBezTo>
                    <a:pt x="964438" y="0"/>
                    <a:pt x="990600" y="26162"/>
                    <a:pt x="990600" y="58420"/>
                  </a:cubicBezTo>
                  <a:lnTo>
                    <a:pt x="990600" y="292100"/>
                  </a:lnTo>
                  <a:cubicBezTo>
                    <a:pt x="990600" y="324358"/>
                    <a:pt x="964438" y="350520"/>
                    <a:pt x="932180" y="350520"/>
                  </a:cubicBezTo>
                  <a:lnTo>
                    <a:pt x="58420" y="350520"/>
                  </a:lnTo>
                  <a:cubicBezTo>
                    <a:pt x="26162" y="350520"/>
                    <a:pt x="0" y="324358"/>
                    <a:pt x="0" y="292100"/>
                  </a:cubicBezTo>
                  <a:close/>
                </a:path>
              </a:pathLst>
            </a:custGeom>
            <a:ln w="24384" cap="flat">
              <a:round/>
            </a:ln>
          </p:spPr>
          <p:style>
            <a:lnRef idx="1">
              <a:srgbClr val="595959"/>
            </a:lnRef>
            <a:fillRef idx="0">
              <a:srgbClr val="000000">
                <a:alpha val="0"/>
              </a:srgbClr>
            </a:fillRef>
            <a:effectRef idx="0">
              <a:scrgbClr r="0" g="0" b="0"/>
            </a:effectRef>
            <a:fontRef idx="none"/>
          </p:style>
          <p:txBody>
            <a:bodyPr/>
            <a:lstStyle/>
            <a:p>
              <a:endParaRPr lang="en-IN"/>
            </a:p>
          </p:txBody>
        </p:sp>
        <p:sp>
          <p:nvSpPr>
            <p:cNvPr id="91" name="Rectangle 90">
              <a:extLst>
                <a:ext uri="{FF2B5EF4-FFF2-40B4-BE49-F238E27FC236}">
                  <a16:creationId xmlns:a16="http://schemas.microsoft.com/office/drawing/2014/main" id="{DD586CAA-C0E5-4C84-A6D5-2B7A81306E75}"/>
                </a:ext>
              </a:extLst>
            </p:cNvPr>
            <p:cNvSpPr/>
            <p:nvPr/>
          </p:nvSpPr>
          <p:spPr>
            <a:xfrm>
              <a:off x="4754588" y="2843090"/>
              <a:ext cx="502368" cy="206430"/>
            </a:xfrm>
            <a:prstGeom prst="rect">
              <a:avLst/>
            </a:prstGeom>
            <a:ln>
              <a:noFill/>
            </a:ln>
          </p:spPr>
          <p:txBody>
            <a:bodyPr vert="horz" lIns="0" tIns="0" rIns="0" bIns="0" rtlCol="0">
              <a:noAutofit/>
            </a:bodyPr>
            <a:lstStyle/>
            <a:p>
              <a:pPr>
                <a:lnSpc>
                  <a:spcPct val="107000"/>
                </a:lnSpc>
                <a:spcAft>
                  <a:spcPts val="800"/>
                </a:spcAft>
              </a:pPr>
              <a:r>
                <a:rPr lang="en-IN" sz="1100">
                  <a:solidFill>
                    <a:srgbClr val="000000"/>
                  </a:solidFill>
                  <a:effectLst/>
                  <a:latin typeface="Calibri" panose="020F0502020204030204" pitchFamily="34" charset="0"/>
                  <a:ea typeface="Calibri" panose="020F0502020204030204" pitchFamily="34" charset="0"/>
                </a:rPr>
                <a:t>Area 2</a:t>
              </a:r>
            </a:p>
          </p:txBody>
        </p:sp>
        <p:sp>
          <p:nvSpPr>
            <p:cNvPr id="92" name="Rectangle 91">
              <a:extLst>
                <a:ext uri="{FF2B5EF4-FFF2-40B4-BE49-F238E27FC236}">
                  <a16:creationId xmlns:a16="http://schemas.microsoft.com/office/drawing/2014/main" id="{FE159747-86BB-4B8F-A306-7DB10FDF220E}"/>
                </a:ext>
              </a:extLst>
            </p:cNvPr>
            <p:cNvSpPr/>
            <p:nvPr/>
          </p:nvSpPr>
          <p:spPr>
            <a:xfrm>
              <a:off x="5129746" y="2843090"/>
              <a:ext cx="46619" cy="206430"/>
            </a:xfrm>
            <a:prstGeom prst="rect">
              <a:avLst/>
            </a:prstGeom>
            <a:ln>
              <a:noFill/>
            </a:ln>
          </p:spPr>
          <p:txBody>
            <a:bodyPr vert="horz" lIns="0" tIns="0" rIns="0" bIns="0" rtlCol="0">
              <a:noAutofit/>
            </a:bodyPr>
            <a:lstStyle/>
            <a:p>
              <a:pPr>
                <a:lnSpc>
                  <a:spcPct val="107000"/>
                </a:lnSpc>
                <a:spcAft>
                  <a:spcPts val="800"/>
                </a:spcAft>
              </a:pPr>
              <a:r>
                <a:rPr lang="en-IN" sz="1100">
                  <a:solidFill>
                    <a:srgbClr val="000000"/>
                  </a:solidFill>
                  <a:effectLst/>
                  <a:latin typeface="Calibri" panose="020F0502020204030204" pitchFamily="34" charset="0"/>
                  <a:ea typeface="Calibri" panose="020F0502020204030204" pitchFamily="34" charset="0"/>
                </a:rPr>
                <a:t> </a:t>
              </a:r>
            </a:p>
          </p:txBody>
        </p:sp>
        <p:sp>
          <p:nvSpPr>
            <p:cNvPr id="93" name="Shape 624">
              <a:extLst>
                <a:ext uri="{FF2B5EF4-FFF2-40B4-BE49-F238E27FC236}">
                  <a16:creationId xmlns:a16="http://schemas.microsoft.com/office/drawing/2014/main" id="{25ABB746-0BF7-4727-B2B0-0E9B8C0D2BBC}"/>
                </a:ext>
              </a:extLst>
            </p:cNvPr>
            <p:cNvSpPr/>
            <p:nvPr/>
          </p:nvSpPr>
          <p:spPr>
            <a:xfrm>
              <a:off x="335877" y="2628417"/>
              <a:ext cx="710184" cy="304800"/>
            </a:xfrm>
            <a:custGeom>
              <a:avLst/>
              <a:gdLst/>
              <a:ahLst/>
              <a:cxnLst/>
              <a:rect l="0" t="0" r="0" b="0"/>
              <a:pathLst>
                <a:path w="710184" h="304800">
                  <a:moveTo>
                    <a:pt x="50800" y="0"/>
                  </a:moveTo>
                  <a:lnTo>
                    <a:pt x="659384" y="0"/>
                  </a:lnTo>
                  <a:cubicBezTo>
                    <a:pt x="687451" y="0"/>
                    <a:pt x="710184" y="22733"/>
                    <a:pt x="710184" y="50800"/>
                  </a:cubicBezTo>
                  <a:lnTo>
                    <a:pt x="710184" y="254000"/>
                  </a:lnTo>
                  <a:cubicBezTo>
                    <a:pt x="710184" y="282067"/>
                    <a:pt x="687451" y="304800"/>
                    <a:pt x="659384" y="304800"/>
                  </a:cubicBezTo>
                  <a:lnTo>
                    <a:pt x="50800" y="304800"/>
                  </a:lnTo>
                  <a:cubicBezTo>
                    <a:pt x="22746" y="304800"/>
                    <a:pt x="0" y="282067"/>
                    <a:pt x="0" y="254000"/>
                  </a:cubicBezTo>
                  <a:lnTo>
                    <a:pt x="0" y="50800"/>
                  </a:lnTo>
                  <a:cubicBezTo>
                    <a:pt x="0" y="22733"/>
                    <a:pt x="22746" y="0"/>
                    <a:pt x="50800" y="0"/>
                  </a:cubicBezTo>
                  <a:close/>
                </a:path>
              </a:pathLst>
            </a:custGeom>
            <a:ln w="0" cap="flat">
              <a:round/>
            </a:ln>
          </p:spPr>
          <p:style>
            <a:lnRef idx="0">
              <a:srgbClr val="000000">
                <a:alpha val="0"/>
              </a:srgbClr>
            </a:lnRef>
            <a:fillRef idx="1">
              <a:srgbClr val="FFFFFF"/>
            </a:fillRef>
            <a:effectRef idx="0">
              <a:scrgbClr r="0" g="0" b="0"/>
            </a:effectRef>
            <a:fontRef idx="none"/>
          </p:style>
          <p:txBody>
            <a:bodyPr/>
            <a:lstStyle/>
            <a:p>
              <a:endParaRPr lang="en-IN"/>
            </a:p>
          </p:txBody>
        </p:sp>
        <p:sp>
          <p:nvSpPr>
            <p:cNvPr id="94" name="Shape 625">
              <a:extLst>
                <a:ext uri="{FF2B5EF4-FFF2-40B4-BE49-F238E27FC236}">
                  <a16:creationId xmlns:a16="http://schemas.microsoft.com/office/drawing/2014/main" id="{224CD103-B9BE-4C59-B653-0E4432876388}"/>
                </a:ext>
              </a:extLst>
            </p:cNvPr>
            <p:cNvSpPr/>
            <p:nvPr/>
          </p:nvSpPr>
          <p:spPr>
            <a:xfrm>
              <a:off x="335877" y="2628417"/>
              <a:ext cx="710184" cy="304800"/>
            </a:xfrm>
            <a:custGeom>
              <a:avLst/>
              <a:gdLst/>
              <a:ahLst/>
              <a:cxnLst/>
              <a:rect l="0" t="0" r="0" b="0"/>
              <a:pathLst>
                <a:path w="710184" h="304800">
                  <a:moveTo>
                    <a:pt x="0" y="50800"/>
                  </a:moveTo>
                  <a:cubicBezTo>
                    <a:pt x="0" y="22733"/>
                    <a:pt x="22746" y="0"/>
                    <a:pt x="50800" y="0"/>
                  </a:cubicBezTo>
                  <a:lnTo>
                    <a:pt x="659384" y="0"/>
                  </a:lnTo>
                  <a:cubicBezTo>
                    <a:pt x="687451" y="0"/>
                    <a:pt x="710184" y="22733"/>
                    <a:pt x="710184" y="50800"/>
                  </a:cubicBezTo>
                  <a:lnTo>
                    <a:pt x="710184" y="254000"/>
                  </a:lnTo>
                  <a:cubicBezTo>
                    <a:pt x="710184" y="282067"/>
                    <a:pt x="687451" y="304800"/>
                    <a:pt x="659384" y="304800"/>
                  </a:cubicBezTo>
                  <a:lnTo>
                    <a:pt x="50800" y="304800"/>
                  </a:lnTo>
                  <a:cubicBezTo>
                    <a:pt x="22746" y="304800"/>
                    <a:pt x="0" y="282067"/>
                    <a:pt x="0" y="254000"/>
                  </a:cubicBezTo>
                  <a:close/>
                </a:path>
              </a:pathLst>
            </a:custGeom>
            <a:ln w="24384" cap="flat">
              <a:round/>
            </a:ln>
          </p:spPr>
          <p:style>
            <a:lnRef idx="1">
              <a:srgbClr val="7F7F7F"/>
            </a:lnRef>
            <a:fillRef idx="0">
              <a:srgbClr val="000000">
                <a:alpha val="0"/>
              </a:srgbClr>
            </a:fillRef>
            <a:effectRef idx="0">
              <a:scrgbClr r="0" g="0" b="0"/>
            </a:effectRef>
            <a:fontRef idx="none"/>
          </p:style>
          <p:txBody>
            <a:bodyPr/>
            <a:lstStyle/>
            <a:p>
              <a:endParaRPr lang="en-IN"/>
            </a:p>
          </p:txBody>
        </p:sp>
        <p:sp>
          <p:nvSpPr>
            <p:cNvPr id="95" name="Rectangle 94">
              <a:extLst>
                <a:ext uri="{FF2B5EF4-FFF2-40B4-BE49-F238E27FC236}">
                  <a16:creationId xmlns:a16="http://schemas.microsoft.com/office/drawing/2014/main" id="{AD52340E-80C0-47BA-967F-131B7561DCFC}"/>
                </a:ext>
              </a:extLst>
            </p:cNvPr>
            <p:cNvSpPr/>
            <p:nvPr/>
          </p:nvSpPr>
          <p:spPr>
            <a:xfrm>
              <a:off x="504127" y="2702882"/>
              <a:ext cx="502368" cy="206430"/>
            </a:xfrm>
            <a:prstGeom prst="rect">
              <a:avLst/>
            </a:prstGeom>
            <a:ln>
              <a:noFill/>
            </a:ln>
          </p:spPr>
          <p:txBody>
            <a:bodyPr vert="horz" lIns="0" tIns="0" rIns="0" bIns="0" rtlCol="0">
              <a:noAutofit/>
            </a:bodyPr>
            <a:lstStyle/>
            <a:p>
              <a:pPr>
                <a:lnSpc>
                  <a:spcPct val="107000"/>
                </a:lnSpc>
                <a:spcAft>
                  <a:spcPts val="800"/>
                </a:spcAft>
              </a:pPr>
              <a:r>
                <a:rPr lang="en-IN" sz="1100">
                  <a:solidFill>
                    <a:srgbClr val="000000"/>
                  </a:solidFill>
                  <a:effectLst/>
                  <a:latin typeface="Calibri" panose="020F0502020204030204" pitchFamily="34" charset="0"/>
                  <a:ea typeface="Calibri" panose="020F0502020204030204" pitchFamily="34" charset="0"/>
                </a:rPr>
                <a:t>Area 3</a:t>
              </a:r>
            </a:p>
          </p:txBody>
        </p:sp>
        <p:sp>
          <p:nvSpPr>
            <p:cNvPr id="96" name="Rectangle 95">
              <a:extLst>
                <a:ext uri="{FF2B5EF4-FFF2-40B4-BE49-F238E27FC236}">
                  <a16:creationId xmlns:a16="http://schemas.microsoft.com/office/drawing/2014/main" id="{546C9ED4-909B-4275-8F6E-98B581973704}"/>
                </a:ext>
              </a:extLst>
            </p:cNvPr>
            <p:cNvSpPr/>
            <p:nvPr/>
          </p:nvSpPr>
          <p:spPr>
            <a:xfrm>
              <a:off x="879056" y="2702882"/>
              <a:ext cx="46619" cy="206430"/>
            </a:xfrm>
            <a:prstGeom prst="rect">
              <a:avLst/>
            </a:prstGeom>
            <a:ln>
              <a:noFill/>
            </a:ln>
          </p:spPr>
          <p:txBody>
            <a:bodyPr vert="horz" lIns="0" tIns="0" rIns="0" bIns="0" rtlCol="0">
              <a:noAutofit/>
            </a:bodyPr>
            <a:lstStyle/>
            <a:p>
              <a:pPr>
                <a:lnSpc>
                  <a:spcPct val="107000"/>
                </a:lnSpc>
                <a:spcAft>
                  <a:spcPts val="800"/>
                </a:spcAft>
              </a:pPr>
              <a:r>
                <a:rPr lang="en-IN" sz="1100">
                  <a:solidFill>
                    <a:srgbClr val="000000"/>
                  </a:solidFill>
                  <a:effectLst/>
                  <a:latin typeface="Calibri" panose="020F0502020204030204" pitchFamily="34" charset="0"/>
                  <a:ea typeface="Calibri" panose="020F0502020204030204" pitchFamily="34" charset="0"/>
                </a:rPr>
                <a:t> </a:t>
              </a:r>
            </a:p>
          </p:txBody>
        </p:sp>
        <p:pic>
          <p:nvPicPr>
            <p:cNvPr id="97" name="Picture 96">
              <a:extLst>
                <a:ext uri="{FF2B5EF4-FFF2-40B4-BE49-F238E27FC236}">
                  <a16:creationId xmlns:a16="http://schemas.microsoft.com/office/drawing/2014/main" id="{73932E28-385C-426D-82CD-E4C5CD9674E7}"/>
                </a:ext>
              </a:extLst>
            </p:cNvPr>
            <p:cNvPicPr/>
            <p:nvPr/>
          </p:nvPicPr>
          <p:blipFill>
            <a:blip r:embed="rId18"/>
            <a:stretch>
              <a:fillRect/>
            </a:stretch>
          </p:blipFill>
          <p:spPr>
            <a:xfrm>
              <a:off x="4728045" y="4185945"/>
              <a:ext cx="595122" cy="1347978"/>
            </a:xfrm>
            <a:prstGeom prst="rect">
              <a:avLst/>
            </a:prstGeom>
          </p:spPr>
        </p:pic>
        <p:sp>
          <p:nvSpPr>
            <p:cNvPr id="98" name="Shape 630">
              <a:extLst>
                <a:ext uri="{FF2B5EF4-FFF2-40B4-BE49-F238E27FC236}">
                  <a16:creationId xmlns:a16="http://schemas.microsoft.com/office/drawing/2014/main" id="{AADB9094-A208-4CCE-82A8-8DB846DBB904}"/>
                </a:ext>
              </a:extLst>
            </p:cNvPr>
            <p:cNvSpPr/>
            <p:nvPr/>
          </p:nvSpPr>
          <p:spPr>
            <a:xfrm>
              <a:off x="4866729" y="4327678"/>
              <a:ext cx="321564" cy="1021080"/>
            </a:xfrm>
            <a:custGeom>
              <a:avLst/>
              <a:gdLst/>
              <a:ahLst/>
              <a:cxnLst/>
              <a:rect l="0" t="0" r="0" b="0"/>
              <a:pathLst>
                <a:path w="321564" h="1021080">
                  <a:moveTo>
                    <a:pt x="294132" y="0"/>
                  </a:moveTo>
                  <a:lnTo>
                    <a:pt x="321564" y="130048"/>
                  </a:lnTo>
                  <a:lnTo>
                    <a:pt x="283279" y="120022"/>
                  </a:lnTo>
                  <a:lnTo>
                    <a:pt x="76636" y="911101"/>
                  </a:lnTo>
                  <a:lnTo>
                    <a:pt x="114935" y="921131"/>
                  </a:lnTo>
                  <a:lnTo>
                    <a:pt x="27432" y="1021080"/>
                  </a:lnTo>
                  <a:lnTo>
                    <a:pt x="0" y="891032"/>
                  </a:lnTo>
                  <a:lnTo>
                    <a:pt x="38285" y="901058"/>
                  </a:lnTo>
                  <a:lnTo>
                    <a:pt x="244927" y="109979"/>
                  </a:lnTo>
                  <a:lnTo>
                    <a:pt x="206629" y="99949"/>
                  </a:lnTo>
                  <a:lnTo>
                    <a:pt x="294132" y="0"/>
                  </a:lnTo>
                  <a:close/>
                </a:path>
              </a:pathLst>
            </a:custGeom>
            <a:ln w="0" cap="flat">
              <a:round/>
            </a:ln>
          </p:spPr>
          <p:style>
            <a:lnRef idx="0">
              <a:srgbClr val="000000">
                <a:alpha val="0"/>
              </a:srgbClr>
            </a:lnRef>
            <a:fillRef idx="1">
              <a:srgbClr val="8064A2"/>
            </a:fillRef>
            <a:effectRef idx="0">
              <a:scrgbClr r="0" g="0" b="0"/>
            </a:effectRef>
            <a:fontRef idx="none"/>
          </p:style>
          <p:txBody>
            <a:bodyPr/>
            <a:lstStyle/>
            <a:p>
              <a:endParaRPr lang="en-IN"/>
            </a:p>
          </p:txBody>
        </p:sp>
        <p:pic>
          <p:nvPicPr>
            <p:cNvPr id="99" name="Picture 98">
              <a:extLst>
                <a:ext uri="{FF2B5EF4-FFF2-40B4-BE49-F238E27FC236}">
                  <a16:creationId xmlns:a16="http://schemas.microsoft.com/office/drawing/2014/main" id="{113CED4E-C6FC-40BC-99AD-6B0361039CD0}"/>
                </a:ext>
              </a:extLst>
            </p:cNvPr>
            <p:cNvPicPr/>
            <p:nvPr/>
          </p:nvPicPr>
          <p:blipFill>
            <a:blip r:embed="rId19"/>
            <a:stretch>
              <a:fillRect/>
            </a:stretch>
          </p:blipFill>
          <p:spPr>
            <a:xfrm>
              <a:off x="3731349" y="5018050"/>
              <a:ext cx="741426" cy="768858"/>
            </a:xfrm>
            <a:prstGeom prst="rect">
              <a:avLst/>
            </a:prstGeom>
          </p:spPr>
        </p:pic>
        <p:sp>
          <p:nvSpPr>
            <p:cNvPr id="100" name="Shape 633">
              <a:extLst>
                <a:ext uri="{FF2B5EF4-FFF2-40B4-BE49-F238E27FC236}">
                  <a16:creationId xmlns:a16="http://schemas.microsoft.com/office/drawing/2014/main" id="{862C5089-8D5C-4D7B-B461-B0798D95FF13}"/>
                </a:ext>
              </a:extLst>
            </p:cNvPr>
            <p:cNvSpPr/>
            <p:nvPr/>
          </p:nvSpPr>
          <p:spPr>
            <a:xfrm>
              <a:off x="3897465" y="5159781"/>
              <a:ext cx="411480" cy="441960"/>
            </a:xfrm>
            <a:custGeom>
              <a:avLst/>
              <a:gdLst/>
              <a:ahLst/>
              <a:cxnLst/>
              <a:rect l="0" t="0" r="0" b="0"/>
              <a:pathLst>
                <a:path w="411480" h="441960">
                  <a:moveTo>
                    <a:pt x="0" y="0"/>
                  </a:moveTo>
                  <a:lnTo>
                    <a:pt x="124460" y="46482"/>
                  </a:lnTo>
                  <a:lnTo>
                    <a:pt x="95473" y="73480"/>
                  </a:lnTo>
                  <a:lnTo>
                    <a:pt x="345008" y="341469"/>
                  </a:lnTo>
                  <a:lnTo>
                    <a:pt x="374015" y="314452"/>
                  </a:lnTo>
                  <a:lnTo>
                    <a:pt x="411480" y="441960"/>
                  </a:lnTo>
                  <a:lnTo>
                    <a:pt x="287020" y="395478"/>
                  </a:lnTo>
                  <a:lnTo>
                    <a:pt x="316007" y="368481"/>
                  </a:lnTo>
                  <a:lnTo>
                    <a:pt x="66472" y="100492"/>
                  </a:lnTo>
                  <a:lnTo>
                    <a:pt x="37465" y="127509"/>
                  </a:lnTo>
                  <a:lnTo>
                    <a:pt x="0" y="0"/>
                  </a:lnTo>
                  <a:close/>
                </a:path>
              </a:pathLst>
            </a:custGeom>
            <a:ln w="0" cap="flat">
              <a:round/>
            </a:ln>
          </p:spPr>
          <p:style>
            <a:lnRef idx="0">
              <a:srgbClr val="000000">
                <a:alpha val="0"/>
              </a:srgbClr>
            </a:lnRef>
            <a:fillRef idx="1">
              <a:srgbClr val="8064A2"/>
            </a:fillRef>
            <a:effectRef idx="0">
              <a:scrgbClr r="0" g="0" b="0"/>
            </a:effectRef>
            <a:fontRef idx="none"/>
          </p:style>
          <p:txBody>
            <a:bodyPr/>
            <a:lstStyle/>
            <a:p>
              <a:endParaRPr lang="en-IN"/>
            </a:p>
          </p:txBody>
        </p:sp>
        <p:pic>
          <p:nvPicPr>
            <p:cNvPr id="101" name="Picture 100">
              <a:extLst>
                <a:ext uri="{FF2B5EF4-FFF2-40B4-BE49-F238E27FC236}">
                  <a16:creationId xmlns:a16="http://schemas.microsoft.com/office/drawing/2014/main" id="{2708CA5F-CBFC-4DC8-ADCE-AE9179C555F0}"/>
                </a:ext>
              </a:extLst>
            </p:cNvPr>
            <p:cNvPicPr/>
            <p:nvPr/>
          </p:nvPicPr>
          <p:blipFill>
            <a:blip r:embed="rId20"/>
            <a:stretch>
              <a:fillRect/>
            </a:stretch>
          </p:blipFill>
          <p:spPr>
            <a:xfrm>
              <a:off x="3819741" y="4033545"/>
              <a:ext cx="564642" cy="665226"/>
            </a:xfrm>
            <a:prstGeom prst="rect">
              <a:avLst/>
            </a:prstGeom>
          </p:spPr>
        </p:pic>
        <p:pic>
          <p:nvPicPr>
            <p:cNvPr id="102" name="Picture 101">
              <a:extLst>
                <a:ext uri="{FF2B5EF4-FFF2-40B4-BE49-F238E27FC236}">
                  <a16:creationId xmlns:a16="http://schemas.microsoft.com/office/drawing/2014/main" id="{D73FD14D-A00B-4FF6-AA4D-1BA4B6622C85}"/>
                </a:ext>
              </a:extLst>
            </p:cNvPr>
            <p:cNvPicPr/>
            <p:nvPr/>
          </p:nvPicPr>
          <p:blipFill>
            <a:blip r:embed="rId21"/>
            <a:stretch>
              <a:fillRect/>
            </a:stretch>
          </p:blipFill>
          <p:spPr>
            <a:xfrm>
              <a:off x="3855301" y="4055898"/>
              <a:ext cx="469392" cy="569976"/>
            </a:xfrm>
            <a:prstGeom prst="rect">
              <a:avLst/>
            </a:prstGeom>
          </p:spPr>
        </p:pic>
        <p:sp>
          <p:nvSpPr>
            <p:cNvPr id="103" name="Shape 638">
              <a:extLst>
                <a:ext uri="{FF2B5EF4-FFF2-40B4-BE49-F238E27FC236}">
                  <a16:creationId xmlns:a16="http://schemas.microsoft.com/office/drawing/2014/main" id="{04EE6E66-6630-4BB5-93D6-051EE1A2C7E9}"/>
                </a:ext>
              </a:extLst>
            </p:cNvPr>
            <p:cNvSpPr/>
            <p:nvPr/>
          </p:nvSpPr>
          <p:spPr>
            <a:xfrm>
              <a:off x="3859365" y="4154957"/>
              <a:ext cx="463296" cy="93980"/>
            </a:xfrm>
            <a:custGeom>
              <a:avLst/>
              <a:gdLst/>
              <a:ahLst/>
              <a:cxnLst/>
              <a:rect l="0" t="0" r="0" b="0"/>
              <a:pathLst>
                <a:path w="463296" h="93980">
                  <a:moveTo>
                    <a:pt x="463296" y="0"/>
                  </a:moveTo>
                  <a:cubicBezTo>
                    <a:pt x="463296" y="51943"/>
                    <a:pt x="359537" y="93980"/>
                    <a:pt x="231648" y="93980"/>
                  </a:cubicBezTo>
                  <a:cubicBezTo>
                    <a:pt x="103759" y="93980"/>
                    <a:pt x="0" y="51943"/>
                    <a:pt x="0" y="0"/>
                  </a:cubicBezTo>
                </a:path>
              </a:pathLst>
            </a:custGeom>
            <a:ln w="12192" cap="flat">
              <a:round/>
            </a:ln>
          </p:spPr>
          <p:style>
            <a:lnRef idx="1">
              <a:srgbClr val="666666"/>
            </a:lnRef>
            <a:fillRef idx="0">
              <a:srgbClr val="000000">
                <a:alpha val="0"/>
              </a:srgbClr>
            </a:fillRef>
            <a:effectRef idx="0">
              <a:scrgbClr r="0" g="0" b="0"/>
            </a:effectRef>
            <a:fontRef idx="none"/>
          </p:style>
          <p:txBody>
            <a:bodyPr/>
            <a:lstStyle/>
            <a:p>
              <a:endParaRPr lang="en-IN"/>
            </a:p>
          </p:txBody>
        </p:sp>
        <p:sp>
          <p:nvSpPr>
            <p:cNvPr id="104" name="Shape 639">
              <a:extLst>
                <a:ext uri="{FF2B5EF4-FFF2-40B4-BE49-F238E27FC236}">
                  <a16:creationId xmlns:a16="http://schemas.microsoft.com/office/drawing/2014/main" id="{4DE7EA45-8171-45AC-BA91-68426C7BEF19}"/>
                </a:ext>
              </a:extLst>
            </p:cNvPr>
            <p:cNvSpPr/>
            <p:nvPr/>
          </p:nvSpPr>
          <p:spPr>
            <a:xfrm>
              <a:off x="3859365" y="4060977"/>
              <a:ext cx="463296" cy="563880"/>
            </a:xfrm>
            <a:custGeom>
              <a:avLst/>
              <a:gdLst/>
              <a:ahLst/>
              <a:cxnLst/>
              <a:rect l="0" t="0" r="0" b="0"/>
              <a:pathLst>
                <a:path w="463296" h="563880">
                  <a:moveTo>
                    <a:pt x="0" y="93980"/>
                  </a:moveTo>
                  <a:cubicBezTo>
                    <a:pt x="0" y="42037"/>
                    <a:pt x="103759" y="0"/>
                    <a:pt x="231648" y="0"/>
                  </a:cubicBezTo>
                  <a:cubicBezTo>
                    <a:pt x="359537" y="0"/>
                    <a:pt x="463296" y="42037"/>
                    <a:pt x="463296" y="93980"/>
                  </a:cubicBezTo>
                  <a:lnTo>
                    <a:pt x="463296" y="469900"/>
                  </a:lnTo>
                  <a:cubicBezTo>
                    <a:pt x="463296" y="521843"/>
                    <a:pt x="359537" y="563880"/>
                    <a:pt x="231648" y="563880"/>
                  </a:cubicBezTo>
                  <a:cubicBezTo>
                    <a:pt x="103759" y="563880"/>
                    <a:pt x="0" y="521843"/>
                    <a:pt x="0" y="469900"/>
                  </a:cubicBezTo>
                  <a:close/>
                </a:path>
              </a:pathLst>
            </a:custGeom>
            <a:ln w="12192" cap="flat">
              <a:round/>
            </a:ln>
          </p:spPr>
          <p:style>
            <a:lnRef idx="1">
              <a:srgbClr val="666666"/>
            </a:lnRef>
            <a:fillRef idx="0">
              <a:srgbClr val="000000">
                <a:alpha val="0"/>
              </a:srgbClr>
            </a:fillRef>
            <a:effectRef idx="0">
              <a:scrgbClr r="0" g="0" b="0"/>
            </a:effectRef>
            <a:fontRef idx="none"/>
          </p:style>
          <p:txBody>
            <a:bodyPr/>
            <a:lstStyle/>
            <a:p>
              <a:endParaRPr lang="en-IN"/>
            </a:p>
          </p:txBody>
        </p:sp>
        <p:pic>
          <p:nvPicPr>
            <p:cNvPr id="105" name="Picture 104">
              <a:extLst>
                <a:ext uri="{FF2B5EF4-FFF2-40B4-BE49-F238E27FC236}">
                  <a16:creationId xmlns:a16="http://schemas.microsoft.com/office/drawing/2014/main" id="{4D6E5EB6-76C6-4FBA-B47E-B8BF95565172}"/>
                </a:ext>
              </a:extLst>
            </p:cNvPr>
            <p:cNvPicPr/>
            <p:nvPr/>
          </p:nvPicPr>
          <p:blipFill>
            <a:blip r:embed="rId22"/>
            <a:stretch>
              <a:fillRect/>
            </a:stretch>
          </p:blipFill>
          <p:spPr>
            <a:xfrm>
              <a:off x="3609429" y="4545610"/>
              <a:ext cx="336042" cy="363474"/>
            </a:xfrm>
            <a:prstGeom prst="rect">
              <a:avLst/>
            </a:prstGeom>
          </p:spPr>
        </p:pic>
        <p:sp>
          <p:nvSpPr>
            <p:cNvPr id="106" name="Shape 642">
              <a:extLst>
                <a:ext uri="{FF2B5EF4-FFF2-40B4-BE49-F238E27FC236}">
                  <a16:creationId xmlns:a16="http://schemas.microsoft.com/office/drawing/2014/main" id="{CBEE4DE2-10E1-4AA5-8EA9-DAD258356A41}"/>
                </a:ext>
              </a:extLst>
            </p:cNvPr>
            <p:cNvSpPr/>
            <p:nvPr/>
          </p:nvSpPr>
          <p:spPr>
            <a:xfrm>
              <a:off x="3668865" y="4586757"/>
              <a:ext cx="213360" cy="243840"/>
            </a:xfrm>
            <a:custGeom>
              <a:avLst/>
              <a:gdLst/>
              <a:ahLst/>
              <a:cxnLst/>
              <a:rect l="0" t="0" r="0" b="0"/>
              <a:pathLst>
                <a:path w="213360" h="243840">
                  <a:moveTo>
                    <a:pt x="0" y="243840"/>
                  </a:moveTo>
                  <a:lnTo>
                    <a:pt x="213360" y="0"/>
                  </a:lnTo>
                </a:path>
              </a:pathLst>
            </a:custGeom>
            <a:ln w="39624" cap="flat">
              <a:round/>
            </a:ln>
          </p:spPr>
          <p:style>
            <a:lnRef idx="1">
              <a:srgbClr val="000000"/>
            </a:lnRef>
            <a:fillRef idx="0">
              <a:srgbClr val="000000">
                <a:alpha val="0"/>
              </a:srgbClr>
            </a:fillRef>
            <a:effectRef idx="0">
              <a:scrgbClr r="0" g="0" b="0"/>
            </a:effectRef>
            <a:fontRef idx="none"/>
          </p:style>
          <p:txBody>
            <a:bodyPr/>
            <a:lstStyle/>
            <a:p>
              <a:endParaRPr lang="en-IN"/>
            </a:p>
          </p:txBody>
        </p:sp>
        <p:pic>
          <p:nvPicPr>
            <p:cNvPr id="107" name="Picture 106">
              <a:extLst>
                <a:ext uri="{FF2B5EF4-FFF2-40B4-BE49-F238E27FC236}">
                  <a16:creationId xmlns:a16="http://schemas.microsoft.com/office/drawing/2014/main" id="{978E5B01-A7FA-4F9F-B760-1CBE5812F3C3}"/>
                </a:ext>
              </a:extLst>
            </p:cNvPr>
            <p:cNvPicPr/>
            <p:nvPr/>
          </p:nvPicPr>
          <p:blipFill>
            <a:blip r:embed="rId23"/>
            <a:stretch>
              <a:fillRect/>
            </a:stretch>
          </p:blipFill>
          <p:spPr>
            <a:xfrm>
              <a:off x="3661245" y="4505986"/>
              <a:ext cx="473202" cy="549402"/>
            </a:xfrm>
            <a:prstGeom prst="rect">
              <a:avLst/>
            </a:prstGeom>
          </p:spPr>
        </p:pic>
        <p:sp>
          <p:nvSpPr>
            <p:cNvPr id="108" name="Shape 645">
              <a:extLst>
                <a:ext uri="{FF2B5EF4-FFF2-40B4-BE49-F238E27FC236}">
                  <a16:creationId xmlns:a16="http://schemas.microsoft.com/office/drawing/2014/main" id="{155D9CDC-61E5-4620-81B3-586B8D1D67D7}"/>
                </a:ext>
              </a:extLst>
            </p:cNvPr>
            <p:cNvSpPr/>
            <p:nvPr/>
          </p:nvSpPr>
          <p:spPr>
            <a:xfrm>
              <a:off x="3827361" y="4647717"/>
              <a:ext cx="144780" cy="220980"/>
            </a:xfrm>
            <a:custGeom>
              <a:avLst/>
              <a:gdLst/>
              <a:ahLst/>
              <a:cxnLst/>
              <a:rect l="0" t="0" r="0" b="0"/>
              <a:pathLst>
                <a:path w="144780" h="220980">
                  <a:moveTo>
                    <a:pt x="144780" y="0"/>
                  </a:moveTo>
                  <a:lnTo>
                    <a:pt x="129286" y="131953"/>
                  </a:lnTo>
                  <a:lnTo>
                    <a:pt x="96225" y="110265"/>
                  </a:lnTo>
                  <a:lnTo>
                    <a:pt x="81676" y="132471"/>
                  </a:lnTo>
                  <a:lnTo>
                    <a:pt x="114808" y="154178"/>
                  </a:lnTo>
                  <a:lnTo>
                    <a:pt x="0" y="220980"/>
                  </a:lnTo>
                  <a:lnTo>
                    <a:pt x="15367" y="89027"/>
                  </a:lnTo>
                  <a:lnTo>
                    <a:pt x="48529" y="110754"/>
                  </a:lnTo>
                  <a:lnTo>
                    <a:pt x="63091" y="88529"/>
                  </a:lnTo>
                  <a:lnTo>
                    <a:pt x="29972" y="66802"/>
                  </a:lnTo>
                  <a:lnTo>
                    <a:pt x="144780" y="0"/>
                  </a:lnTo>
                  <a:close/>
                </a:path>
              </a:pathLst>
            </a:custGeom>
            <a:ln w="0" cap="flat">
              <a:round/>
            </a:ln>
          </p:spPr>
          <p:style>
            <a:lnRef idx="0">
              <a:srgbClr val="000000">
                <a:alpha val="0"/>
              </a:srgbClr>
            </a:lnRef>
            <a:fillRef idx="1">
              <a:srgbClr val="8064A2"/>
            </a:fillRef>
            <a:effectRef idx="0">
              <a:scrgbClr r="0" g="0" b="0"/>
            </a:effectRef>
            <a:fontRef idx="none"/>
          </p:style>
          <p:txBody>
            <a:bodyPr/>
            <a:lstStyle/>
            <a:p>
              <a:endParaRPr lang="en-IN"/>
            </a:p>
          </p:txBody>
        </p:sp>
        <p:pic>
          <p:nvPicPr>
            <p:cNvPr id="109" name="Picture 108">
              <a:extLst>
                <a:ext uri="{FF2B5EF4-FFF2-40B4-BE49-F238E27FC236}">
                  <a16:creationId xmlns:a16="http://schemas.microsoft.com/office/drawing/2014/main" id="{03468342-50B7-453A-AC47-BADAF9C2EE76}"/>
                </a:ext>
              </a:extLst>
            </p:cNvPr>
            <p:cNvPicPr/>
            <p:nvPr/>
          </p:nvPicPr>
          <p:blipFill>
            <a:blip r:embed="rId24"/>
            <a:stretch>
              <a:fillRect/>
            </a:stretch>
          </p:blipFill>
          <p:spPr>
            <a:xfrm>
              <a:off x="4203789" y="3966489"/>
              <a:ext cx="778002" cy="656082"/>
            </a:xfrm>
            <a:prstGeom prst="rect">
              <a:avLst/>
            </a:prstGeom>
          </p:spPr>
        </p:pic>
        <p:sp>
          <p:nvSpPr>
            <p:cNvPr id="110" name="Shape 648">
              <a:extLst>
                <a:ext uri="{FF2B5EF4-FFF2-40B4-BE49-F238E27FC236}">
                  <a16:creationId xmlns:a16="http://schemas.microsoft.com/office/drawing/2014/main" id="{D14D78DD-A4A6-4FE4-9876-44368AE8DE03}"/>
                </a:ext>
              </a:extLst>
            </p:cNvPr>
            <p:cNvSpPr/>
            <p:nvPr/>
          </p:nvSpPr>
          <p:spPr>
            <a:xfrm>
              <a:off x="4369905" y="4108221"/>
              <a:ext cx="449580" cy="327660"/>
            </a:xfrm>
            <a:custGeom>
              <a:avLst/>
              <a:gdLst/>
              <a:ahLst/>
              <a:cxnLst/>
              <a:rect l="0" t="0" r="0" b="0"/>
              <a:pathLst>
                <a:path w="449580" h="327660">
                  <a:moveTo>
                    <a:pt x="449580" y="0"/>
                  </a:moveTo>
                  <a:lnTo>
                    <a:pt x="388493" y="118110"/>
                  </a:lnTo>
                  <a:lnTo>
                    <a:pt x="365147" y="86036"/>
                  </a:lnTo>
                  <a:lnTo>
                    <a:pt x="107733" y="273677"/>
                  </a:lnTo>
                  <a:lnTo>
                    <a:pt x="131064" y="305689"/>
                  </a:lnTo>
                  <a:lnTo>
                    <a:pt x="0" y="327660"/>
                  </a:lnTo>
                  <a:lnTo>
                    <a:pt x="61087" y="209677"/>
                  </a:lnTo>
                  <a:lnTo>
                    <a:pt x="84392" y="241653"/>
                  </a:lnTo>
                  <a:lnTo>
                    <a:pt x="341827" y="53997"/>
                  </a:lnTo>
                  <a:lnTo>
                    <a:pt x="318516" y="21971"/>
                  </a:lnTo>
                  <a:lnTo>
                    <a:pt x="449580" y="0"/>
                  </a:lnTo>
                  <a:close/>
                </a:path>
              </a:pathLst>
            </a:custGeom>
            <a:ln w="0" cap="flat">
              <a:round/>
            </a:ln>
          </p:spPr>
          <p:style>
            <a:lnRef idx="0">
              <a:srgbClr val="000000">
                <a:alpha val="0"/>
              </a:srgbClr>
            </a:lnRef>
            <a:fillRef idx="1">
              <a:srgbClr val="8064A2"/>
            </a:fillRef>
            <a:effectRef idx="0">
              <a:scrgbClr r="0" g="0" b="0"/>
            </a:effectRef>
            <a:fontRef idx="none"/>
          </p:style>
          <p:txBody>
            <a:bodyPr/>
            <a:lstStyle/>
            <a:p>
              <a:endParaRPr lang="en-IN"/>
            </a:p>
          </p:txBody>
        </p:sp>
        <p:pic>
          <p:nvPicPr>
            <p:cNvPr id="111" name="Picture 110">
              <a:extLst>
                <a:ext uri="{FF2B5EF4-FFF2-40B4-BE49-F238E27FC236}">
                  <a16:creationId xmlns:a16="http://schemas.microsoft.com/office/drawing/2014/main" id="{A7CFB219-40FB-4692-8CB7-CF2E638E490C}"/>
                </a:ext>
              </a:extLst>
            </p:cNvPr>
            <p:cNvPicPr/>
            <p:nvPr/>
          </p:nvPicPr>
          <p:blipFill>
            <a:blip r:embed="rId25"/>
            <a:stretch>
              <a:fillRect/>
            </a:stretch>
          </p:blipFill>
          <p:spPr>
            <a:xfrm>
              <a:off x="2996781" y="5359425"/>
              <a:ext cx="1171194" cy="1094994"/>
            </a:xfrm>
            <a:prstGeom prst="rect">
              <a:avLst/>
            </a:prstGeom>
          </p:spPr>
        </p:pic>
        <p:sp>
          <p:nvSpPr>
            <p:cNvPr id="112" name="Shape 651">
              <a:extLst>
                <a:ext uri="{FF2B5EF4-FFF2-40B4-BE49-F238E27FC236}">
                  <a16:creationId xmlns:a16="http://schemas.microsoft.com/office/drawing/2014/main" id="{C78A91D0-D711-405E-82A7-F1F7B3391AEC}"/>
                </a:ext>
              </a:extLst>
            </p:cNvPr>
            <p:cNvSpPr/>
            <p:nvPr/>
          </p:nvSpPr>
          <p:spPr>
            <a:xfrm>
              <a:off x="3118701" y="5383937"/>
              <a:ext cx="1006475" cy="931037"/>
            </a:xfrm>
            <a:custGeom>
              <a:avLst/>
              <a:gdLst/>
              <a:ahLst/>
              <a:cxnLst/>
              <a:rect l="0" t="0" r="0" b="0"/>
              <a:pathLst>
                <a:path w="1006475" h="931037">
                  <a:moveTo>
                    <a:pt x="989965" y="0"/>
                  </a:moveTo>
                  <a:lnTo>
                    <a:pt x="1006475" y="18034"/>
                  </a:lnTo>
                  <a:lnTo>
                    <a:pt x="64211" y="888242"/>
                  </a:lnTo>
                  <a:lnTo>
                    <a:pt x="81788" y="907288"/>
                  </a:lnTo>
                  <a:lnTo>
                    <a:pt x="0" y="931037"/>
                  </a:lnTo>
                  <a:lnTo>
                    <a:pt x="30099" y="851281"/>
                  </a:lnTo>
                  <a:lnTo>
                    <a:pt x="47691" y="870342"/>
                  </a:lnTo>
                  <a:lnTo>
                    <a:pt x="989965" y="0"/>
                  </a:lnTo>
                  <a:close/>
                </a:path>
              </a:pathLst>
            </a:custGeom>
            <a:ln w="0" cap="flat">
              <a:round/>
            </a:ln>
          </p:spPr>
          <p:style>
            <a:lnRef idx="0">
              <a:srgbClr val="000000">
                <a:alpha val="0"/>
              </a:srgbClr>
            </a:lnRef>
            <a:fillRef idx="1">
              <a:srgbClr val="4F81BD"/>
            </a:fillRef>
            <a:effectRef idx="0">
              <a:scrgbClr r="0" g="0" b="0"/>
            </a:effectRef>
            <a:fontRef idx="none"/>
          </p:style>
          <p:txBody>
            <a:bodyPr/>
            <a:lstStyle/>
            <a:p>
              <a:endParaRPr lang="en-IN"/>
            </a:p>
          </p:txBody>
        </p:sp>
        <p:sp>
          <p:nvSpPr>
            <p:cNvPr id="113" name="Shape 652">
              <a:extLst>
                <a:ext uri="{FF2B5EF4-FFF2-40B4-BE49-F238E27FC236}">
                  <a16:creationId xmlns:a16="http://schemas.microsoft.com/office/drawing/2014/main" id="{F83F87F6-3689-458E-BE29-ED129AC676F5}"/>
                </a:ext>
              </a:extLst>
            </p:cNvPr>
            <p:cNvSpPr/>
            <p:nvPr/>
          </p:nvSpPr>
          <p:spPr>
            <a:xfrm>
              <a:off x="2530437" y="6438417"/>
              <a:ext cx="1167384" cy="365760"/>
            </a:xfrm>
            <a:custGeom>
              <a:avLst/>
              <a:gdLst/>
              <a:ahLst/>
              <a:cxnLst/>
              <a:rect l="0" t="0" r="0" b="0"/>
              <a:pathLst>
                <a:path w="1167384" h="365760">
                  <a:moveTo>
                    <a:pt x="60960" y="0"/>
                  </a:moveTo>
                  <a:lnTo>
                    <a:pt x="1106424" y="0"/>
                  </a:lnTo>
                  <a:cubicBezTo>
                    <a:pt x="1140079" y="0"/>
                    <a:pt x="1167384" y="27305"/>
                    <a:pt x="1167384" y="60960"/>
                  </a:cubicBezTo>
                  <a:lnTo>
                    <a:pt x="1167384" y="304800"/>
                  </a:lnTo>
                  <a:cubicBezTo>
                    <a:pt x="1167384" y="338455"/>
                    <a:pt x="1140079" y="365760"/>
                    <a:pt x="1106424" y="365760"/>
                  </a:cubicBezTo>
                  <a:lnTo>
                    <a:pt x="60960" y="365760"/>
                  </a:lnTo>
                  <a:cubicBezTo>
                    <a:pt x="27305" y="365760"/>
                    <a:pt x="0" y="338455"/>
                    <a:pt x="0" y="304800"/>
                  </a:cubicBezTo>
                  <a:lnTo>
                    <a:pt x="0" y="60960"/>
                  </a:lnTo>
                  <a:cubicBezTo>
                    <a:pt x="0" y="27305"/>
                    <a:pt x="27305" y="0"/>
                    <a:pt x="60960" y="0"/>
                  </a:cubicBezTo>
                  <a:close/>
                </a:path>
              </a:pathLst>
            </a:custGeom>
            <a:ln w="0" cap="flat">
              <a:round/>
            </a:ln>
          </p:spPr>
          <p:style>
            <a:lnRef idx="0">
              <a:srgbClr val="000000">
                <a:alpha val="0"/>
              </a:srgbClr>
            </a:lnRef>
            <a:fillRef idx="1">
              <a:srgbClr val="FFFFFF"/>
            </a:fillRef>
            <a:effectRef idx="0">
              <a:scrgbClr r="0" g="0" b="0"/>
            </a:effectRef>
            <a:fontRef idx="none"/>
          </p:style>
          <p:txBody>
            <a:bodyPr/>
            <a:lstStyle/>
            <a:p>
              <a:endParaRPr lang="en-IN"/>
            </a:p>
          </p:txBody>
        </p:sp>
        <p:sp>
          <p:nvSpPr>
            <p:cNvPr id="114" name="Shape 653">
              <a:extLst>
                <a:ext uri="{FF2B5EF4-FFF2-40B4-BE49-F238E27FC236}">
                  <a16:creationId xmlns:a16="http://schemas.microsoft.com/office/drawing/2014/main" id="{174ACED2-5FFC-4560-873D-67F492E15FDA}"/>
                </a:ext>
              </a:extLst>
            </p:cNvPr>
            <p:cNvSpPr/>
            <p:nvPr/>
          </p:nvSpPr>
          <p:spPr>
            <a:xfrm>
              <a:off x="2530437" y="6438417"/>
              <a:ext cx="1167384" cy="365760"/>
            </a:xfrm>
            <a:custGeom>
              <a:avLst/>
              <a:gdLst/>
              <a:ahLst/>
              <a:cxnLst/>
              <a:rect l="0" t="0" r="0" b="0"/>
              <a:pathLst>
                <a:path w="1167384" h="365760">
                  <a:moveTo>
                    <a:pt x="0" y="60960"/>
                  </a:moveTo>
                  <a:cubicBezTo>
                    <a:pt x="0" y="27305"/>
                    <a:pt x="27305" y="0"/>
                    <a:pt x="60960" y="0"/>
                  </a:cubicBezTo>
                  <a:lnTo>
                    <a:pt x="1106424" y="0"/>
                  </a:lnTo>
                  <a:cubicBezTo>
                    <a:pt x="1140079" y="0"/>
                    <a:pt x="1167384" y="27305"/>
                    <a:pt x="1167384" y="60960"/>
                  </a:cubicBezTo>
                  <a:lnTo>
                    <a:pt x="1167384" y="304800"/>
                  </a:lnTo>
                  <a:cubicBezTo>
                    <a:pt x="1167384" y="338455"/>
                    <a:pt x="1140079" y="365760"/>
                    <a:pt x="1106424" y="365760"/>
                  </a:cubicBezTo>
                  <a:lnTo>
                    <a:pt x="60960" y="365760"/>
                  </a:lnTo>
                  <a:cubicBezTo>
                    <a:pt x="27305" y="365760"/>
                    <a:pt x="0" y="338455"/>
                    <a:pt x="0" y="304800"/>
                  </a:cubicBezTo>
                  <a:close/>
                </a:path>
              </a:pathLst>
            </a:custGeom>
            <a:ln w="24384" cap="flat">
              <a:round/>
            </a:ln>
          </p:spPr>
          <p:style>
            <a:lnRef idx="1">
              <a:srgbClr val="7F7F7F"/>
            </a:lnRef>
            <a:fillRef idx="0">
              <a:srgbClr val="000000">
                <a:alpha val="0"/>
              </a:srgbClr>
            </a:fillRef>
            <a:effectRef idx="0">
              <a:scrgbClr r="0" g="0" b="0"/>
            </a:effectRef>
            <a:fontRef idx="none"/>
          </p:style>
          <p:txBody>
            <a:bodyPr/>
            <a:lstStyle/>
            <a:p>
              <a:endParaRPr lang="en-IN"/>
            </a:p>
          </p:txBody>
        </p:sp>
        <p:sp>
          <p:nvSpPr>
            <p:cNvPr id="115" name="Rectangle 114">
              <a:extLst>
                <a:ext uri="{FF2B5EF4-FFF2-40B4-BE49-F238E27FC236}">
                  <a16:creationId xmlns:a16="http://schemas.microsoft.com/office/drawing/2014/main" id="{3CA0C7D6-4096-46E6-8E64-22771AB1A1E5}"/>
                </a:ext>
              </a:extLst>
            </p:cNvPr>
            <p:cNvSpPr/>
            <p:nvPr/>
          </p:nvSpPr>
          <p:spPr>
            <a:xfrm>
              <a:off x="2726779" y="6550601"/>
              <a:ext cx="1036997" cy="206429"/>
            </a:xfrm>
            <a:prstGeom prst="rect">
              <a:avLst/>
            </a:prstGeom>
            <a:ln>
              <a:noFill/>
            </a:ln>
          </p:spPr>
          <p:txBody>
            <a:bodyPr vert="horz" lIns="0" tIns="0" rIns="0" bIns="0" rtlCol="0">
              <a:noAutofit/>
            </a:bodyPr>
            <a:lstStyle/>
            <a:p>
              <a:pPr>
                <a:lnSpc>
                  <a:spcPct val="107000"/>
                </a:lnSpc>
                <a:spcAft>
                  <a:spcPts val="800"/>
                </a:spcAft>
              </a:pPr>
              <a:r>
                <a:rPr lang="en-IN" sz="1100">
                  <a:solidFill>
                    <a:srgbClr val="000000"/>
                  </a:solidFill>
                  <a:effectLst/>
                  <a:latin typeface="Calibri" panose="020F0502020204030204" pitchFamily="34" charset="0"/>
                  <a:ea typeface="Calibri" panose="020F0502020204030204" pitchFamily="34" charset="0"/>
                </a:rPr>
                <a:t>LSP Flooding</a:t>
              </a:r>
            </a:p>
          </p:txBody>
        </p:sp>
        <p:sp>
          <p:nvSpPr>
            <p:cNvPr id="116" name="Rectangle 115">
              <a:extLst>
                <a:ext uri="{FF2B5EF4-FFF2-40B4-BE49-F238E27FC236}">
                  <a16:creationId xmlns:a16="http://schemas.microsoft.com/office/drawing/2014/main" id="{7BDC27D3-D677-4D83-8849-82368E790B63}"/>
                </a:ext>
              </a:extLst>
            </p:cNvPr>
            <p:cNvSpPr/>
            <p:nvPr/>
          </p:nvSpPr>
          <p:spPr>
            <a:xfrm>
              <a:off x="3507575" y="6550601"/>
              <a:ext cx="46619" cy="206429"/>
            </a:xfrm>
            <a:prstGeom prst="rect">
              <a:avLst/>
            </a:prstGeom>
            <a:ln>
              <a:noFill/>
            </a:ln>
          </p:spPr>
          <p:txBody>
            <a:bodyPr vert="horz" lIns="0" tIns="0" rIns="0" bIns="0" rtlCol="0">
              <a:noAutofit/>
            </a:bodyPr>
            <a:lstStyle/>
            <a:p>
              <a:pPr>
                <a:lnSpc>
                  <a:spcPct val="107000"/>
                </a:lnSpc>
                <a:spcAft>
                  <a:spcPts val="800"/>
                </a:spcAft>
              </a:pPr>
              <a:r>
                <a:rPr lang="en-IN" sz="1100">
                  <a:solidFill>
                    <a:srgbClr val="000000"/>
                  </a:solidFill>
                  <a:effectLst/>
                  <a:latin typeface="Calibri" panose="020F0502020204030204" pitchFamily="34" charset="0"/>
                  <a:ea typeface="Calibri" panose="020F0502020204030204" pitchFamily="34" charset="0"/>
                </a:rPr>
                <a:t> </a:t>
              </a:r>
            </a:p>
          </p:txBody>
        </p:sp>
        <p:sp>
          <p:nvSpPr>
            <p:cNvPr id="117" name="Shape 656">
              <a:extLst>
                <a:ext uri="{FF2B5EF4-FFF2-40B4-BE49-F238E27FC236}">
                  <a16:creationId xmlns:a16="http://schemas.microsoft.com/office/drawing/2014/main" id="{5546C431-9EDB-43FD-AB4F-22E7F48C69E9}"/>
                </a:ext>
              </a:extLst>
            </p:cNvPr>
            <p:cNvSpPr/>
            <p:nvPr/>
          </p:nvSpPr>
          <p:spPr>
            <a:xfrm>
              <a:off x="5400256" y="2376957"/>
              <a:ext cx="511429" cy="1381379"/>
            </a:xfrm>
            <a:custGeom>
              <a:avLst/>
              <a:gdLst/>
              <a:ahLst/>
              <a:cxnLst/>
              <a:rect l="0" t="0" r="0" b="0"/>
              <a:pathLst>
                <a:path w="511429" h="1381379">
                  <a:moveTo>
                    <a:pt x="501269" y="0"/>
                  </a:moveTo>
                  <a:lnTo>
                    <a:pt x="511429" y="84582"/>
                  </a:lnTo>
                  <a:lnTo>
                    <a:pt x="481476" y="73820"/>
                  </a:lnTo>
                  <a:lnTo>
                    <a:pt x="11938" y="1381379"/>
                  </a:lnTo>
                  <a:lnTo>
                    <a:pt x="0" y="1377061"/>
                  </a:lnTo>
                  <a:lnTo>
                    <a:pt x="469569" y="69542"/>
                  </a:lnTo>
                  <a:lnTo>
                    <a:pt x="439674" y="58801"/>
                  </a:lnTo>
                  <a:lnTo>
                    <a:pt x="501269" y="0"/>
                  </a:lnTo>
                  <a:close/>
                </a:path>
              </a:pathLst>
            </a:custGeom>
            <a:ln w="0" cap="flat">
              <a:round/>
            </a:ln>
          </p:spPr>
          <p:style>
            <a:lnRef idx="0">
              <a:srgbClr val="000000">
                <a:alpha val="0"/>
              </a:srgbClr>
            </a:lnRef>
            <a:fillRef idx="1">
              <a:srgbClr val="4A7EBB"/>
            </a:fillRef>
            <a:effectRef idx="0">
              <a:scrgbClr r="0" g="0" b="0"/>
            </a:effectRef>
            <a:fontRef idx="none"/>
          </p:style>
          <p:txBody>
            <a:bodyPr/>
            <a:lstStyle/>
            <a:p>
              <a:endParaRPr lang="en-IN"/>
            </a:p>
          </p:txBody>
        </p:sp>
        <p:sp>
          <p:nvSpPr>
            <p:cNvPr id="118" name="Shape 658">
              <a:extLst>
                <a:ext uri="{FF2B5EF4-FFF2-40B4-BE49-F238E27FC236}">
                  <a16:creationId xmlns:a16="http://schemas.microsoft.com/office/drawing/2014/main" id="{DF31D96E-DFFC-42C3-ACA8-07D38E7C6D90}"/>
                </a:ext>
              </a:extLst>
            </p:cNvPr>
            <p:cNvSpPr/>
            <p:nvPr/>
          </p:nvSpPr>
          <p:spPr>
            <a:xfrm>
              <a:off x="5349837" y="2018817"/>
              <a:ext cx="999744" cy="335280"/>
            </a:xfrm>
            <a:custGeom>
              <a:avLst/>
              <a:gdLst/>
              <a:ahLst/>
              <a:cxnLst/>
              <a:rect l="0" t="0" r="0" b="0"/>
              <a:pathLst>
                <a:path w="999744" h="335280">
                  <a:moveTo>
                    <a:pt x="0" y="55880"/>
                  </a:moveTo>
                  <a:cubicBezTo>
                    <a:pt x="0" y="25019"/>
                    <a:pt x="25019" y="0"/>
                    <a:pt x="55880" y="0"/>
                  </a:cubicBezTo>
                  <a:lnTo>
                    <a:pt x="943865" y="0"/>
                  </a:lnTo>
                  <a:cubicBezTo>
                    <a:pt x="974725" y="0"/>
                    <a:pt x="999744" y="25019"/>
                    <a:pt x="999744" y="55880"/>
                  </a:cubicBezTo>
                  <a:lnTo>
                    <a:pt x="999744" y="279400"/>
                  </a:lnTo>
                  <a:cubicBezTo>
                    <a:pt x="999744" y="310261"/>
                    <a:pt x="974725" y="335280"/>
                    <a:pt x="943865" y="335280"/>
                  </a:cubicBezTo>
                  <a:lnTo>
                    <a:pt x="55880" y="335280"/>
                  </a:lnTo>
                  <a:cubicBezTo>
                    <a:pt x="25019" y="335280"/>
                    <a:pt x="0" y="310261"/>
                    <a:pt x="0" y="279400"/>
                  </a:cubicBezTo>
                  <a:close/>
                </a:path>
              </a:pathLst>
            </a:custGeom>
            <a:ln w="24384" cap="flat">
              <a:round/>
            </a:ln>
          </p:spPr>
          <p:style>
            <a:lnRef idx="1">
              <a:srgbClr val="7F7F7F"/>
            </a:lnRef>
            <a:fillRef idx="0">
              <a:srgbClr val="000000">
                <a:alpha val="0"/>
              </a:srgbClr>
            </a:fillRef>
            <a:effectRef idx="0">
              <a:scrgbClr r="0" g="0" b="0"/>
            </a:effectRef>
            <a:fontRef idx="none"/>
          </p:style>
          <p:txBody>
            <a:bodyPr/>
            <a:lstStyle/>
            <a:p>
              <a:endParaRPr lang="en-IN"/>
            </a:p>
          </p:txBody>
        </p:sp>
        <p:sp>
          <p:nvSpPr>
            <p:cNvPr id="119" name="Rectangle 118">
              <a:extLst>
                <a:ext uri="{FF2B5EF4-FFF2-40B4-BE49-F238E27FC236}">
                  <a16:creationId xmlns:a16="http://schemas.microsoft.com/office/drawing/2014/main" id="{18633CFF-46BB-44AB-9FF9-9F5A8DB0DD0F}"/>
                </a:ext>
              </a:extLst>
            </p:cNvPr>
            <p:cNvSpPr/>
            <p:nvPr/>
          </p:nvSpPr>
          <p:spPr>
            <a:xfrm>
              <a:off x="5632666" y="2111570"/>
              <a:ext cx="574751" cy="206430"/>
            </a:xfrm>
            <a:prstGeom prst="rect">
              <a:avLst/>
            </a:prstGeom>
            <a:ln>
              <a:noFill/>
            </a:ln>
          </p:spPr>
          <p:txBody>
            <a:bodyPr vert="horz" lIns="0" tIns="0" rIns="0" bIns="0" rtlCol="0">
              <a:noAutofit/>
            </a:bodyPr>
            <a:lstStyle/>
            <a:p>
              <a:pPr>
                <a:lnSpc>
                  <a:spcPct val="107000"/>
                </a:lnSpc>
                <a:spcAft>
                  <a:spcPts val="800"/>
                </a:spcAft>
              </a:pPr>
              <a:r>
                <a:rPr lang="en-IN" sz="1100">
                  <a:solidFill>
                    <a:srgbClr val="000000"/>
                  </a:solidFill>
                  <a:effectLst/>
                  <a:latin typeface="Calibri" panose="020F0502020204030204" pitchFamily="34" charset="0"/>
                  <a:ea typeface="Calibri" panose="020F0502020204030204" pitchFamily="34" charset="0"/>
                </a:rPr>
                <a:t>Routers</a:t>
              </a:r>
            </a:p>
          </p:txBody>
        </p:sp>
        <p:sp>
          <p:nvSpPr>
            <p:cNvPr id="120" name="Rectangle 119">
              <a:extLst>
                <a:ext uri="{FF2B5EF4-FFF2-40B4-BE49-F238E27FC236}">
                  <a16:creationId xmlns:a16="http://schemas.microsoft.com/office/drawing/2014/main" id="{20826F93-CF26-4066-9A71-8C03FB2AFAAE}"/>
                </a:ext>
              </a:extLst>
            </p:cNvPr>
            <p:cNvSpPr/>
            <p:nvPr/>
          </p:nvSpPr>
          <p:spPr>
            <a:xfrm>
              <a:off x="6068911" y="2111570"/>
              <a:ext cx="46619" cy="206430"/>
            </a:xfrm>
            <a:prstGeom prst="rect">
              <a:avLst/>
            </a:prstGeom>
            <a:ln>
              <a:noFill/>
            </a:ln>
          </p:spPr>
          <p:txBody>
            <a:bodyPr vert="horz" lIns="0" tIns="0" rIns="0" bIns="0" rtlCol="0">
              <a:noAutofit/>
            </a:bodyPr>
            <a:lstStyle/>
            <a:p>
              <a:pPr>
                <a:lnSpc>
                  <a:spcPct val="107000"/>
                </a:lnSpc>
                <a:spcAft>
                  <a:spcPts val="800"/>
                </a:spcAft>
              </a:pPr>
              <a:r>
                <a:rPr lang="en-IN" sz="1100">
                  <a:solidFill>
                    <a:srgbClr val="000000"/>
                  </a:solidFill>
                  <a:effectLst/>
                  <a:latin typeface="Calibri" panose="020F0502020204030204" pitchFamily="34" charset="0"/>
                  <a:ea typeface="Calibri" panose="020F0502020204030204" pitchFamily="34" charset="0"/>
                </a:rPr>
                <a:t> </a:t>
              </a:r>
            </a:p>
          </p:txBody>
        </p:sp>
        <p:sp>
          <p:nvSpPr>
            <p:cNvPr id="121" name="Shape 661">
              <a:extLst>
                <a:ext uri="{FF2B5EF4-FFF2-40B4-BE49-F238E27FC236}">
                  <a16:creationId xmlns:a16="http://schemas.microsoft.com/office/drawing/2014/main" id="{C753FD8C-7D88-4D8E-BF9E-F7AC5630ED7F}"/>
                </a:ext>
              </a:extLst>
            </p:cNvPr>
            <p:cNvSpPr/>
            <p:nvPr/>
          </p:nvSpPr>
          <p:spPr>
            <a:xfrm>
              <a:off x="3636607" y="1587526"/>
              <a:ext cx="1685798" cy="523748"/>
            </a:xfrm>
            <a:custGeom>
              <a:avLst/>
              <a:gdLst/>
              <a:ahLst/>
              <a:cxnLst/>
              <a:rect l="0" t="0" r="0" b="0"/>
              <a:pathLst>
                <a:path w="1685798" h="523748">
                  <a:moveTo>
                    <a:pt x="3556" y="0"/>
                  </a:moveTo>
                  <a:lnTo>
                    <a:pt x="1614599" y="481132"/>
                  </a:lnTo>
                  <a:lnTo>
                    <a:pt x="1623695" y="450723"/>
                  </a:lnTo>
                  <a:lnTo>
                    <a:pt x="1685798" y="509015"/>
                  </a:lnTo>
                  <a:lnTo>
                    <a:pt x="1601851" y="523748"/>
                  </a:lnTo>
                  <a:lnTo>
                    <a:pt x="1610959" y="493299"/>
                  </a:lnTo>
                  <a:lnTo>
                    <a:pt x="0" y="12192"/>
                  </a:lnTo>
                  <a:lnTo>
                    <a:pt x="3556" y="0"/>
                  </a:lnTo>
                  <a:close/>
                </a:path>
              </a:pathLst>
            </a:custGeom>
            <a:ln w="0" cap="flat">
              <a:round/>
            </a:ln>
          </p:spPr>
          <p:style>
            <a:lnRef idx="0">
              <a:srgbClr val="000000">
                <a:alpha val="0"/>
              </a:srgbClr>
            </a:lnRef>
            <a:fillRef idx="1">
              <a:srgbClr val="4A7EBB"/>
            </a:fillRef>
            <a:effectRef idx="0">
              <a:scrgbClr r="0" g="0" b="0"/>
            </a:effectRef>
            <a:fontRef idx="none"/>
          </p:style>
          <p:txBody>
            <a:bodyPr/>
            <a:lstStyle/>
            <a:p>
              <a:endParaRPr lang="en-IN"/>
            </a:p>
          </p:txBody>
        </p:sp>
        <p:pic>
          <p:nvPicPr>
            <p:cNvPr id="122" name="Picture 121">
              <a:extLst>
                <a:ext uri="{FF2B5EF4-FFF2-40B4-BE49-F238E27FC236}">
                  <a16:creationId xmlns:a16="http://schemas.microsoft.com/office/drawing/2014/main" id="{036677D9-BAC1-4560-9F6D-3DC9152940FD}"/>
                </a:ext>
              </a:extLst>
            </p:cNvPr>
            <p:cNvPicPr/>
            <p:nvPr/>
          </p:nvPicPr>
          <p:blipFill>
            <a:blip r:embed="rId26"/>
            <a:stretch>
              <a:fillRect/>
            </a:stretch>
          </p:blipFill>
          <p:spPr>
            <a:xfrm>
              <a:off x="3834981" y="5664225"/>
              <a:ext cx="457975" cy="1576578"/>
            </a:xfrm>
            <a:prstGeom prst="rect">
              <a:avLst/>
            </a:prstGeom>
          </p:spPr>
        </p:pic>
        <p:sp>
          <p:nvSpPr>
            <p:cNvPr id="123" name="Shape 664">
              <a:extLst>
                <a:ext uri="{FF2B5EF4-FFF2-40B4-BE49-F238E27FC236}">
                  <a16:creationId xmlns:a16="http://schemas.microsoft.com/office/drawing/2014/main" id="{89A83E74-EECB-4C20-9C05-898BEBDBE85E}"/>
                </a:ext>
              </a:extLst>
            </p:cNvPr>
            <p:cNvSpPr/>
            <p:nvPr/>
          </p:nvSpPr>
          <p:spPr>
            <a:xfrm>
              <a:off x="3934422" y="5689244"/>
              <a:ext cx="316357" cy="1412113"/>
            </a:xfrm>
            <a:custGeom>
              <a:avLst/>
              <a:gdLst/>
              <a:ahLst/>
              <a:cxnLst/>
              <a:rect l="0" t="0" r="0" b="0"/>
              <a:pathLst>
                <a:path w="316357" h="1412113">
                  <a:moveTo>
                    <a:pt x="292481" y="0"/>
                  </a:moveTo>
                  <a:lnTo>
                    <a:pt x="316357" y="4826"/>
                  </a:lnTo>
                  <a:lnTo>
                    <a:pt x="49372" y="1339752"/>
                  </a:lnTo>
                  <a:lnTo>
                    <a:pt x="74803" y="1344803"/>
                  </a:lnTo>
                  <a:lnTo>
                    <a:pt x="22479" y="1412113"/>
                  </a:lnTo>
                  <a:lnTo>
                    <a:pt x="0" y="1329944"/>
                  </a:lnTo>
                  <a:lnTo>
                    <a:pt x="25480" y="1335005"/>
                  </a:lnTo>
                  <a:lnTo>
                    <a:pt x="292481" y="0"/>
                  </a:lnTo>
                  <a:close/>
                </a:path>
              </a:pathLst>
            </a:custGeom>
            <a:ln w="0" cap="flat">
              <a:round/>
            </a:ln>
          </p:spPr>
          <p:style>
            <a:lnRef idx="0">
              <a:srgbClr val="000000">
                <a:alpha val="0"/>
              </a:srgbClr>
            </a:lnRef>
            <a:fillRef idx="1">
              <a:srgbClr val="4F81BD"/>
            </a:fillRef>
            <a:effectRef idx="0">
              <a:scrgbClr r="0" g="0" b="0"/>
            </a:effectRef>
            <a:fontRef idx="none"/>
          </p:style>
          <p:txBody>
            <a:bodyPr/>
            <a:lstStyle/>
            <a:p>
              <a:endParaRPr lang="en-IN"/>
            </a:p>
          </p:txBody>
        </p:sp>
        <p:sp>
          <p:nvSpPr>
            <p:cNvPr id="124" name="Shape 666">
              <a:extLst>
                <a:ext uri="{FF2B5EF4-FFF2-40B4-BE49-F238E27FC236}">
                  <a16:creationId xmlns:a16="http://schemas.microsoft.com/office/drawing/2014/main" id="{CE01235E-CEFC-4FBF-8DFC-5A2A49A10A9B}"/>
                </a:ext>
              </a:extLst>
            </p:cNvPr>
            <p:cNvSpPr/>
            <p:nvPr/>
          </p:nvSpPr>
          <p:spPr>
            <a:xfrm>
              <a:off x="3569805" y="7176034"/>
              <a:ext cx="950976" cy="390144"/>
            </a:xfrm>
            <a:custGeom>
              <a:avLst/>
              <a:gdLst/>
              <a:ahLst/>
              <a:cxnLst/>
              <a:rect l="0" t="0" r="0" b="0"/>
              <a:pathLst>
                <a:path w="950976" h="390144">
                  <a:moveTo>
                    <a:pt x="0" y="65024"/>
                  </a:moveTo>
                  <a:cubicBezTo>
                    <a:pt x="0" y="29083"/>
                    <a:pt x="29083" y="0"/>
                    <a:pt x="65024" y="0"/>
                  </a:cubicBezTo>
                  <a:lnTo>
                    <a:pt x="885952" y="0"/>
                  </a:lnTo>
                  <a:cubicBezTo>
                    <a:pt x="921893" y="0"/>
                    <a:pt x="950976" y="29083"/>
                    <a:pt x="950976" y="65024"/>
                  </a:cubicBezTo>
                  <a:lnTo>
                    <a:pt x="950976" y="325120"/>
                  </a:lnTo>
                  <a:cubicBezTo>
                    <a:pt x="950976" y="361035"/>
                    <a:pt x="921893" y="390144"/>
                    <a:pt x="885952" y="390144"/>
                  </a:cubicBezTo>
                  <a:lnTo>
                    <a:pt x="65024" y="390144"/>
                  </a:lnTo>
                  <a:cubicBezTo>
                    <a:pt x="29083" y="390144"/>
                    <a:pt x="0" y="361035"/>
                    <a:pt x="0" y="325120"/>
                  </a:cubicBezTo>
                  <a:close/>
                </a:path>
              </a:pathLst>
            </a:custGeom>
            <a:ln w="24384" cap="flat">
              <a:round/>
            </a:ln>
          </p:spPr>
          <p:style>
            <a:lnRef idx="1">
              <a:srgbClr val="7F7F7F"/>
            </a:lnRef>
            <a:fillRef idx="0">
              <a:srgbClr val="000000">
                <a:alpha val="0"/>
              </a:srgbClr>
            </a:fillRef>
            <a:effectRef idx="0">
              <a:scrgbClr r="0" g="0" b="0"/>
            </a:effectRef>
            <a:fontRef idx="none"/>
          </p:style>
          <p:txBody>
            <a:bodyPr/>
            <a:lstStyle/>
            <a:p>
              <a:endParaRPr lang="en-IN"/>
            </a:p>
          </p:txBody>
        </p:sp>
        <p:sp>
          <p:nvSpPr>
            <p:cNvPr id="125" name="Rectangle 124">
              <a:extLst>
                <a:ext uri="{FF2B5EF4-FFF2-40B4-BE49-F238E27FC236}">
                  <a16:creationId xmlns:a16="http://schemas.microsoft.com/office/drawing/2014/main" id="{45245E66-F6B2-447B-8F85-D2847819070E}"/>
                </a:ext>
              </a:extLst>
            </p:cNvPr>
            <p:cNvSpPr/>
            <p:nvPr/>
          </p:nvSpPr>
          <p:spPr>
            <a:xfrm>
              <a:off x="3912959" y="7303457"/>
              <a:ext cx="352254" cy="206430"/>
            </a:xfrm>
            <a:prstGeom prst="rect">
              <a:avLst/>
            </a:prstGeom>
            <a:ln>
              <a:noFill/>
            </a:ln>
          </p:spPr>
          <p:txBody>
            <a:bodyPr vert="horz" lIns="0" tIns="0" rIns="0" bIns="0" rtlCol="0">
              <a:noAutofit/>
            </a:bodyPr>
            <a:lstStyle/>
            <a:p>
              <a:pPr>
                <a:lnSpc>
                  <a:spcPct val="107000"/>
                </a:lnSpc>
                <a:spcAft>
                  <a:spcPts val="800"/>
                </a:spcAft>
              </a:pPr>
              <a:r>
                <a:rPr lang="en-IN" sz="1100">
                  <a:solidFill>
                    <a:srgbClr val="000000"/>
                  </a:solidFill>
                  <a:effectLst/>
                  <a:latin typeface="Calibri" panose="020F0502020204030204" pitchFamily="34" charset="0"/>
                  <a:ea typeface="Calibri" panose="020F0502020204030204" pitchFamily="34" charset="0"/>
                </a:rPr>
                <a:t>Link</a:t>
              </a:r>
            </a:p>
          </p:txBody>
        </p:sp>
        <p:sp>
          <p:nvSpPr>
            <p:cNvPr id="126" name="Rectangle 125">
              <a:extLst>
                <a:ext uri="{FF2B5EF4-FFF2-40B4-BE49-F238E27FC236}">
                  <a16:creationId xmlns:a16="http://schemas.microsoft.com/office/drawing/2014/main" id="{D172515A-C1D5-4B8D-AF30-7D7FC0365020}"/>
                </a:ext>
              </a:extLst>
            </p:cNvPr>
            <p:cNvSpPr/>
            <p:nvPr/>
          </p:nvSpPr>
          <p:spPr>
            <a:xfrm>
              <a:off x="4178135" y="7303457"/>
              <a:ext cx="46619" cy="206430"/>
            </a:xfrm>
            <a:prstGeom prst="rect">
              <a:avLst/>
            </a:prstGeom>
            <a:ln>
              <a:noFill/>
            </a:ln>
          </p:spPr>
          <p:txBody>
            <a:bodyPr vert="horz" lIns="0" tIns="0" rIns="0" bIns="0" rtlCol="0">
              <a:noAutofit/>
            </a:bodyPr>
            <a:lstStyle/>
            <a:p>
              <a:pPr>
                <a:lnSpc>
                  <a:spcPct val="107000"/>
                </a:lnSpc>
                <a:spcAft>
                  <a:spcPts val="800"/>
                </a:spcAft>
              </a:pPr>
              <a:r>
                <a:rPr lang="en-IN" sz="1100">
                  <a:solidFill>
                    <a:srgbClr val="000000"/>
                  </a:solidFill>
                  <a:effectLst/>
                  <a:latin typeface="Calibri" panose="020F0502020204030204" pitchFamily="34" charset="0"/>
                  <a:ea typeface="Calibri" panose="020F0502020204030204" pitchFamily="34" charset="0"/>
                </a:rPr>
                <a:t> </a:t>
              </a:r>
            </a:p>
          </p:txBody>
        </p:sp>
      </p:grpSp>
      <p:grpSp>
        <p:nvGrpSpPr>
          <p:cNvPr id="127" name="Group 126">
            <a:extLst>
              <a:ext uri="{FF2B5EF4-FFF2-40B4-BE49-F238E27FC236}">
                <a16:creationId xmlns:a16="http://schemas.microsoft.com/office/drawing/2014/main" id="{583E3636-6448-4D8F-9DD3-4F73B05A1E45}"/>
              </a:ext>
            </a:extLst>
          </p:cNvPr>
          <p:cNvGrpSpPr/>
          <p:nvPr/>
        </p:nvGrpSpPr>
        <p:grpSpPr>
          <a:xfrm>
            <a:off x="5182277" y="1415027"/>
            <a:ext cx="3273384" cy="1978885"/>
            <a:chOff x="0" y="0"/>
            <a:chExt cx="5968568" cy="3237684"/>
          </a:xfrm>
        </p:grpSpPr>
        <p:sp>
          <p:nvSpPr>
            <p:cNvPr id="128" name="Rectangle 127">
              <a:extLst>
                <a:ext uri="{FF2B5EF4-FFF2-40B4-BE49-F238E27FC236}">
                  <a16:creationId xmlns:a16="http://schemas.microsoft.com/office/drawing/2014/main" id="{EC6F3EE7-E239-4E98-8DE0-FE0091A885DC}"/>
                </a:ext>
              </a:extLst>
            </p:cNvPr>
            <p:cNvSpPr/>
            <p:nvPr/>
          </p:nvSpPr>
          <p:spPr>
            <a:xfrm>
              <a:off x="0" y="34772"/>
              <a:ext cx="50673" cy="224380"/>
            </a:xfrm>
            <a:prstGeom prst="rect">
              <a:avLst/>
            </a:prstGeom>
            <a:ln>
              <a:noFill/>
            </a:ln>
          </p:spPr>
          <p:txBody>
            <a:bodyPr vert="horz" lIns="0" tIns="0" rIns="0" bIns="0" rtlCol="0">
              <a:noAutofit/>
            </a:bodyPr>
            <a:lstStyle/>
            <a:p>
              <a:pPr>
                <a:lnSpc>
                  <a:spcPct val="107000"/>
                </a:lnSpc>
                <a:spcAft>
                  <a:spcPts val="800"/>
                </a:spcAft>
              </a:pPr>
              <a:r>
                <a:rPr lang="en-IN" sz="1100">
                  <a:solidFill>
                    <a:srgbClr val="000000"/>
                  </a:solidFill>
                  <a:effectLst/>
                  <a:latin typeface="Calibri" panose="020F0502020204030204" pitchFamily="34" charset="0"/>
                  <a:ea typeface="Calibri" panose="020F0502020204030204" pitchFamily="34" charset="0"/>
                </a:rPr>
                <a:t> </a:t>
              </a:r>
            </a:p>
          </p:txBody>
        </p:sp>
        <p:sp>
          <p:nvSpPr>
            <p:cNvPr id="129" name="Rectangle 128">
              <a:extLst>
                <a:ext uri="{FF2B5EF4-FFF2-40B4-BE49-F238E27FC236}">
                  <a16:creationId xmlns:a16="http://schemas.microsoft.com/office/drawing/2014/main" id="{C740C7E1-56EF-4915-9369-BC92E2431A9C}"/>
                </a:ext>
              </a:extLst>
            </p:cNvPr>
            <p:cNvSpPr/>
            <p:nvPr/>
          </p:nvSpPr>
          <p:spPr>
            <a:xfrm>
              <a:off x="0" y="208509"/>
              <a:ext cx="50673" cy="224380"/>
            </a:xfrm>
            <a:prstGeom prst="rect">
              <a:avLst/>
            </a:prstGeom>
            <a:ln>
              <a:noFill/>
            </a:ln>
          </p:spPr>
          <p:txBody>
            <a:bodyPr vert="horz" lIns="0" tIns="0" rIns="0" bIns="0" rtlCol="0">
              <a:noAutofit/>
            </a:bodyPr>
            <a:lstStyle/>
            <a:p>
              <a:pPr>
                <a:lnSpc>
                  <a:spcPct val="107000"/>
                </a:lnSpc>
                <a:spcAft>
                  <a:spcPts val="800"/>
                </a:spcAft>
              </a:pPr>
              <a:r>
                <a:rPr lang="en-IN" sz="1100">
                  <a:solidFill>
                    <a:srgbClr val="000000"/>
                  </a:solidFill>
                  <a:effectLst/>
                  <a:latin typeface="Calibri" panose="020F0502020204030204" pitchFamily="34" charset="0"/>
                  <a:ea typeface="Calibri" panose="020F0502020204030204" pitchFamily="34" charset="0"/>
                </a:rPr>
                <a:t> </a:t>
              </a:r>
            </a:p>
          </p:txBody>
        </p:sp>
        <p:sp>
          <p:nvSpPr>
            <p:cNvPr id="130" name="Rectangle 129">
              <a:extLst>
                <a:ext uri="{FF2B5EF4-FFF2-40B4-BE49-F238E27FC236}">
                  <a16:creationId xmlns:a16="http://schemas.microsoft.com/office/drawing/2014/main" id="{57572E2F-F22B-4D4D-B36C-55DB72463E7E}"/>
                </a:ext>
              </a:extLst>
            </p:cNvPr>
            <p:cNvSpPr/>
            <p:nvPr/>
          </p:nvSpPr>
          <p:spPr>
            <a:xfrm>
              <a:off x="0" y="385293"/>
              <a:ext cx="50673" cy="224380"/>
            </a:xfrm>
            <a:prstGeom prst="rect">
              <a:avLst/>
            </a:prstGeom>
            <a:ln>
              <a:noFill/>
            </a:ln>
          </p:spPr>
          <p:txBody>
            <a:bodyPr vert="horz" lIns="0" tIns="0" rIns="0" bIns="0" rtlCol="0">
              <a:noAutofit/>
            </a:bodyPr>
            <a:lstStyle/>
            <a:p>
              <a:pPr>
                <a:lnSpc>
                  <a:spcPct val="107000"/>
                </a:lnSpc>
                <a:spcAft>
                  <a:spcPts val="800"/>
                </a:spcAft>
              </a:pPr>
              <a:r>
                <a:rPr lang="en-IN" sz="1100">
                  <a:solidFill>
                    <a:srgbClr val="000000"/>
                  </a:solidFill>
                  <a:effectLst/>
                  <a:latin typeface="Calibri" panose="020F0502020204030204" pitchFamily="34" charset="0"/>
                  <a:ea typeface="Calibri" panose="020F0502020204030204" pitchFamily="34" charset="0"/>
                </a:rPr>
                <a:t> </a:t>
              </a:r>
            </a:p>
          </p:txBody>
        </p:sp>
        <p:sp>
          <p:nvSpPr>
            <p:cNvPr id="131" name="Rectangle 130">
              <a:extLst>
                <a:ext uri="{FF2B5EF4-FFF2-40B4-BE49-F238E27FC236}">
                  <a16:creationId xmlns:a16="http://schemas.microsoft.com/office/drawing/2014/main" id="{0C7D304A-65F1-450A-95B9-479832D8E57A}"/>
                </a:ext>
              </a:extLst>
            </p:cNvPr>
            <p:cNvSpPr/>
            <p:nvPr/>
          </p:nvSpPr>
          <p:spPr>
            <a:xfrm>
              <a:off x="0" y="559029"/>
              <a:ext cx="50673" cy="224380"/>
            </a:xfrm>
            <a:prstGeom prst="rect">
              <a:avLst/>
            </a:prstGeom>
            <a:ln>
              <a:noFill/>
            </a:ln>
          </p:spPr>
          <p:txBody>
            <a:bodyPr vert="horz" lIns="0" tIns="0" rIns="0" bIns="0" rtlCol="0">
              <a:noAutofit/>
            </a:bodyPr>
            <a:lstStyle/>
            <a:p>
              <a:pPr>
                <a:lnSpc>
                  <a:spcPct val="107000"/>
                </a:lnSpc>
                <a:spcAft>
                  <a:spcPts val="800"/>
                </a:spcAft>
              </a:pPr>
              <a:r>
                <a:rPr lang="en-IN" sz="1100">
                  <a:solidFill>
                    <a:srgbClr val="000000"/>
                  </a:solidFill>
                  <a:effectLst/>
                  <a:latin typeface="Calibri" panose="020F0502020204030204" pitchFamily="34" charset="0"/>
                  <a:ea typeface="Calibri" panose="020F0502020204030204" pitchFamily="34" charset="0"/>
                </a:rPr>
                <a:t> </a:t>
              </a:r>
            </a:p>
          </p:txBody>
        </p:sp>
        <p:sp>
          <p:nvSpPr>
            <p:cNvPr id="132" name="Rectangle 131">
              <a:extLst>
                <a:ext uri="{FF2B5EF4-FFF2-40B4-BE49-F238E27FC236}">
                  <a16:creationId xmlns:a16="http://schemas.microsoft.com/office/drawing/2014/main" id="{132BC877-E578-4279-9B76-C6F7016E14A4}"/>
                </a:ext>
              </a:extLst>
            </p:cNvPr>
            <p:cNvSpPr/>
            <p:nvPr/>
          </p:nvSpPr>
          <p:spPr>
            <a:xfrm>
              <a:off x="0" y="735812"/>
              <a:ext cx="50673" cy="224380"/>
            </a:xfrm>
            <a:prstGeom prst="rect">
              <a:avLst/>
            </a:prstGeom>
            <a:ln>
              <a:noFill/>
            </a:ln>
          </p:spPr>
          <p:txBody>
            <a:bodyPr vert="horz" lIns="0" tIns="0" rIns="0" bIns="0" rtlCol="0">
              <a:noAutofit/>
            </a:bodyPr>
            <a:lstStyle/>
            <a:p>
              <a:pPr>
                <a:lnSpc>
                  <a:spcPct val="107000"/>
                </a:lnSpc>
                <a:spcAft>
                  <a:spcPts val="800"/>
                </a:spcAft>
              </a:pPr>
              <a:r>
                <a:rPr lang="en-IN" sz="1100">
                  <a:solidFill>
                    <a:srgbClr val="000000"/>
                  </a:solidFill>
                  <a:effectLst/>
                  <a:latin typeface="Calibri" panose="020F0502020204030204" pitchFamily="34" charset="0"/>
                  <a:ea typeface="Calibri" panose="020F0502020204030204" pitchFamily="34" charset="0"/>
                </a:rPr>
                <a:t> </a:t>
              </a:r>
            </a:p>
          </p:txBody>
        </p:sp>
        <p:sp>
          <p:nvSpPr>
            <p:cNvPr id="133" name="Rectangle 132">
              <a:extLst>
                <a:ext uri="{FF2B5EF4-FFF2-40B4-BE49-F238E27FC236}">
                  <a16:creationId xmlns:a16="http://schemas.microsoft.com/office/drawing/2014/main" id="{6A36183F-3316-417D-ACF9-61A11153F760}"/>
                </a:ext>
              </a:extLst>
            </p:cNvPr>
            <p:cNvSpPr/>
            <p:nvPr/>
          </p:nvSpPr>
          <p:spPr>
            <a:xfrm>
              <a:off x="0" y="909548"/>
              <a:ext cx="50673" cy="224380"/>
            </a:xfrm>
            <a:prstGeom prst="rect">
              <a:avLst/>
            </a:prstGeom>
            <a:ln>
              <a:noFill/>
            </a:ln>
          </p:spPr>
          <p:txBody>
            <a:bodyPr vert="horz" lIns="0" tIns="0" rIns="0" bIns="0" rtlCol="0">
              <a:noAutofit/>
            </a:bodyPr>
            <a:lstStyle/>
            <a:p>
              <a:pPr>
                <a:lnSpc>
                  <a:spcPct val="107000"/>
                </a:lnSpc>
                <a:spcAft>
                  <a:spcPts val="800"/>
                </a:spcAft>
              </a:pPr>
              <a:r>
                <a:rPr lang="en-IN" sz="1100">
                  <a:solidFill>
                    <a:srgbClr val="000000"/>
                  </a:solidFill>
                  <a:effectLst/>
                  <a:latin typeface="Calibri" panose="020F0502020204030204" pitchFamily="34" charset="0"/>
                  <a:ea typeface="Calibri" panose="020F0502020204030204" pitchFamily="34" charset="0"/>
                </a:rPr>
                <a:t> </a:t>
              </a:r>
            </a:p>
          </p:txBody>
        </p:sp>
        <p:sp>
          <p:nvSpPr>
            <p:cNvPr id="134" name="Rectangle 133">
              <a:extLst>
                <a:ext uri="{FF2B5EF4-FFF2-40B4-BE49-F238E27FC236}">
                  <a16:creationId xmlns:a16="http://schemas.microsoft.com/office/drawing/2014/main" id="{0DE1644F-CEE1-47EE-88F7-BA339D95B131}"/>
                </a:ext>
              </a:extLst>
            </p:cNvPr>
            <p:cNvSpPr/>
            <p:nvPr/>
          </p:nvSpPr>
          <p:spPr>
            <a:xfrm>
              <a:off x="0" y="1086333"/>
              <a:ext cx="50673" cy="224380"/>
            </a:xfrm>
            <a:prstGeom prst="rect">
              <a:avLst/>
            </a:prstGeom>
            <a:ln>
              <a:noFill/>
            </a:ln>
          </p:spPr>
          <p:txBody>
            <a:bodyPr vert="horz" lIns="0" tIns="0" rIns="0" bIns="0" rtlCol="0">
              <a:noAutofit/>
            </a:bodyPr>
            <a:lstStyle/>
            <a:p>
              <a:pPr>
                <a:lnSpc>
                  <a:spcPct val="107000"/>
                </a:lnSpc>
                <a:spcAft>
                  <a:spcPts val="800"/>
                </a:spcAft>
              </a:pPr>
              <a:r>
                <a:rPr lang="en-IN" sz="1100">
                  <a:solidFill>
                    <a:srgbClr val="000000"/>
                  </a:solidFill>
                  <a:effectLst/>
                  <a:latin typeface="Calibri" panose="020F0502020204030204" pitchFamily="34" charset="0"/>
                  <a:ea typeface="Calibri" panose="020F0502020204030204" pitchFamily="34" charset="0"/>
                </a:rPr>
                <a:t> </a:t>
              </a:r>
            </a:p>
          </p:txBody>
        </p:sp>
        <p:sp>
          <p:nvSpPr>
            <p:cNvPr id="135" name="Rectangle 134">
              <a:extLst>
                <a:ext uri="{FF2B5EF4-FFF2-40B4-BE49-F238E27FC236}">
                  <a16:creationId xmlns:a16="http://schemas.microsoft.com/office/drawing/2014/main" id="{FF3EC60E-88A8-45DD-ACA2-C1784BB37C6E}"/>
                </a:ext>
              </a:extLst>
            </p:cNvPr>
            <p:cNvSpPr/>
            <p:nvPr/>
          </p:nvSpPr>
          <p:spPr>
            <a:xfrm>
              <a:off x="0" y="1260322"/>
              <a:ext cx="50673" cy="224380"/>
            </a:xfrm>
            <a:prstGeom prst="rect">
              <a:avLst/>
            </a:prstGeom>
            <a:ln>
              <a:noFill/>
            </a:ln>
          </p:spPr>
          <p:txBody>
            <a:bodyPr vert="horz" lIns="0" tIns="0" rIns="0" bIns="0" rtlCol="0">
              <a:noAutofit/>
            </a:bodyPr>
            <a:lstStyle/>
            <a:p>
              <a:pPr>
                <a:lnSpc>
                  <a:spcPct val="107000"/>
                </a:lnSpc>
                <a:spcAft>
                  <a:spcPts val="800"/>
                </a:spcAft>
              </a:pPr>
              <a:r>
                <a:rPr lang="en-IN" sz="1100">
                  <a:solidFill>
                    <a:srgbClr val="000000"/>
                  </a:solidFill>
                  <a:effectLst/>
                  <a:latin typeface="Calibri" panose="020F0502020204030204" pitchFamily="34" charset="0"/>
                  <a:ea typeface="Calibri" panose="020F0502020204030204" pitchFamily="34" charset="0"/>
                </a:rPr>
                <a:t> </a:t>
              </a:r>
            </a:p>
          </p:txBody>
        </p:sp>
        <p:sp>
          <p:nvSpPr>
            <p:cNvPr id="136" name="Rectangle 135">
              <a:extLst>
                <a:ext uri="{FF2B5EF4-FFF2-40B4-BE49-F238E27FC236}">
                  <a16:creationId xmlns:a16="http://schemas.microsoft.com/office/drawing/2014/main" id="{6FB852D0-0F4C-4BD3-A0A2-BF0FFF7E20A8}"/>
                </a:ext>
              </a:extLst>
            </p:cNvPr>
            <p:cNvSpPr/>
            <p:nvPr/>
          </p:nvSpPr>
          <p:spPr>
            <a:xfrm>
              <a:off x="0" y="1437107"/>
              <a:ext cx="50673" cy="224380"/>
            </a:xfrm>
            <a:prstGeom prst="rect">
              <a:avLst/>
            </a:prstGeom>
            <a:ln>
              <a:noFill/>
            </a:ln>
          </p:spPr>
          <p:txBody>
            <a:bodyPr vert="horz" lIns="0" tIns="0" rIns="0" bIns="0" rtlCol="0">
              <a:noAutofit/>
            </a:bodyPr>
            <a:lstStyle/>
            <a:p>
              <a:pPr>
                <a:lnSpc>
                  <a:spcPct val="107000"/>
                </a:lnSpc>
                <a:spcAft>
                  <a:spcPts val="800"/>
                </a:spcAft>
              </a:pPr>
              <a:r>
                <a:rPr lang="en-IN" sz="1100">
                  <a:solidFill>
                    <a:srgbClr val="000000"/>
                  </a:solidFill>
                  <a:effectLst/>
                  <a:latin typeface="Calibri" panose="020F0502020204030204" pitchFamily="34" charset="0"/>
                  <a:ea typeface="Calibri" panose="020F0502020204030204" pitchFamily="34" charset="0"/>
                </a:rPr>
                <a:t> </a:t>
              </a:r>
            </a:p>
          </p:txBody>
        </p:sp>
        <p:sp>
          <p:nvSpPr>
            <p:cNvPr id="137" name="Rectangle 136">
              <a:extLst>
                <a:ext uri="{FF2B5EF4-FFF2-40B4-BE49-F238E27FC236}">
                  <a16:creationId xmlns:a16="http://schemas.microsoft.com/office/drawing/2014/main" id="{A9036BCE-13CE-42E5-A474-7EE222DD3FD7}"/>
                </a:ext>
              </a:extLst>
            </p:cNvPr>
            <p:cNvSpPr/>
            <p:nvPr/>
          </p:nvSpPr>
          <p:spPr>
            <a:xfrm>
              <a:off x="0" y="1610843"/>
              <a:ext cx="50673" cy="224380"/>
            </a:xfrm>
            <a:prstGeom prst="rect">
              <a:avLst/>
            </a:prstGeom>
            <a:ln>
              <a:noFill/>
            </a:ln>
          </p:spPr>
          <p:txBody>
            <a:bodyPr vert="horz" lIns="0" tIns="0" rIns="0" bIns="0" rtlCol="0">
              <a:noAutofit/>
            </a:bodyPr>
            <a:lstStyle/>
            <a:p>
              <a:pPr>
                <a:lnSpc>
                  <a:spcPct val="107000"/>
                </a:lnSpc>
                <a:spcAft>
                  <a:spcPts val="800"/>
                </a:spcAft>
              </a:pPr>
              <a:r>
                <a:rPr lang="en-IN" sz="1100">
                  <a:solidFill>
                    <a:srgbClr val="000000"/>
                  </a:solidFill>
                  <a:effectLst/>
                  <a:latin typeface="Calibri" panose="020F0502020204030204" pitchFamily="34" charset="0"/>
                  <a:ea typeface="Calibri" panose="020F0502020204030204" pitchFamily="34" charset="0"/>
                </a:rPr>
                <a:t> </a:t>
              </a:r>
            </a:p>
          </p:txBody>
        </p:sp>
        <p:sp>
          <p:nvSpPr>
            <p:cNvPr id="138" name="Rectangle 137">
              <a:extLst>
                <a:ext uri="{FF2B5EF4-FFF2-40B4-BE49-F238E27FC236}">
                  <a16:creationId xmlns:a16="http://schemas.microsoft.com/office/drawing/2014/main" id="{6C85FB72-8103-4F74-A02F-9C22830DBDE8}"/>
                </a:ext>
              </a:extLst>
            </p:cNvPr>
            <p:cNvSpPr/>
            <p:nvPr/>
          </p:nvSpPr>
          <p:spPr>
            <a:xfrm>
              <a:off x="0" y="1787627"/>
              <a:ext cx="50673" cy="224380"/>
            </a:xfrm>
            <a:prstGeom prst="rect">
              <a:avLst/>
            </a:prstGeom>
            <a:ln>
              <a:noFill/>
            </a:ln>
          </p:spPr>
          <p:txBody>
            <a:bodyPr vert="horz" lIns="0" tIns="0" rIns="0" bIns="0" rtlCol="0">
              <a:noAutofit/>
            </a:bodyPr>
            <a:lstStyle/>
            <a:p>
              <a:pPr>
                <a:lnSpc>
                  <a:spcPct val="107000"/>
                </a:lnSpc>
                <a:spcAft>
                  <a:spcPts val="800"/>
                </a:spcAft>
              </a:pPr>
              <a:r>
                <a:rPr lang="en-IN" sz="1100">
                  <a:solidFill>
                    <a:srgbClr val="000000"/>
                  </a:solidFill>
                  <a:effectLst/>
                  <a:latin typeface="Calibri" panose="020F0502020204030204" pitchFamily="34" charset="0"/>
                  <a:ea typeface="Calibri" panose="020F0502020204030204" pitchFamily="34" charset="0"/>
                </a:rPr>
                <a:t> </a:t>
              </a:r>
            </a:p>
          </p:txBody>
        </p:sp>
        <p:sp>
          <p:nvSpPr>
            <p:cNvPr id="139" name="Rectangle 138">
              <a:extLst>
                <a:ext uri="{FF2B5EF4-FFF2-40B4-BE49-F238E27FC236}">
                  <a16:creationId xmlns:a16="http://schemas.microsoft.com/office/drawing/2014/main" id="{ED392A2F-10DB-4938-BFAD-EF25655168E7}"/>
                </a:ext>
              </a:extLst>
            </p:cNvPr>
            <p:cNvSpPr/>
            <p:nvPr/>
          </p:nvSpPr>
          <p:spPr>
            <a:xfrm>
              <a:off x="0" y="1961363"/>
              <a:ext cx="50673" cy="224380"/>
            </a:xfrm>
            <a:prstGeom prst="rect">
              <a:avLst/>
            </a:prstGeom>
            <a:ln>
              <a:noFill/>
            </a:ln>
          </p:spPr>
          <p:txBody>
            <a:bodyPr vert="horz" lIns="0" tIns="0" rIns="0" bIns="0" rtlCol="0">
              <a:noAutofit/>
            </a:bodyPr>
            <a:lstStyle/>
            <a:p>
              <a:pPr>
                <a:lnSpc>
                  <a:spcPct val="107000"/>
                </a:lnSpc>
                <a:spcAft>
                  <a:spcPts val="800"/>
                </a:spcAft>
              </a:pPr>
              <a:r>
                <a:rPr lang="en-IN" sz="1100">
                  <a:solidFill>
                    <a:srgbClr val="000000"/>
                  </a:solidFill>
                  <a:effectLst/>
                  <a:latin typeface="Calibri" panose="020F0502020204030204" pitchFamily="34" charset="0"/>
                  <a:ea typeface="Calibri" panose="020F0502020204030204" pitchFamily="34" charset="0"/>
                </a:rPr>
                <a:t> </a:t>
              </a:r>
            </a:p>
          </p:txBody>
        </p:sp>
        <p:sp>
          <p:nvSpPr>
            <p:cNvPr id="140" name="Rectangle 139">
              <a:extLst>
                <a:ext uri="{FF2B5EF4-FFF2-40B4-BE49-F238E27FC236}">
                  <a16:creationId xmlns:a16="http://schemas.microsoft.com/office/drawing/2014/main" id="{8E4D4934-BC2C-4F22-B966-4F6FD5631F11}"/>
                </a:ext>
              </a:extLst>
            </p:cNvPr>
            <p:cNvSpPr/>
            <p:nvPr/>
          </p:nvSpPr>
          <p:spPr>
            <a:xfrm>
              <a:off x="0" y="2138147"/>
              <a:ext cx="50673" cy="224380"/>
            </a:xfrm>
            <a:prstGeom prst="rect">
              <a:avLst/>
            </a:prstGeom>
            <a:ln>
              <a:noFill/>
            </a:ln>
          </p:spPr>
          <p:txBody>
            <a:bodyPr vert="horz" lIns="0" tIns="0" rIns="0" bIns="0" rtlCol="0">
              <a:noAutofit/>
            </a:bodyPr>
            <a:lstStyle/>
            <a:p>
              <a:pPr>
                <a:lnSpc>
                  <a:spcPct val="107000"/>
                </a:lnSpc>
                <a:spcAft>
                  <a:spcPts val="800"/>
                </a:spcAft>
              </a:pPr>
              <a:r>
                <a:rPr lang="en-IN" sz="1100">
                  <a:solidFill>
                    <a:srgbClr val="000000"/>
                  </a:solidFill>
                  <a:effectLst/>
                  <a:latin typeface="Calibri" panose="020F0502020204030204" pitchFamily="34" charset="0"/>
                  <a:ea typeface="Calibri" panose="020F0502020204030204" pitchFamily="34" charset="0"/>
                </a:rPr>
                <a:t> </a:t>
              </a:r>
            </a:p>
          </p:txBody>
        </p:sp>
        <p:sp>
          <p:nvSpPr>
            <p:cNvPr id="141" name="Rectangle 140">
              <a:extLst>
                <a:ext uri="{FF2B5EF4-FFF2-40B4-BE49-F238E27FC236}">
                  <a16:creationId xmlns:a16="http://schemas.microsoft.com/office/drawing/2014/main" id="{E516E5D1-0E47-4B80-88D7-2783BD7D882A}"/>
                </a:ext>
              </a:extLst>
            </p:cNvPr>
            <p:cNvSpPr/>
            <p:nvPr/>
          </p:nvSpPr>
          <p:spPr>
            <a:xfrm>
              <a:off x="0" y="2312264"/>
              <a:ext cx="50673" cy="224380"/>
            </a:xfrm>
            <a:prstGeom prst="rect">
              <a:avLst/>
            </a:prstGeom>
            <a:ln>
              <a:noFill/>
            </a:ln>
          </p:spPr>
          <p:txBody>
            <a:bodyPr vert="horz" lIns="0" tIns="0" rIns="0" bIns="0" rtlCol="0">
              <a:noAutofit/>
            </a:bodyPr>
            <a:lstStyle/>
            <a:p>
              <a:pPr>
                <a:lnSpc>
                  <a:spcPct val="107000"/>
                </a:lnSpc>
                <a:spcAft>
                  <a:spcPts val="800"/>
                </a:spcAft>
              </a:pPr>
              <a:r>
                <a:rPr lang="en-IN" sz="1100">
                  <a:solidFill>
                    <a:srgbClr val="000000"/>
                  </a:solidFill>
                  <a:effectLst/>
                  <a:latin typeface="Calibri" panose="020F0502020204030204" pitchFamily="34" charset="0"/>
                  <a:ea typeface="Calibri" panose="020F0502020204030204" pitchFamily="34" charset="0"/>
                </a:rPr>
                <a:t> </a:t>
              </a:r>
            </a:p>
          </p:txBody>
        </p:sp>
        <p:sp>
          <p:nvSpPr>
            <p:cNvPr id="142" name="Rectangle 141">
              <a:extLst>
                <a:ext uri="{FF2B5EF4-FFF2-40B4-BE49-F238E27FC236}">
                  <a16:creationId xmlns:a16="http://schemas.microsoft.com/office/drawing/2014/main" id="{0C139C8D-7B4D-4F2F-9D46-28466F9C6070}"/>
                </a:ext>
              </a:extLst>
            </p:cNvPr>
            <p:cNvSpPr/>
            <p:nvPr/>
          </p:nvSpPr>
          <p:spPr>
            <a:xfrm>
              <a:off x="0" y="2489047"/>
              <a:ext cx="50673" cy="224380"/>
            </a:xfrm>
            <a:prstGeom prst="rect">
              <a:avLst/>
            </a:prstGeom>
            <a:ln>
              <a:noFill/>
            </a:ln>
          </p:spPr>
          <p:txBody>
            <a:bodyPr vert="horz" lIns="0" tIns="0" rIns="0" bIns="0" rtlCol="0">
              <a:noAutofit/>
            </a:bodyPr>
            <a:lstStyle/>
            <a:p>
              <a:pPr>
                <a:lnSpc>
                  <a:spcPct val="107000"/>
                </a:lnSpc>
                <a:spcAft>
                  <a:spcPts val="800"/>
                </a:spcAft>
              </a:pPr>
              <a:r>
                <a:rPr lang="en-IN" sz="1100">
                  <a:solidFill>
                    <a:srgbClr val="000000"/>
                  </a:solidFill>
                  <a:effectLst/>
                  <a:latin typeface="Calibri" panose="020F0502020204030204" pitchFamily="34" charset="0"/>
                  <a:ea typeface="Calibri" panose="020F0502020204030204" pitchFamily="34" charset="0"/>
                </a:rPr>
                <a:t> </a:t>
              </a:r>
            </a:p>
          </p:txBody>
        </p:sp>
        <p:sp>
          <p:nvSpPr>
            <p:cNvPr id="143" name="Rectangle 142">
              <a:extLst>
                <a:ext uri="{FF2B5EF4-FFF2-40B4-BE49-F238E27FC236}">
                  <a16:creationId xmlns:a16="http://schemas.microsoft.com/office/drawing/2014/main" id="{BEA423F5-B4B6-47AA-B882-81B84579DF81}"/>
                </a:ext>
              </a:extLst>
            </p:cNvPr>
            <p:cNvSpPr/>
            <p:nvPr/>
          </p:nvSpPr>
          <p:spPr>
            <a:xfrm>
              <a:off x="0" y="2662784"/>
              <a:ext cx="50673" cy="224380"/>
            </a:xfrm>
            <a:prstGeom prst="rect">
              <a:avLst/>
            </a:prstGeom>
            <a:ln>
              <a:noFill/>
            </a:ln>
          </p:spPr>
          <p:txBody>
            <a:bodyPr vert="horz" lIns="0" tIns="0" rIns="0" bIns="0" rtlCol="0">
              <a:noAutofit/>
            </a:bodyPr>
            <a:lstStyle/>
            <a:p>
              <a:pPr>
                <a:lnSpc>
                  <a:spcPct val="107000"/>
                </a:lnSpc>
                <a:spcAft>
                  <a:spcPts val="800"/>
                </a:spcAft>
              </a:pPr>
              <a:r>
                <a:rPr lang="en-IN" sz="1100">
                  <a:solidFill>
                    <a:srgbClr val="000000"/>
                  </a:solidFill>
                  <a:effectLst/>
                  <a:latin typeface="Calibri" panose="020F0502020204030204" pitchFamily="34" charset="0"/>
                  <a:ea typeface="Calibri" panose="020F0502020204030204" pitchFamily="34" charset="0"/>
                </a:rPr>
                <a:t> </a:t>
              </a:r>
            </a:p>
          </p:txBody>
        </p:sp>
        <p:sp>
          <p:nvSpPr>
            <p:cNvPr id="144" name="Rectangle 143">
              <a:extLst>
                <a:ext uri="{FF2B5EF4-FFF2-40B4-BE49-F238E27FC236}">
                  <a16:creationId xmlns:a16="http://schemas.microsoft.com/office/drawing/2014/main" id="{4E3EB5C3-EAA6-4384-B5E9-FC4A62FA764C}"/>
                </a:ext>
              </a:extLst>
            </p:cNvPr>
            <p:cNvSpPr/>
            <p:nvPr/>
          </p:nvSpPr>
          <p:spPr>
            <a:xfrm>
              <a:off x="0" y="2839568"/>
              <a:ext cx="50673" cy="224380"/>
            </a:xfrm>
            <a:prstGeom prst="rect">
              <a:avLst/>
            </a:prstGeom>
            <a:ln>
              <a:noFill/>
            </a:ln>
          </p:spPr>
          <p:txBody>
            <a:bodyPr vert="horz" lIns="0" tIns="0" rIns="0" bIns="0" rtlCol="0">
              <a:noAutofit/>
            </a:bodyPr>
            <a:lstStyle/>
            <a:p>
              <a:pPr>
                <a:lnSpc>
                  <a:spcPct val="107000"/>
                </a:lnSpc>
                <a:spcAft>
                  <a:spcPts val="800"/>
                </a:spcAft>
              </a:pPr>
              <a:r>
                <a:rPr lang="en-IN" sz="1100">
                  <a:solidFill>
                    <a:srgbClr val="000000"/>
                  </a:solidFill>
                  <a:effectLst/>
                  <a:latin typeface="Calibri" panose="020F0502020204030204" pitchFamily="34" charset="0"/>
                  <a:ea typeface="Calibri" panose="020F0502020204030204" pitchFamily="34" charset="0"/>
                </a:rPr>
                <a:t> </a:t>
              </a:r>
            </a:p>
          </p:txBody>
        </p:sp>
        <p:sp>
          <p:nvSpPr>
            <p:cNvPr id="145" name="Rectangle 144">
              <a:extLst>
                <a:ext uri="{FF2B5EF4-FFF2-40B4-BE49-F238E27FC236}">
                  <a16:creationId xmlns:a16="http://schemas.microsoft.com/office/drawing/2014/main" id="{A577A269-A93B-4974-B676-21550B178258}"/>
                </a:ext>
              </a:extLst>
            </p:cNvPr>
            <p:cNvSpPr/>
            <p:nvPr/>
          </p:nvSpPr>
          <p:spPr>
            <a:xfrm>
              <a:off x="0" y="3013304"/>
              <a:ext cx="50673" cy="224380"/>
            </a:xfrm>
            <a:prstGeom prst="rect">
              <a:avLst/>
            </a:prstGeom>
            <a:ln>
              <a:noFill/>
            </a:ln>
          </p:spPr>
          <p:txBody>
            <a:bodyPr vert="horz" lIns="0" tIns="0" rIns="0" bIns="0" rtlCol="0">
              <a:noAutofit/>
            </a:bodyPr>
            <a:lstStyle/>
            <a:p>
              <a:pPr>
                <a:lnSpc>
                  <a:spcPct val="107000"/>
                </a:lnSpc>
                <a:spcAft>
                  <a:spcPts val="800"/>
                </a:spcAft>
              </a:pPr>
              <a:r>
                <a:rPr lang="en-IN" sz="1100">
                  <a:solidFill>
                    <a:srgbClr val="000000"/>
                  </a:solidFill>
                  <a:effectLst/>
                  <a:latin typeface="Calibri" panose="020F0502020204030204" pitchFamily="34" charset="0"/>
                  <a:ea typeface="Calibri" panose="020F0502020204030204" pitchFamily="34" charset="0"/>
                </a:rPr>
                <a:t> </a:t>
              </a:r>
            </a:p>
          </p:txBody>
        </p:sp>
        <p:sp>
          <p:nvSpPr>
            <p:cNvPr id="146" name="Shape 727">
              <a:extLst>
                <a:ext uri="{FF2B5EF4-FFF2-40B4-BE49-F238E27FC236}">
                  <a16:creationId xmlns:a16="http://schemas.microsoft.com/office/drawing/2014/main" id="{B6467603-ABFA-499C-AA4E-4E449E10CFA3}"/>
                </a:ext>
              </a:extLst>
            </p:cNvPr>
            <p:cNvSpPr/>
            <p:nvPr/>
          </p:nvSpPr>
          <p:spPr>
            <a:xfrm>
              <a:off x="301066" y="0"/>
              <a:ext cx="5667502" cy="3095498"/>
            </a:xfrm>
            <a:custGeom>
              <a:avLst/>
              <a:gdLst/>
              <a:ahLst/>
              <a:cxnLst/>
              <a:rect l="0" t="0" r="0" b="0"/>
              <a:pathLst>
                <a:path w="5667502" h="3095498">
                  <a:moveTo>
                    <a:pt x="576580" y="1033526"/>
                  </a:moveTo>
                  <a:cubicBezTo>
                    <a:pt x="512953" y="688594"/>
                    <a:pt x="840740" y="370967"/>
                    <a:pt x="1308735" y="324104"/>
                  </a:cubicBezTo>
                  <a:cubicBezTo>
                    <a:pt x="1498473" y="305054"/>
                    <a:pt x="1691259" y="333502"/>
                    <a:pt x="1856359" y="404749"/>
                  </a:cubicBezTo>
                  <a:cubicBezTo>
                    <a:pt x="2031365" y="161672"/>
                    <a:pt x="2440305" y="69342"/>
                    <a:pt x="2769743" y="198374"/>
                  </a:cubicBezTo>
                  <a:cubicBezTo>
                    <a:pt x="2827274" y="220980"/>
                    <a:pt x="2880233" y="249555"/>
                    <a:pt x="2926715" y="283337"/>
                  </a:cubicBezTo>
                  <a:cubicBezTo>
                    <a:pt x="3062986" y="81915"/>
                    <a:pt x="3394964" y="0"/>
                    <a:pt x="3668141" y="100585"/>
                  </a:cubicBezTo>
                  <a:cubicBezTo>
                    <a:pt x="3743706" y="128398"/>
                    <a:pt x="3809746" y="168529"/>
                    <a:pt x="3860927" y="218186"/>
                  </a:cubicBezTo>
                  <a:cubicBezTo>
                    <a:pt x="4080637" y="27560"/>
                    <a:pt x="4468749" y="4064"/>
                    <a:pt x="4727956" y="165609"/>
                  </a:cubicBezTo>
                  <a:cubicBezTo>
                    <a:pt x="4836795" y="233426"/>
                    <a:pt x="4910201" y="327025"/>
                    <a:pt x="4935601" y="430403"/>
                  </a:cubicBezTo>
                  <a:cubicBezTo>
                    <a:pt x="5295519" y="502793"/>
                    <a:pt x="5507737" y="776860"/>
                    <a:pt x="5409819" y="1042670"/>
                  </a:cubicBezTo>
                  <a:cubicBezTo>
                    <a:pt x="5401564" y="1065023"/>
                    <a:pt x="5391277" y="1086993"/>
                    <a:pt x="5378831" y="1108202"/>
                  </a:cubicBezTo>
                  <a:cubicBezTo>
                    <a:pt x="5667502" y="1385189"/>
                    <a:pt x="5596890" y="1782191"/>
                    <a:pt x="5220970" y="1994916"/>
                  </a:cubicBezTo>
                  <a:cubicBezTo>
                    <a:pt x="5104003" y="2061084"/>
                    <a:pt x="4965827" y="2103883"/>
                    <a:pt x="4819777" y="2119376"/>
                  </a:cubicBezTo>
                  <a:cubicBezTo>
                    <a:pt x="4816602" y="2417318"/>
                    <a:pt x="4485894" y="2656840"/>
                    <a:pt x="4081272" y="2654554"/>
                  </a:cubicBezTo>
                  <a:cubicBezTo>
                    <a:pt x="3946144" y="2653665"/>
                    <a:pt x="3813937" y="2625345"/>
                    <a:pt x="3699256" y="2572639"/>
                  </a:cubicBezTo>
                  <a:cubicBezTo>
                    <a:pt x="3562350" y="2906649"/>
                    <a:pt x="3084957" y="3095498"/>
                    <a:pt x="2632964" y="2994406"/>
                  </a:cubicBezTo>
                  <a:cubicBezTo>
                    <a:pt x="2443607" y="2951989"/>
                    <a:pt x="2279904" y="2862326"/>
                    <a:pt x="2169922" y="2740787"/>
                  </a:cubicBezTo>
                  <a:cubicBezTo>
                    <a:pt x="1707134" y="2946527"/>
                    <a:pt x="1106424" y="2835783"/>
                    <a:pt x="828167" y="2493518"/>
                  </a:cubicBezTo>
                  <a:cubicBezTo>
                    <a:pt x="824738" y="2489200"/>
                    <a:pt x="821182" y="2484883"/>
                    <a:pt x="817880" y="2480564"/>
                  </a:cubicBezTo>
                  <a:cubicBezTo>
                    <a:pt x="514985" y="2506726"/>
                    <a:pt x="240627" y="2347341"/>
                    <a:pt x="205067" y="2124711"/>
                  </a:cubicBezTo>
                  <a:cubicBezTo>
                    <a:pt x="186118" y="2006092"/>
                    <a:pt x="239268" y="1887348"/>
                    <a:pt x="350393" y="1800098"/>
                  </a:cubicBezTo>
                  <a:cubicBezTo>
                    <a:pt x="88100" y="1686306"/>
                    <a:pt x="0" y="1436498"/>
                    <a:pt x="153581" y="1242314"/>
                  </a:cubicBezTo>
                  <a:cubicBezTo>
                    <a:pt x="242189" y="1130173"/>
                    <a:pt x="397637" y="1056005"/>
                    <a:pt x="572008" y="1042670"/>
                  </a:cubicBezTo>
                  <a:close/>
                </a:path>
              </a:pathLst>
            </a:custGeom>
            <a:ln w="24384" cap="flat">
              <a:round/>
            </a:ln>
          </p:spPr>
          <p:style>
            <a:lnRef idx="1">
              <a:srgbClr val="F79646"/>
            </a:lnRef>
            <a:fillRef idx="0">
              <a:srgbClr val="000000">
                <a:alpha val="0"/>
              </a:srgbClr>
            </a:fillRef>
            <a:effectRef idx="0">
              <a:scrgbClr r="0" g="0" b="0"/>
            </a:effectRef>
            <a:fontRef idx="none"/>
          </p:style>
          <p:txBody>
            <a:bodyPr/>
            <a:lstStyle/>
            <a:p>
              <a:endParaRPr lang="en-IN"/>
            </a:p>
          </p:txBody>
        </p:sp>
        <p:sp>
          <p:nvSpPr>
            <p:cNvPr id="147" name="Shape 728">
              <a:extLst>
                <a:ext uri="{FF2B5EF4-FFF2-40B4-BE49-F238E27FC236}">
                  <a16:creationId xmlns:a16="http://schemas.microsoft.com/office/drawing/2014/main" id="{8D7257B7-9698-43E0-9FF5-7791373DFA92}"/>
                </a:ext>
              </a:extLst>
            </p:cNvPr>
            <p:cNvSpPr/>
            <p:nvPr/>
          </p:nvSpPr>
          <p:spPr>
            <a:xfrm>
              <a:off x="657301" y="1788541"/>
              <a:ext cx="320802" cy="61087"/>
            </a:xfrm>
            <a:custGeom>
              <a:avLst/>
              <a:gdLst/>
              <a:ahLst/>
              <a:cxnLst/>
              <a:rect l="0" t="0" r="0" b="0"/>
              <a:pathLst>
                <a:path w="320802" h="61087">
                  <a:moveTo>
                    <a:pt x="320802" y="54737"/>
                  </a:moveTo>
                  <a:cubicBezTo>
                    <a:pt x="208788" y="61087"/>
                    <a:pt x="96901" y="42037"/>
                    <a:pt x="0" y="0"/>
                  </a:cubicBezTo>
                </a:path>
              </a:pathLst>
            </a:custGeom>
            <a:ln w="24384" cap="flat">
              <a:round/>
            </a:ln>
          </p:spPr>
          <p:style>
            <a:lnRef idx="1">
              <a:srgbClr val="F79646"/>
            </a:lnRef>
            <a:fillRef idx="0">
              <a:srgbClr val="000000">
                <a:alpha val="0"/>
              </a:srgbClr>
            </a:fillRef>
            <a:effectRef idx="0">
              <a:scrgbClr r="0" g="0" b="0"/>
            </a:effectRef>
            <a:fontRef idx="none"/>
          </p:style>
          <p:txBody>
            <a:bodyPr/>
            <a:lstStyle/>
            <a:p>
              <a:endParaRPr lang="en-IN"/>
            </a:p>
          </p:txBody>
        </p:sp>
        <p:sp>
          <p:nvSpPr>
            <p:cNvPr id="148" name="Shape 729">
              <a:extLst>
                <a:ext uri="{FF2B5EF4-FFF2-40B4-BE49-F238E27FC236}">
                  <a16:creationId xmlns:a16="http://schemas.microsoft.com/office/drawing/2014/main" id="{8C67ED90-171C-4A3F-939A-BC3259C0B569}"/>
                </a:ext>
              </a:extLst>
            </p:cNvPr>
            <p:cNvSpPr/>
            <p:nvPr/>
          </p:nvSpPr>
          <p:spPr>
            <a:xfrm>
              <a:off x="1120851" y="2441322"/>
              <a:ext cx="140335" cy="26162"/>
            </a:xfrm>
            <a:custGeom>
              <a:avLst/>
              <a:gdLst/>
              <a:ahLst/>
              <a:cxnLst/>
              <a:rect l="0" t="0" r="0" b="0"/>
              <a:pathLst>
                <a:path w="140335" h="26162">
                  <a:moveTo>
                    <a:pt x="140335" y="0"/>
                  </a:moveTo>
                  <a:cubicBezTo>
                    <a:pt x="95250" y="13208"/>
                    <a:pt x="48133" y="22098"/>
                    <a:pt x="0" y="26162"/>
                  </a:cubicBezTo>
                </a:path>
              </a:pathLst>
            </a:custGeom>
            <a:ln w="24384" cap="flat">
              <a:round/>
            </a:ln>
          </p:spPr>
          <p:style>
            <a:lnRef idx="1">
              <a:srgbClr val="F79646"/>
            </a:lnRef>
            <a:fillRef idx="0">
              <a:srgbClr val="000000">
                <a:alpha val="0"/>
              </a:srgbClr>
            </a:fillRef>
            <a:effectRef idx="0">
              <a:scrgbClr r="0" g="0" b="0"/>
            </a:effectRef>
            <a:fontRef idx="none"/>
          </p:style>
          <p:txBody>
            <a:bodyPr/>
            <a:lstStyle/>
            <a:p>
              <a:endParaRPr lang="en-IN"/>
            </a:p>
          </p:txBody>
        </p:sp>
        <p:sp>
          <p:nvSpPr>
            <p:cNvPr id="149" name="Shape 730">
              <a:extLst>
                <a:ext uri="{FF2B5EF4-FFF2-40B4-BE49-F238E27FC236}">
                  <a16:creationId xmlns:a16="http://schemas.microsoft.com/office/drawing/2014/main" id="{B0A91EF2-0630-4A8E-A174-06A30799D59D}"/>
                </a:ext>
              </a:extLst>
            </p:cNvPr>
            <p:cNvSpPr/>
            <p:nvPr/>
          </p:nvSpPr>
          <p:spPr>
            <a:xfrm>
              <a:off x="2386025" y="2609470"/>
              <a:ext cx="84582" cy="119380"/>
            </a:xfrm>
            <a:custGeom>
              <a:avLst/>
              <a:gdLst/>
              <a:ahLst/>
              <a:cxnLst/>
              <a:rect l="0" t="0" r="0" b="0"/>
              <a:pathLst>
                <a:path w="84582" h="119380">
                  <a:moveTo>
                    <a:pt x="84582" y="119380"/>
                  </a:moveTo>
                  <a:cubicBezTo>
                    <a:pt x="50800" y="81915"/>
                    <a:pt x="22352" y="41910"/>
                    <a:pt x="0" y="0"/>
                  </a:cubicBezTo>
                </a:path>
              </a:pathLst>
            </a:custGeom>
            <a:ln w="24384" cap="flat">
              <a:round/>
            </a:ln>
          </p:spPr>
          <p:style>
            <a:lnRef idx="1">
              <a:srgbClr val="F79646"/>
            </a:lnRef>
            <a:fillRef idx="0">
              <a:srgbClr val="000000">
                <a:alpha val="0"/>
              </a:srgbClr>
            </a:fillRef>
            <a:effectRef idx="0">
              <a:scrgbClr r="0" g="0" b="0"/>
            </a:effectRef>
            <a:fontRef idx="none"/>
          </p:style>
          <p:txBody>
            <a:bodyPr/>
            <a:lstStyle/>
            <a:p>
              <a:endParaRPr lang="en-IN"/>
            </a:p>
          </p:txBody>
        </p:sp>
        <p:sp>
          <p:nvSpPr>
            <p:cNvPr id="150" name="Shape 731">
              <a:extLst>
                <a:ext uri="{FF2B5EF4-FFF2-40B4-BE49-F238E27FC236}">
                  <a16:creationId xmlns:a16="http://schemas.microsoft.com/office/drawing/2014/main" id="{041ADC28-8989-4D3D-829B-8D0357BA3AED}"/>
                </a:ext>
              </a:extLst>
            </p:cNvPr>
            <p:cNvSpPr/>
            <p:nvPr/>
          </p:nvSpPr>
          <p:spPr>
            <a:xfrm>
              <a:off x="4000830" y="2431288"/>
              <a:ext cx="33782" cy="130937"/>
            </a:xfrm>
            <a:custGeom>
              <a:avLst/>
              <a:gdLst/>
              <a:ahLst/>
              <a:cxnLst/>
              <a:rect l="0" t="0" r="0" b="0"/>
              <a:pathLst>
                <a:path w="33782" h="130937">
                  <a:moveTo>
                    <a:pt x="33782" y="0"/>
                  </a:moveTo>
                  <a:cubicBezTo>
                    <a:pt x="28829" y="44323"/>
                    <a:pt x="17526" y="88265"/>
                    <a:pt x="0" y="130937"/>
                  </a:cubicBezTo>
                </a:path>
              </a:pathLst>
            </a:custGeom>
            <a:ln w="24384" cap="flat">
              <a:round/>
            </a:ln>
          </p:spPr>
          <p:style>
            <a:lnRef idx="1">
              <a:srgbClr val="F79646"/>
            </a:lnRef>
            <a:fillRef idx="0">
              <a:srgbClr val="000000">
                <a:alpha val="0"/>
              </a:srgbClr>
            </a:fillRef>
            <a:effectRef idx="0">
              <a:scrgbClr r="0" g="0" b="0"/>
            </a:effectRef>
            <a:fontRef idx="none"/>
          </p:style>
          <p:txBody>
            <a:bodyPr/>
            <a:lstStyle/>
            <a:p>
              <a:endParaRPr lang="en-IN"/>
            </a:p>
          </p:txBody>
        </p:sp>
        <p:sp>
          <p:nvSpPr>
            <p:cNvPr id="151" name="Shape 732">
              <a:extLst>
                <a:ext uri="{FF2B5EF4-FFF2-40B4-BE49-F238E27FC236}">
                  <a16:creationId xmlns:a16="http://schemas.microsoft.com/office/drawing/2014/main" id="{7E71A21B-E777-4D5D-AB02-74AF0553FC60}"/>
                </a:ext>
              </a:extLst>
            </p:cNvPr>
            <p:cNvSpPr/>
            <p:nvPr/>
          </p:nvSpPr>
          <p:spPr>
            <a:xfrm>
              <a:off x="4706061" y="1622172"/>
              <a:ext cx="414020" cy="489331"/>
            </a:xfrm>
            <a:custGeom>
              <a:avLst/>
              <a:gdLst/>
              <a:ahLst/>
              <a:cxnLst/>
              <a:rect l="0" t="0" r="0" b="0"/>
              <a:pathLst>
                <a:path w="414020" h="489331">
                  <a:moveTo>
                    <a:pt x="0" y="0"/>
                  </a:moveTo>
                  <a:cubicBezTo>
                    <a:pt x="253873" y="91059"/>
                    <a:pt x="414020" y="281432"/>
                    <a:pt x="411861" y="489331"/>
                  </a:cubicBezTo>
                </a:path>
              </a:pathLst>
            </a:custGeom>
            <a:ln w="24384" cap="flat">
              <a:round/>
            </a:ln>
          </p:spPr>
          <p:style>
            <a:lnRef idx="1">
              <a:srgbClr val="F79646"/>
            </a:lnRef>
            <a:fillRef idx="0">
              <a:srgbClr val="000000">
                <a:alpha val="0"/>
              </a:srgbClr>
            </a:fillRef>
            <a:effectRef idx="0">
              <a:scrgbClr r="0" g="0" b="0"/>
            </a:effectRef>
            <a:fontRef idx="none"/>
          </p:style>
          <p:txBody>
            <a:bodyPr/>
            <a:lstStyle/>
            <a:p>
              <a:endParaRPr lang="en-IN"/>
            </a:p>
          </p:txBody>
        </p:sp>
        <p:sp>
          <p:nvSpPr>
            <p:cNvPr id="152" name="Shape 733">
              <a:extLst>
                <a:ext uri="{FF2B5EF4-FFF2-40B4-BE49-F238E27FC236}">
                  <a16:creationId xmlns:a16="http://schemas.microsoft.com/office/drawing/2014/main" id="{594384DC-C372-4D2C-9B7C-FF348C4C8CC6}"/>
                </a:ext>
              </a:extLst>
            </p:cNvPr>
            <p:cNvSpPr/>
            <p:nvPr/>
          </p:nvSpPr>
          <p:spPr>
            <a:xfrm>
              <a:off x="5493969" y="1100963"/>
              <a:ext cx="183388" cy="183515"/>
            </a:xfrm>
            <a:custGeom>
              <a:avLst/>
              <a:gdLst/>
              <a:ahLst/>
              <a:cxnLst/>
              <a:rect l="0" t="0" r="0" b="0"/>
              <a:pathLst>
                <a:path w="183388" h="183515">
                  <a:moveTo>
                    <a:pt x="183388" y="0"/>
                  </a:moveTo>
                  <a:cubicBezTo>
                    <a:pt x="142240" y="70866"/>
                    <a:pt x="79502" y="133604"/>
                    <a:pt x="0" y="183515"/>
                  </a:cubicBezTo>
                </a:path>
              </a:pathLst>
            </a:custGeom>
            <a:ln w="24384" cap="flat">
              <a:round/>
            </a:ln>
          </p:spPr>
          <p:style>
            <a:lnRef idx="1">
              <a:srgbClr val="F79646"/>
            </a:lnRef>
            <a:fillRef idx="0">
              <a:srgbClr val="000000">
                <a:alpha val="0"/>
              </a:srgbClr>
            </a:fillRef>
            <a:effectRef idx="0">
              <a:scrgbClr r="0" g="0" b="0"/>
            </a:effectRef>
            <a:fontRef idx="none"/>
          </p:style>
          <p:txBody>
            <a:bodyPr/>
            <a:lstStyle/>
            <a:p>
              <a:endParaRPr lang="en-IN"/>
            </a:p>
          </p:txBody>
        </p:sp>
        <p:sp>
          <p:nvSpPr>
            <p:cNvPr id="153" name="Shape 734">
              <a:extLst>
                <a:ext uri="{FF2B5EF4-FFF2-40B4-BE49-F238E27FC236}">
                  <a16:creationId xmlns:a16="http://schemas.microsoft.com/office/drawing/2014/main" id="{6B0295EE-EDCE-4BC5-B030-07A8F4D997BE}"/>
                </a:ext>
              </a:extLst>
            </p:cNvPr>
            <p:cNvSpPr/>
            <p:nvPr/>
          </p:nvSpPr>
          <p:spPr>
            <a:xfrm>
              <a:off x="5237429" y="420116"/>
              <a:ext cx="10160" cy="86614"/>
            </a:xfrm>
            <a:custGeom>
              <a:avLst/>
              <a:gdLst/>
              <a:ahLst/>
              <a:cxnLst/>
              <a:rect l="0" t="0" r="0" b="0"/>
              <a:pathLst>
                <a:path w="10160" h="86614">
                  <a:moveTo>
                    <a:pt x="0" y="0"/>
                  </a:moveTo>
                  <a:cubicBezTo>
                    <a:pt x="6985" y="28575"/>
                    <a:pt x="10160" y="57658"/>
                    <a:pt x="9652" y="86614"/>
                  </a:cubicBezTo>
                </a:path>
              </a:pathLst>
            </a:custGeom>
            <a:ln w="24384" cap="flat">
              <a:round/>
            </a:ln>
          </p:spPr>
          <p:style>
            <a:lnRef idx="1">
              <a:srgbClr val="F79646"/>
            </a:lnRef>
            <a:fillRef idx="0">
              <a:srgbClr val="000000">
                <a:alpha val="0"/>
              </a:srgbClr>
            </a:fillRef>
            <a:effectRef idx="0">
              <a:scrgbClr r="0" g="0" b="0"/>
            </a:effectRef>
            <a:fontRef idx="none"/>
          </p:style>
          <p:txBody>
            <a:bodyPr/>
            <a:lstStyle/>
            <a:p>
              <a:endParaRPr lang="en-IN"/>
            </a:p>
          </p:txBody>
        </p:sp>
        <p:sp>
          <p:nvSpPr>
            <p:cNvPr id="154" name="Shape 735">
              <a:extLst>
                <a:ext uri="{FF2B5EF4-FFF2-40B4-BE49-F238E27FC236}">
                  <a16:creationId xmlns:a16="http://schemas.microsoft.com/office/drawing/2014/main" id="{ADE099EA-59A1-4574-8198-D73B03F1B979}"/>
                </a:ext>
              </a:extLst>
            </p:cNvPr>
            <p:cNvSpPr/>
            <p:nvPr/>
          </p:nvSpPr>
          <p:spPr>
            <a:xfrm>
              <a:off x="4066362" y="208535"/>
              <a:ext cx="93980" cy="110489"/>
            </a:xfrm>
            <a:custGeom>
              <a:avLst/>
              <a:gdLst/>
              <a:ahLst/>
              <a:cxnLst/>
              <a:rect l="0" t="0" r="0" b="0"/>
              <a:pathLst>
                <a:path w="93980" h="110489">
                  <a:moveTo>
                    <a:pt x="0" y="110489"/>
                  </a:moveTo>
                  <a:cubicBezTo>
                    <a:pt x="23876" y="70485"/>
                    <a:pt x="55499" y="33274"/>
                    <a:pt x="93980" y="0"/>
                  </a:cubicBezTo>
                </a:path>
              </a:pathLst>
            </a:custGeom>
            <a:ln w="24384" cap="flat">
              <a:round/>
            </a:ln>
          </p:spPr>
          <p:style>
            <a:lnRef idx="1">
              <a:srgbClr val="F79646"/>
            </a:lnRef>
            <a:fillRef idx="0">
              <a:srgbClr val="000000">
                <a:alpha val="0"/>
              </a:srgbClr>
            </a:fillRef>
            <a:effectRef idx="0">
              <a:scrgbClr r="0" g="0" b="0"/>
            </a:effectRef>
            <a:fontRef idx="none"/>
          </p:style>
          <p:txBody>
            <a:bodyPr/>
            <a:lstStyle/>
            <a:p>
              <a:endParaRPr lang="en-IN"/>
            </a:p>
          </p:txBody>
        </p:sp>
        <p:sp>
          <p:nvSpPr>
            <p:cNvPr id="155" name="Shape 736">
              <a:extLst>
                <a:ext uri="{FF2B5EF4-FFF2-40B4-BE49-F238E27FC236}">
                  <a16:creationId xmlns:a16="http://schemas.microsoft.com/office/drawing/2014/main" id="{4F763AFD-BE7C-4301-8097-7051ECF8631C}"/>
                </a:ext>
              </a:extLst>
            </p:cNvPr>
            <p:cNvSpPr/>
            <p:nvPr/>
          </p:nvSpPr>
          <p:spPr>
            <a:xfrm>
              <a:off x="3187776" y="276352"/>
              <a:ext cx="45593" cy="95377"/>
            </a:xfrm>
            <a:custGeom>
              <a:avLst/>
              <a:gdLst/>
              <a:ahLst/>
              <a:cxnLst/>
              <a:rect l="0" t="0" r="0" b="0"/>
              <a:pathLst>
                <a:path w="45593" h="95377">
                  <a:moveTo>
                    <a:pt x="0" y="95377"/>
                  </a:moveTo>
                  <a:cubicBezTo>
                    <a:pt x="9779" y="62357"/>
                    <a:pt x="25146" y="30353"/>
                    <a:pt x="45593" y="0"/>
                  </a:cubicBezTo>
                </a:path>
              </a:pathLst>
            </a:custGeom>
            <a:ln w="24384" cap="flat">
              <a:round/>
            </a:ln>
          </p:spPr>
          <p:style>
            <a:lnRef idx="1">
              <a:srgbClr val="F79646"/>
            </a:lnRef>
            <a:fillRef idx="0">
              <a:srgbClr val="000000">
                <a:alpha val="0"/>
              </a:srgbClr>
            </a:fillRef>
            <a:effectRef idx="0">
              <a:scrgbClr r="0" g="0" b="0"/>
            </a:effectRef>
            <a:fontRef idx="none"/>
          </p:style>
          <p:txBody>
            <a:bodyPr/>
            <a:lstStyle/>
            <a:p>
              <a:endParaRPr lang="en-IN"/>
            </a:p>
          </p:txBody>
        </p:sp>
        <p:sp>
          <p:nvSpPr>
            <p:cNvPr id="156" name="Shape 737">
              <a:extLst>
                <a:ext uri="{FF2B5EF4-FFF2-40B4-BE49-F238E27FC236}">
                  <a16:creationId xmlns:a16="http://schemas.microsoft.com/office/drawing/2014/main" id="{A47C7127-645B-4B9D-90AE-883AA7D0D958}"/>
                </a:ext>
              </a:extLst>
            </p:cNvPr>
            <p:cNvSpPr/>
            <p:nvPr/>
          </p:nvSpPr>
          <p:spPr>
            <a:xfrm>
              <a:off x="2156790" y="404114"/>
              <a:ext cx="164592" cy="92456"/>
            </a:xfrm>
            <a:custGeom>
              <a:avLst/>
              <a:gdLst/>
              <a:ahLst/>
              <a:cxnLst/>
              <a:rect l="0" t="0" r="0" b="0"/>
              <a:pathLst>
                <a:path w="164592" h="92456">
                  <a:moveTo>
                    <a:pt x="0" y="0"/>
                  </a:moveTo>
                  <a:cubicBezTo>
                    <a:pt x="59817" y="25781"/>
                    <a:pt x="115062" y="56769"/>
                    <a:pt x="164592" y="92456"/>
                  </a:cubicBezTo>
                </a:path>
              </a:pathLst>
            </a:custGeom>
            <a:ln w="24384" cap="flat">
              <a:round/>
            </a:ln>
          </p:spPr>
          <p:style>
            <a:lnRef idx="1">
              <a:srgbClr val="F79646"/>
            </a:lnRef>
            <a:fillRef idx="0">
              <a:srgbClr val="000000">
                <a:alpha val="0"/>
              </a:srgbClr>
            </a:fillRef>
            <a:effectRef idx="0">
              <a:scrgbClr r="0" g="0" b="0"/>
            </a:effectRef>
            <a:fontRef idx="none"/>
          </p:style>
          <p:txBody>
            <a:bodyPr/>
            <a:lstStyle/>
            <a:p>
              <a:endParaRPr lang="en-IN"/>
            </a:p>
          </p:txBody>
        </p:sp>
        <p:sp>
          <p:nvSpPr>
            <p:cNvPr id="157" name="Shape 738">
              <a:extLst>
                <a:ext uri="{FF2B5EF4-FFF2-40B4-BE49-F238E27FC236}">
                  <a16:creationId xmlns:a16="http://schemas.microsoft.com/office/drawing/2014/main" id="{75BEE534-35AD-4769-880A-9F7346DD5F60}"/>
                </a:ext>
              </a:extLst>
            </p:cNvPr>
            <p:cNvSpPr/>
            <p:nvPr/>
          </p:nvSpPr>
          <p:spPr>
            <a:xfrm>
              <a:off x="877646" y="1033526"/>
              <a:ext cx="28829" cy="97282"/>
            </a:xfrm>
            <a:custGeom>
              <a:avLst/>
              <a:gdLst/>
              <a:ahLst/>
              <a:cxnLst/>
              <a:rect l="0" t="0" r="0" b="0"/>
              <a:pathLst>
                <a:path w="28829" h="97282">
                  <a:moveTo>
                    <a:pt x="28829" y="97282"/>
                  </a:moveTo>
                  <a:cubicBezTo>
                    <a:pt x="15748" y="65532"/>
                    <a:pt x="6096" y="32893"/>
                    <a:pt x="0" y="0"/>
                  </a:cubicBezTo>
                </a:path>
              </a:pathLst>
            </a:custGeom>
            <a:ln w="24384" cap="flat">
              <a:round/>
            </a:ln>
          </p:spPr>
          <p:style>
            <a:lnRef idx="1">
              <a:srgbClr val="F79646"/>
            </a:lnRef>
            <a:fillRef idx="0">
              <a:srgbClr val="000000">
                <a:alpha val="0"/>
              </a:srgbClr>
            </a:fillRef>
            <a:effectRef idx="0">
              <a:scrgbClr r="0" g="0" b="0"/>
            </a:effectRef>
            <a:fontRef idx="none"/>
          </p:style>
          <p:txBody>
            <a:bodyPr/>
            <a:lstStyle/>
            <a:p>
              <a:endParaRPr lang="en-IN"/>
            </a:p>
          </p:txBody>
        </p:sp>
        <p:pic>
          <p:nvPicPr>
            <p:cNvPr id="158" name="Picture 157">
              <a:extLst>
                <a:ext uri="{FF2B5EF4-FFF2-40B4-BE49-F238E27FC236}">
                  <a16:creationId xmlns:a16="http://schemas.microsoft.com/office/drawing/2014/main" id="{9733B386-9CEE-4A5D-9291-BCDE9AFFB40A}"/>
                </a:ext>
              </a:extLst>
            </p:cNvPr>
            <p:cNvPicPr/>
            <p:nvPr/>
          </p:nvPicPr>
          <p:blipFill>
            <a:blip r:embed="rId27"/>
            <a:stretch>
              <a:fillRect/>
            </a:stretch>
          </p:blipFill>
          <p:spPr>
            <a:xfrm>
              <a:off x="2779471" y="416814"/>
              <a:ext cx="646938" cy="576834"/>
            </a:xfrm>
            <a:prstGeom prst="rect">
              <a:avLst/>
            </a:prstGeom>
          </p:spPr>
        </p:pic>
        <p:pic>
          <p:nvPicPr>
            <p:cNvPr id="159" name="Picture 158">
              <a:extLst>
                <a:ext uri="{FF2B5EF4-FFF2-40B4-BE49-F238E27FC236}">
                  <a16:creationId xmlns:a16="http://schemas.microsoft.com/office/drawing/2014/main" id="{D76AD525-FE75-4D3B-9295-E14F2BA0C9CB}"/>
                </a:ext>
              </a:extLst>
            </p:cNvPr>
            <p:cNvPicPr/>
            <p:nvPr/>
          </p:nvPicPr>
          <p:blipFill>
            <a:blip r:embed="rId28"/>
            <a:stretch>
              <a:fillRect/>
            </a:stretch>
          </p:blipFill>
          <p:spPr>
            <a:xfrm>
              <a:off x="2826207" y="502159"/>
              <a:ext cx="554736" cy="423672"/>
            </a:xfrm>
            <a:prstGeom prst="rect">
              <a:avLst/>
            </a:prstGeom>
          </p:spPr>
        </p:pic>
        <p:pic>
          <p:nvPicPr>
            <p:cNvPr id="160" name="Picture 159">
              <a:extLst>
                <a:ext uri="{FF2B5EF4-FFF2-40B4-BE49-F238E27FC236}">
                  <a16:creationId xmlns:a16="http://schemas.microsoft.com/office/drawing/2014/main" id="{F9E440D6-C5D7-41B6-8073-FE4CEA733388}"/>
                </a:ext>
              </a:extLst>
            </p:cNvPr>
            <p:cNvPicPr/>
            <p:nvPr/>
          </p:nvPicPr>
          <p:blipFill>
            <a:blip r:embed="rId29"/>
            <a:stretch>
              <a:fillRect/>
            </a:stretch>
          </p:blipFill>
          <p:spPr>
            <a:xfrm>
              <a:off x="2826207" y="441198"/>
              <a:ext cx="554736" cy="124968"/>
            </a:xfrm>
            <a:prstGeom prst="rect">
              <a:avLst/>
            </a:prstGeom>
          </p:spPr>
        </p:pic>
        <p:sp>
          <p:nvSpPr>
            <p:cNvPr id="161" name="Shape 744">
              <a:extLst>
                <a:ext uri="{FF2B5EF4-FFF2-40B4-BE49-F238E27FC236}">
                  <a16:creationId xmlns:a16="http://schemas.microsoft.com/office/drawing/2014/main" id="{1F4C62C7-FBC8-47E4-8881-753D698784D0}"/>
                </a:ext>
              </a:extLst>
            </p:cNvPr>
            <p:cNvSpPr/>
            <p:nvPr/>
          </p:nvSpPr>
          <p:spPr>
            <a:xfrm>
              <a:off x="2829763" y="445770"/>
              <a:ext cx="548640" cy="119634"/>
            </a:xfrm>
            <a:custGeom>
              <a:avLst/>
              <a:gdLst/>
              <a:ahLst/>
              <a:cxnLst/>
              <a:rect l="0" t="0" r="0" b="0"/>
              <a:pathLst>
                <a:path w="548640" h="119634">
                  <a:moveTo>
                    <a:pt x="548640" y="59817"/>
                  </a:moveTo>
                  <a:cubicBezTo>
                    <a:pt x="548640" y="92837"/>
                    <a:pt x="425831" y="119634"/>
                    <a:pt x="274320" y="119634"/>
                  </a:cubicBezTo>
                  <a:cubicBezTo>
                    <a:pt x="122809" y="119634"/>
                    <a:pt x="0" y="92837"/>
                    <a:pt x="0" y="59817"/>
                  </a:cubicBezTo>
                  <a:cubicBezTo>
                    <a:pt x="0" y="26797"/>
                    <a:pt x="122809" y="0"/>
                    <a:pt x="274320" y="0"/>
                  </a:cubicBezTo>
                  <a:cubicBezTo>
                    <a:pt x="425831" y="0"/>
                    <a:pt x="548640" y="26797"/>
                    <a:pt x="548640" y="59817"/>
                  </a:cubicBezTo>
                  <a:close/>
                </a:path>
              </a:pathLst>
            </a:custGeom>
            <a:ln w="9144" cap="flat">
              <a:round/>
            </a:ln>
          </p:spPr>
          <p:style>
            <a:lnRef idx="1">
              <a:srgbClr val="0D0D0D"/>
            </a:lnRef>
            <a:fillRef idx="0">
              <a:srgbClr val="000000">
                <a:alpha val="0"/>
              </a:srgbClr>
            </a:fillRef>
            <a:effectRef idx="0">
              <a:scrgbClr r="0" g="0" b="0"/>
            </a:effectRef>
            <a:fontRef idx="none"/>
          </p:style>
          <p:txBody>
            <a:bodyPr/>
            <a:lstStyle/>
            <a:p>
              <a:endParaRPr lang="en-IN"/>
            </a:p>
          </p:txBody>
        </p:sp>
        <p:sp>
          <p:nvSpPr>
            <p:cNvPr id="162" name="Shape 745">
              <a:extLst>
                <a:ext uri="{FF2B5EF4-FFF2-40B4-BE49-F238E27FC236}">
                  <a16:creationId xmlns:a16="http://schemas.microsoft.com/office/drawing/2014/main" id="{DAD5FEDD-4563-4335-ACF7-9872E2DE9273}"/>
                </a:ext>
              </a:extLst>
            </p:cNvPr>
            <p:cNvSpPr/>
            <p:nvPr/>
          </p:nvSpPr>
          <p:spPr>
            <a:xfrm>
              <a:off x="2829763" y="505587"/>
              <a:ext cx="548640" cy="418719"/>
            </a:xfrm>
            <a:custGeom>
              <a:avLst/>
              <a:gdLst/>
              <a:ahLst/>
              <a:cxnLst/>
              <a:rect l="0" t="0" r="0" b="0"/>
              <a:pathLst>
                <a:path w="548640" h="418719">
                  <a:moveTo>
                    <a:pt x="548640" y="0"/>
                  </a:moveTo>
                  <a:lnTo>
                    <a:pt x="548640" y="358902"/>
                  </a:lnTo>
                  <a:cubicBezTo>
                    <a:pt x="548640" y="391923"/>
                    <a:pt x="425831" y="418719"/>
                    <a:pt x="274320" y="418719"/>
                  </a:cubicBezTo>
                  <a:cubicBezTo>
                    <a:pt x="122809" y="418719"/>
                    <a:pt x="0" y="391923"/>
                    <a:pt x="0" y="358902"/>
                  </a:cubicBezTo>
                  <a:lnTo>
                    <a:pt x="0" y="0"/>
                  </a:lnTo>
                </a:path>
              </a:pathLst>
            </a:custGeom>
            <a:ln w="9144" cap="flat">
              <a:round/>
            </a:ln>
          </p:spPr>
          <p:style>
            <a:lnRef idx="1">
              <a:srgbClr val="0D0D0D"/>
            </a:lnRef>
            <a:fillRef idx="0">
              <a:srgbClr val="000000">
                <a:alpha val="0"/>
              </a:srgbClr>
            </a:fillRef>
            <a:effectRef idx="0">
              <a:scrgbClr r="0" g="0" b="0"/>
            </a:effectRef>
            <a:fontRef idx="none"/>
          </p:style>
          <p:txBody>
            <a:bodyPr/>
            <a:lstStyle/>
            <a:p>
              <a:endParaRPr lang="en-IN"/>
            </a:p>
          </p:txBody>
        </p:sp>
        <p:pic>
          <p:nvPicPr>
            <p:cNvPr id="163" name="Picture 162">
              <a:extLst>
                <a:ext uri="{FF2B5EF4-FFF2-40B4-BE49-F238E27FC236}">
                  <a16:creationId xmlns:a16="http://schemas.microsoft.com/office/drawing/2014/main" id="{D8D098AA-2D74-45C4-BFEF-8740A488CC2C}"/>
                </a:ext>
              </a:extLst>
            </p:cNvPr>
            <p:cNvPicPr/>
            <p:nvPr/>
          </p:nvPicPr>
          <p:blipFill>
            <a:blip r:embed="rId30"/>
            <a:stretch>
              <a:fillRect/>
            </a:stretch>
          </p:blipFill>
          <p:spPr>
            <a:xfrm>
              <a:off x="1237183" y="1102615"/>
              <a:ext cx="692658" cy="637794"/>
            </a:xfrm>
            <a:prstGeom prst="rect">
              <a:avLst/>
            </a:prstGeom>
          </p:spPr>
        </p:pic>
        <p:pic>
          <p:nvPicPr>
            <p:cNvPr id="164" name="Picture 163">
              <a:extLst>
                <a:ext uri="{FF2B5EF4-FFF2-40B4-BE49-F238E27FC236}">
                  <a16:creationId xmlns:a16="http://schemas.microsoft.com/office/drawing/2014/main" id="{6E4D8DE7-4A27-48FB-AED6-9C705835B945}"/>
                </a:ext>
              </a:extLst>
            </p:cNvPr>
            <p:cNvPicPr/>
            <p:nvPr/>
          </p:nvPicPr>
          <p:blipFill>
            <a:blip r:embed="rId31"/>
            <a:stretch>
              <a:fillRect/>
            </a:stretch>
          </p:blipFill>
          <p:spPr>
            <a:xfrm>
              <a:off x="1282903" y="1194055"/>
              <a:ext cx="600456" cy="478536"/>
            </a:xfrm>
            <a:prstGeom prst="rect">
              <a:avLst/>
            </a:prstGeom>
          </p:spPr>
        </p:pic>
        <p:pic>
          <p:nvPicPr>
            <p:cNvPr id="165" name="Picture 164">
              <a:extLst>
                <a:ext uri="{FF2B5EF4-FFF2-40B4-BE49-F238E27FC236}">
                  <a16:creationId xmlns:a16="http://schemas.microsoft.com/office/drawing/2014/main" id="{EA19E506-08B3-485B-8E4E-84DB15B0DEDF}"/>
                </a:ext>
              </a:extLst>
            </p:cNvPr>
            <p:cNvPicPr/>
            <p:nvPr/>
          </p:nvPicPr>
          <p:blipFill>
            <a:blip r:embed="rId32"/>
            <a:stretch>
              <a:fillRect/>
            </a:stretch>
          </p:blipFill>
          <p:spPr>
            <a:xfrm>
              <a:off x="1282903" y="1126999"/>
              <a:ext cx="600456" cy="140208"/>
            </a:xfrm>
            <a:prstGeom prst="rect">
              <a:avLst/>
            </a:prstGeom>
          </p:spPr>
        </p:pic>
        <p:sp>
          <p:nvSpPr>
            <p:cNvPr id="166" name="Shape 751">
              <a:extLst>
                <a:ext uri="{FF2B5EF4-FFF2-40B4-BE49-F238E27FC236}">
                  <a16:creationId xmlns:a16="http://schemas.microsoft.com/office/drawing/2014/main" id="{A6576321-4491-44E0-B7E1-FE3898D98D97}"/>
                </a:ext>
              </a:extLst>
            </p:cNvPr>
            <p:cNvSpPr/>
            <p:nvPr/>
          </p:nvSpPr>
          <p:spPr>
            <a:xfrm>
              <a:off x="1287475" y="1131571"/>
              <a:ext cx="594360" cy="134874"/>
            </a:xfrm>
            <a:custGeom>
              <a:avLst/>
              <a:gdLst/>
              <a:ahLst/>
              <a:cxnLst/>
              <a:rect l="0" t="0" r="0" b="0"/>
              <a:pathLst>
                <a:path w="594360" h="134874">
                  <a:moveTo>
                    <a:pt x="594360" y="67437"/>
                  </a:moveTo>
                  <a:cubicBezTo>
                    <a:pt x="594360" y="104648"/>
                    <a:pt x="461264" y="134874"/>
                    <a:pt x="297180" y="134874"/>
                  </a:cubicBezTo>
                  <a:cubicBezTo>
                    <a:pt x="133096" y="134874"/>
                    <a:pt x="0" y="104648"/>
                    <a:pt x="0" y="67437"/>
                  </a:cubicBezTo>
                  <a:cubicBezTo>
                    <a:pt x="0" y="30226"/>
                    <a:pt x="133096" y="0"/>
                    <a:pt x="297180" y="0"/>
                  </a:cubicBezTo>
                  <a:cubicBezTo>
                    <a:pt x="461264" y="0"/>
                    <a:pt x="594360" y="30226"/>
                    <a:pt x="594360" y="67437"/>
                  </a:cubicBezTo>
                  <a:close/>
                </a:path>
              </a:pathLst>
            </a:custGeom>
            <a:ln w="9144" cap="flat">
              <a:round/>
            </a:ln>
          </p:spPr>
          <p:style>
            <a:lnRef idx="1">
              <a:srgbClr val="0D0D0D"/>
            </a:lnRef>
            <a:fillRef idx="0">
              <a:srgbClr val="000000">
                <a:alpha val="0"/>
              </a:srgbClr>
            </a:fillRef>
            <a:effectRef idx="0">
              <a:scrgbClr r="0" g="0" b="0"/>
            </a:effectRef>
            <a:fontRef idx="none"/>
          </p:style>
          <p:txBody>
            <a:bodyPr/>
            <a:lstStyle/>
            <a:p>
              <a:endParaRPr lang="en-IN"/>
            </a:p>
          </p:txBody>
        </p:sp>
        <p:sp>
          <p:nvSpPr>
            <p:cNvPr id="167" name="Shape 752">
              <a:extLst>
                <a:ext uri="{FF2B5EF4-FFF2-40B4-BE49-F238E27FC236}">
                  <a16:creationId xmlns:a16="http://schemas.microsoft.com/office/drawing/2014/main" id="{B8681D60-5E28-4428-81C8-0144454A46E1}"/>
                </a:ext>
              </a:extLst>
            </p:cNvPr>
            <p:cNvSpPr/>
            <p:nvPr/>
          </p:nvSpPr>
          <p:spPr>
            <a:xfrm>
              <a:off x="1287475" y="1199007"/>
              <a:ext cx="594360" cy="472059"/>
            </a:xfrm>
            <a:custGeom>
              <a:avLst/>
              <a:gdLst/>
              <a:ahLst/>
              <a:cxnLst/>
              <a:rect l="0" t="0" r="0" b="0"/>
              <a:pathLst>
                <a:path w="594360" h="472059">
                  <a:moveTo>
                    <a:pt x="594360" y="0"/>
                  </a:moveTo>
                  <a:lnTo>
                    <a:pt x="594360" y="404622"/>
                  </a:lnTo>
                  <a:cubicBezTo>
                    <a:pt x="594360" y="441833"/>
                    <a:pt x="461264" y="472059"/>
                    <a:pt x="297180" y="472059"/>
                  </a:cubicBezTo>
                  <a:cubicBezTo>
                    <a:pt x="133096" y="472059"/>
                    <a:pt x="0" y="441833"/>
                    <a:pt x="0" y="404622"/>
                  </a:cubicBezTo>
                  <a:lnTo>
                    <a:pt x="0" y="0"/>
                  </a:lnTo>
                </a:path>
              </a:pathLst>
            </a:custGeom>
            <a:ln w="9144" cap="flat">
              <a:round/>
            </a:ln>
          </p:spPr>
          <p:style>
            <a:lnRef idx="1">
              <a:srgbClr val="0D0D0D"/>
            </a:lnRef>
            <a:fillRef idx="0">
              <a:srgbClr val="000000">
                <a:alpha val="0"/>
              </a:srgbClr>
            </a:fillRef>
            <a:effectRef idx="0">
              <a:scrgbClr r="0" g="0" b="0"/>
            </a:effectRef>
            <a:fontRef idx="none"/>
          </p:style>
          <p:txBody>
            <a:bodyPr/>
            <a:lstStyle/>
            <a:p>
              <a:endParaRPr lang="en-IN"/>
            </a:p>
          </p:txBody>
        </p:sp>
        <p:pic>
          <p:nvPicPr>
            <p:cNvPr id="168" name="Picture 167">
              <a:extLst>
                <a:ext uri="{FF2B5EF4-FFF2-40B4-BE49-F238E27FC236}">
                  <a16:creationId xmlns:a16="http://schemas.microsoft.com/office/drawing/2014/main" id="{C31AFFBC-B240-426D-A73D-FF77481A375A}"/>
                </a:ext>
              </a:extLst>
            </p:cNvPr>
            <p:cNvPicPr/>
            <p:nvPr/>
          </p:nvPicPr>
          <p:blipFill>
            <a:blip r:embed="rId33"/>
            <a:stretch>
              <a:fillRect/>
            </a:stretch>
          </p:blipFill>
          <p:spPr>
            <a:xfrm>
              <a:off x="2922727" y="2001774"/>
              <a:ext cx="692658" cy="616458"/>
            </a:xfrm>
            <a:prstGeom prst="rect">
              <a:avLst/>
            </a:prstGeom>
          </p:spPr>
        </p:pic>
        <p:pic>
          <p:nvPicPr>
            <p:cNvPr id="169" name="Picture 168">
              <a:extLst>
                <a:ext uri="{FF2B5EF4-FFF2-40B4-BE49-F238E27FC236}">
                  <a16:creationId xmlns:a16="http://schemas.microsoft.com/office/drawing/2014/main" id="{4C512CCD-F6F3-4289-8345-465BD4C30713}"/>
                </a:ext>
              </a:extLst>
            </p:cNvPr>
            <p:cNvPicPr/>
            <p:nvPr/>
          </p:nvPicPr>
          <p:blipFill>
            <a:blip r:embed="rId34"/>
            <a:stretch>
              <a:fillRect/>
            </a:stretch>
          </p:blipFill>
          <p:spPr>
            <a:xfrm>
              <a:off x="2968447" y="2092199"/>
              <a:ext cx="600456" cy="457200"/>
            </a:xfrm>
            <a:prstGeom prst="rect">
              <a:avLst/>
            </a:prstGeom>
          </p:spPr>
        </p:pic>
        <p:pic>
          <p:nvPicPr>
            <p:cNvPr id="170" name="Picture 169">
              <a:extLst>
                <a:ext uri="{FF2B5EF4-FFF2-40B4-BE49-F238E27FC236}">
                  <a16:creationId xmlns:a16="http://schemas.microsoft.com/office/drawing/2014/main" id="{19F3800E-384A-459C-9CD5-40E227714876}"/>
                </a:ext>
              </a:extLst>
            </p:cNvPr>
            <p:cNvPicPr/>
            <p:nvPr/>
          </p:nvPicPr>
          <p:blipFill>
            <a:blip r:embed="rId35"/>
            <a:stretch>
              <a:fillRect/>
            </a:stretch>
          </p:blipFill>
          <p:spPr>
            <a:xfrm>
              <a:off x="2968447" y="2026159"/>
              <a:ext cx="600456" cy="134112"/>
            </a:xfrm>
            <a:prstGeom prst="rect">
              <a:avLst/>
            </a:prstGeom>
          </p:spPr>
        </p:pic>
        <p:sp>
          <p:nvSpPr>
            <p:cNvPr id="171" name="Shape 758">
              <a:extLst>
                <a:ext uri="{FF2B5EF4-FFF2-40B4-BE49-F238E27FC236}">
                  <a16:creationId xmlns:a16="http://schemas.microsoft.com/office/drawing/2014/main" id="{651371AE-238F-4B6C-821F-49440E4A15D6}"/>
                </a:ext>
              </a:extLst>
            </p:cNvPr>
            <p:cNvSpPr/>
            <p:nvPr/>
          </p:nvSpPr>
          <p:spPr>
            <a:xfrm>
              <a:off x="2973019" y="2030730"/>
              <a:ext cx="594360" cy="129540"/>
            </a:xfrm>
            <a:custGeom>
              <a:avLst/>
              <a:gdLst/>
              <a:ahLst/>
              <a:cxnLst/>
              <a:rect l="0" t="0" r="0" b="0"/>
              <a:pathLst>
                <a:path w="594360" h="129540">
                  <a:moveTo>
                    <a:pt x="594360" y="64770"/>
                  </a:moveTo>
                  <a:cubicBezTo>
                    <a:pt x="594360" y="100584"/>
                    <a:pt x="461264" y="129540"/>
                    <a:pt x="297180" y="129540"/>
                  </a:cubicBezTo>
                  <a:cubicBezTo>
                    <a:pt x="133096" y="129540"/>
                    <a:pt x="0" y="100584"/>
                    <a:pt x="0" y="64770"/>
                  </a:cubicBezTo>
                  <a:cubicBezTo>
                    <a:pt x="0" y="28956"/>
                    <a:pt x="133096" y="0"/>
                    <a:pt x="297180" y="0"/>
                  </a:cubicBezTo>
                  <a:cubicBezTo>
                    <a:pt x="461264" y="0"/>
                    <a:pt x="594360" y="28956"/>
                    <a:pt x="594360" y="64770"/>
                  </a:cubicBezTo>
                  <a:close/>
                </a:path>
              </a:pathLst>
            </a:custGeom>
            <a:ln w="9144" cap="flat">
              <a:round/>
            </a:ln>
          </p:spPr>
          <p:style>
            <a:lnRef idx="1">
              <a:srgbClr val="0D0D0D"/>
            </a:lnRef>
            <a:fillRef idx="0">
              <a:srgbClr val="000000">
                <a:alpha val="0"/>
              </a:srgbClr>
            </a:fillRef>
            <a:effectRef idx="0">
              <a:scrgbClr r="0" g="0" b="0"/>
            </a:effectRef>
            <a:fontRef idx="none"/>
          </p:style>
          <p:txBody>
            <a:bodyPr/>
            <a:lstStyle/>
            <a:p>
              <a:endParaRPr lang="en-IN"/>
            </a:p>
          </p:txBody>
        </p:sp>
        <p:sp>
          <p:nvSpPr>
            <p:cNvPr id="172" name="Shape 759">
              <a:extLst>
                <a:ext uri="{FF2B5EF4-FFF2-40B4-BE49-F238E27FC236}">
                  <a16:creationId xmlns:a16="http://schemas.microsoft.com/office/drawing/2014/main" id="{638CB898-4F47-42F1-84E3-512CFA1A6286}"/>
                </a:ext>
              </a:extLst>
            </p:cNvPr>
            <p:cNvSpPr/>
            <p:nvPr/>
          </p:nvSpPr>
          <p:spPr>
            <a:xfrm>
              <a:off x="2973019" y="2095500"/>
              <a:ext cx="594360" cy="453390"/>
            </a:xfrm>
            <a:custGeom>
              <a:avLst/>
              <a:gdLst/>
              <a:ahLst/>
              <a:cxnLst/>
              <a:rect l="0" t="0" r="0" b="0"/>
              <a:pathLst>
                <a:path w="594360" h="453390">
                  <a:moveTo>
                    <a:pt x="594360" y="0"/>
                  </a:moveTo>
                  <a:lnTo>
                    <a:pt x="594360" y="388620"/>
                  </a:lnTo>
                  <a:cubicBezTo>
                    <a:pt x="594360" y="424435"/>
                    <a:pt x="461264" y="453390"/>
                    <a:pt x="297180" y="453390"/>
                  </a:cubicBezTo>
                  <a:cubicBezTo>
                    <a:pt x="133096" y="453390"/>
                    <a:pt x="0" y="424435"/>
                    <a:pt x="0" y="388620"/>
                  </a:cubicBezTo>
                  <a:lnTo>
                    <a:pt x="0" y="0"/>
                  </a:lnTo>
                </a:path>
              </a:pathLst>
            </a:custGeom>
            <a:ln w="9144" cap="flat">
              <a:round/>
            </a:ln>
          </p:spPr>
          <p:style>
            <a:lnRef idx="1">
              <a:srgbClr val="0D0D0D"/>
            </a:lnRef>
            <a:fillRef idx="0">
              <a:srgbClr val="000000">
                <a:alpha val="0"/>
              </a:srgbClr>
            </a:fillRef>
            <a:effectRef idx="0">
              <a:scrgbClr r="0" g="0" b="0"/>
            </a:effectRef>
            <a:fontRef idx="none"/>
          </p:style>
          <p:txBody>
            <a:bodyPr/>
            <a:lstStyle/>
            <a:p>
              <a:endParaRPr lang="en-IN"/>
            </a:p>
          </p:txBody>
        </p:sp>
        <p:pic>
          <p:nvPicPr>
            <p:cNvPr id="173" name="Picture 172">
              <a:extLst>
                <a:ext uri="{FF2B5EF4-FFF2-40B4-BE49-F238E27FC236}">
                  <a16:creationId xmlns:a16="http://schemas.microsoft.com/office/drawing/2014/main" id="{04E81B1D-D137-4C82-8F9D-50C32602A4FF}"/>
                </a:ext>
              </a:extLst>
            </p:cNvPr>
            <p:cNvPicPr/>
            <p:nvPr/>
          </p:nvPicPr>
          <p:blipFill>
            <a:blip r:embed="rId36"/>
            <a:stretch>
              <a:fillRect/>
            </a:stretch>
          </p:blipFill>
          <p:spPr>
            <a:xfrm>
              <a:off x="4635703" y="858774"/>
              <a:ext cx="671322" cy="607314"/>
            </a:xfrm>
            <a:prstGeom prst="rect">
              <a:avLst/>
            </a:prstGeom>
          </p:spPr>
        </p:pic>
        <p:pic>
          <p:nvPicPr>
            <p:cNvPr id="174" name="Picture 173">
              <a:extLst>
                <a:ext uri="{FF2B5EF4-FFF2-40B4-BE49-F238E27FC236}">
                  <a16:creationId xmlns:a16="http://schemas.microsoft.com/office/drawing/2014/main" id="{F3F7BE1B-A16B-4697-B826-27CB1DDB30DD}"/>
                </a:ext>
              </a:extLst>
            </p:cNvPr>
            <p:cNvPicPr/>
            <p:nvPr/>
          </p:nvPicPr>
          <p:blipFill>
            <a:blip r:embed="rId37"/>
            <a:stretch>
              <a:fillRect/>
            </a:stretch>
          </p:blipFill>
          <p:spPr>
            <a:xfrm>
              <a:off x="4680407" y="949198"/>
              <a:ext cx="579120" cy="448056"/>
            </a:xfrm>
            <a:prstGeom prst="rect">
              <a:avLst/>
            </a:prstGeom>
          </p:spPr>
        </p:pic>
        <p:pic>
          <p:nvPicPr>
            <p:cNvPr id="175" name="Picture 174">
              <a:extLst>
                <a:ext uri="{FF2B5EF4-FFF2-40B4-BE49-F238E27FC236}">
                  <a16:creationId xmlns:a16="http://schemas.microsoft.com/office/drawing/2014/main" id="{3A510B30-1846-46FA-AEE5-76FAE57F2770}"/>
                </a:ext>
              </a:extLst>
            </p:cNvPr>
            <p:cNvPicPr/>
            <p:nvPr/>
          </p:nvPicPr>
          <p:blipFill>
            <a:blip r:embed="rId38"/>
            <a:stretch>
              <a:fillRect/>
            </a:stretch>
          </p:blipFill>
          <p:spPr>
            <a:xfrm>
              <a:off x="4680407" y="883159"/>
              <a:ext cx="579120" cy="134112"/>
            </a:xfrm>
            <a:prstGeom prst="rect">
              <a:avLst/>
            </a:prstGeom>
          </p:spPr>
        </p:pic>
        <p:sp>
          <p:nvSpPr>
            <p:cNvPr id="176" name="Shape 765">
              <a:extLst>
                <a:ext uri="{FF2B5EF4-FFF2-40B4-BE49-F238E27FC236}">
                  <a16:creationId xmlns:a16="http://schemas.microsoft.com/office/drawing/2014/main" id="{628C75E4-2931-4D5F-9700-71F37671B60A}"/>
                </a:ext>
              </a:extLst>
            </p:cNvPr>
            <p:cNvSpPr/>
            <p:nvPr/>
          </p:nvSpPr>
          <p:spPr>
            <a:xfrm>
              <a:off x="4685995" y="887730"/>
              <a:ext cx="573024" cy="127254"/>
            </a:xfrm>
            <a:custGeom>
              <a:avLst/>
              <a:gdLst/>
              <a:ahLst/>
              <a:cxnLst/>
              <a:rect l="0" t="0" r="0" b="0"/>
              <a:pathLst>
                <a:path w="573024" h="127254">
                  <a:moveTo>
                    <a:pt x="573024" y="63627"/>
                  </a:moveTo>
                  <a:cubicBezTo>
                    <a:pt x="573024" y="98806"/>
                    <a:pt x="444754" y="127254"/>
                    <a:pt x="286512" y="127254"/>
                  </a:cubicBezTo>
                  <a:cubicBezTo>
                    <a:pt x="128270" y="127254"/>
                    <a:pt x="0" y="98806"/>
                    <a:pt x="0" y="63627"/>
                  </a:cubicBezTo>
                  <a:cubicBezTo>
                    <a:pt x="0" y="28448"/>
                    <a:pt x="128270" y="0"/>
                    <a:pt x="286512" y="0"/>
                  </a:cubicBezTo>
                  <a:cubicBezTo>
                    <a:pt x="444754" y="0"/>
                    <a:pt x="573024" y="28448"/>
                    <a:pt x="573024" y="63627"/>
                  </a:cubicBezTo>
                  <a:close/>
                </a:path>
              </a:pathLst>
            </a:custGeom>
            <a:ln w="9144" cap="flat">
              <a:round/>
            </a:ln>
          </p:spPr>
          <p:style>
            <a:lnRef idx="1">
              <a:srgbClr val="0D0D0D"/>
            </a:lnRef>
            <a:fillRef idx="0">
              <a:srgbClr val="000000">
                <a:alpha val="0"/>
              </a:srgbClr>
            </a:fillRef>
            <a:effectRef idx="0">
              <a:scrgbClr r="0" g="0" b="0"/>
            </a:effectRef>
            <a:fontRef idx="none"/>
          </p:style>
          <p:txBody>
            <a:bodyPr/>
            <a:lstStyle/>
            <a:p>
              <a:endParaRPr lang="en-IN"/>
            </a:p>
          </p:txBody>
        </p:sp>
        <p:sp>
          <p:nvSpPr>
            <p:cNvPr id="177" name="Shape 766">
              <a:extLst>
                <a:ext uri="{FF2B5EF4-FFF2-40B4-BE49-F238E27FC236}">
                  <a16:creationId xmlns:a16="http://schemas.microsoft.com/office/drawing/2014/main" id="{84823377-E61F-490D-94C0-38BE07DF0198}"/>
                </a:ext>
              </a:extLst>
            </p:cNvPr>
            <p:cNvSpPr/>
            <p:nvPr/>
          </p:nvSpPr>
          <p:spPr>
            <a:xfrm>
              <a:off x="4685995" y="951357"/>
              <a:ext cx="573024" cy="445389"/>
            </a:xfrm>
            <a:custGeom>
              <a:avLst/>
              <a:gdLst/>
              <a:ahLst/>
              <a:cxnLst/>
              <a:rect l="0" t="0" r="0" b="0"/>
              <a:pathLst>
                <a:path w="573024" h="445389">
                  <a:moveTo>
                    <a:pt x="573024" y="0"/>
                  </a:moveTo>
                  <a:lnTo>
                    <a:pt x="573024" y="381762"/>
                  </a:lnTo>
                  <a:cubicBezTo>
                    <a:pt x="573024" y="416940"/>
                    <a:pt x="444754" y="445389"/>
                    <a:pt x="286512" y="445389"/>
                  </a:cubicBezTo>
                  <a:cubicBezTo>
                    <a:pt x="128270" y="445389"/>
                    <a:pt x="0" y="416940"/>
                    <a:pt x="0" y="381762"/>
                  </a:cubicBezTo>
                  <a:lnTo>
                    <a:pt x="0" y="0"/>
                  </a:lnTo>
                </a:path>
              </a:pathLst>
            </a:custGeom>
            <a:ln w="9144" cap="flat">
              <a:round/>
            </a:ln>
          </p:spPr>
          <p:style>
            <a:lnRef idx="1">
              <a:srgbClr val="0D0D0D"/>
            </a:lnRef>
            <a:fillRef idx="0">
              <a:srgbClr val="000000">
                <a:alpha val="0"/>
              </a:srgbClr>
            </a:fillRef>
            <a:effectRef idx="0">
              <a:scrgbClr r="0" g="0" b="0"/>
            </a:effectRef>
            <a:fontRef idx="none"/>
          </p:style>
          <p:txBody>
            <a:bodyPr/>
            <a:lstStyle/>
            <a:p>
              <a:endParaRPr lang="en-IN"/>
            </a:p>
          </p:txBody>
        </p:sp>
        <p:pic>
          <p:nvPicPr>
            <p:cNvPr id="178" name="Picture 177">
              <a:extLst>
                <a:ext uri="{FF2B5EF4-FFF2-40B4-BE49-F238E27FC236}">
                  <a16:creationId xmlns:a16="http://schemas.microsoft.com/office/drawing/2014/main" id="{7EE17E51-BB2C-49C7-B2C2-8C7C58B62B35}"/>
                </a:ext>
              </a:extLst>
            </p:cNvPr>
            <p:cNvPicPr/>
            <p:nvPr/>
          </p:nvPicPr>
          <p:blipFill>
            <a:blip r:embed="rId39"/>
            <a:stretch>
              <a:fillRect/>
            </a:stretch>
          </p:blipFill>
          <p:spPr>
            <a:xfrm>
              <a:off x="1691335" y="752094"/>
              <a:ext cx="1320546" cy="808482"/>
            </a:xfrm>
            <a:prstGeom prst="rect">
              <a:avLst/>
            </a:prstGeom>
          </p:spPr>
        </p:pic>
        <p:sp>
          <p:nvSpPr>
            <p:cNvPr id="179" name="Shape 769">
              <a:extLst>
                <a:ext uri="{FF2B5EF4-FFF2-40B4-BE49-F238E27FC236}">
                  <a16:creationId xmlns:a16="http://schemas.microsoft.com/office/drawing/2014/main" id="{25772B0E-971C-442E-9A25-CD4E7D424933}"/>
                </a:ext>
              </a:extLst>
            </p:cNvPr>
            <p:cNvSpPr/>
            <p:nvPr/>
          </p:nvSpPr>
          <p:spPr>
            <a:xfrm>
              <a:off x="1857451" y="892175"/>
              <a:ext cx="990600" cy="483362"/>
            </a:xfrm>
            <a:custGeom>
              <a:avLst/>
              <a:gdLst/>
              <a:ahLst/>
              <a:cxnLst/>
              <a:rect l="0" t="0" r="0" b="0"/>
              <a:pathLst>
                <a:path w="990600" h="483362">
                  <a:moveTo>
                    <a:pt x="857758" y="0"/>
                  </a:moveTo>
                  <a:lnTo>
                    <a:pt x="990600" y="1651"/>
                  </a:lnTo>
                  <a:lnTo>
                    <a:pt x="909574" y="106935"/>
                  </a:lnTo>
                  <a:lnTo>
                    <a:pt x="892327" y="71341"/>
                  </a:lnTo>
                  <a:lnTo>
                    <a:pt x="115562" y="447700"/>
                  </a:lnTo>
                  <a:lnTo>
                    <a:pt x="132842" y="483362"/>
                  </a:lnTo>
                  <a:lnTo>
                    <a:pt x="0" y="481711"/>
                  </a:lnTo>
                  <a:lnTo>
                    <a:pt x="81026" y="376428"/>
                  </a:lnTo>
                  <a:lnTo>
                    <a:pt x="98273" y="412021"/>
                  </a:lnTo>
                  <a:lnTo>
                    <a:pt x="875038" y="35662"/>
                  </a:lnTo>
                  <a:lnTo>
                    <a:pt x="857758" y="0"/>
                  </a:lnTo>
                  <a:close/>
                </a:path>
              </a:pathLst>
            </a:custGeom>
            <a:ln w="0" cap="flat">
              <a:round/>
            </a:ln>
          </p:spPr>
          <p:style>
            <a:lnRef idx="0">
              <a:srgbClr val="000000">
                <a:alpha val="0"/>
              </a:srgbClr>
            </a:lnRef>
            <a:fillRef idx="1">
              <a:srgbClr val="000000"/>
            </a:fillRef>
            <a:effectRef idx="0">
              <a:scrgbClr r="0" g="0" b="0"/>
            </a:effectRef>
            <a:fontRef idx="none"/>
          </p:style>
          <p:txBody>
            <a:bodyPr/>
            <a:lstStyle/>
            <a:p>
              <a:endParaRPr lang="en-IN"/>
            </a:p>
          </p:txBody>
        </p:sp>
        <p:pic>
          <p:nvPicPr>
            <p:cNvPr id="180" name="Picture 179">
              <a:extLst>
                <a:ext uri="{FF2B5EF4-FFF2-40B4-BE49-F238E27FC236}">
                  <a16:creationId xmlns:a16="http://schemas.microsoft.com/office/drawing/2014/main" id="{C50B03B6-74D1-4628-B8BF-9C863934CFC7}"/>
                </a:ext>
              </a:extLst>
            </p:cNvPr>
            <p:cNvPicPr/>
            <p:nvPr/>
          </p:nvPicPr>
          <p:blipFill>
            <a:blip r:embed="rId40"/>
            <a:stretch>
              <a:fillRect/>
            </a:stretch>
          </p:blipFill>
          <p:spPr>
            <a:xfrm>
              <a:off x="3215335" y="642366"/>
              <a:ext cx="1625346" cy="576834"/>
            </a:xfrm>
            <a:prstGeom prst="rect">
              <a:avLst/>
            </a:prstGeom>
          </p:spPr>
        </p:pic>
        <p:sp>
          <p:nvSpPr>
            <p:cNvPr id="181" name="Shape 772">
              <a:extLst>
                <a:ext uri="{FF2B5EF4-FFF2-40B4-BE49-F238E27FC236}">
                  <a16:creationId xmlns:a16="http://schemas.microsoft.com/office/drawing/2014/main" id="{5659C2F8-E981-4DDB-B6D9-645AAB6B6F38}"/>
                </a:ext>
              </a:extLst>
            </p:cNvPr>
            <p:cNvSpPr/>
            <p:nvPr/>
          </p:nvSpPr>
          <p:spPr>
            <a:xfrm>
              <a:off x="3381451" y="748030"/>
              <a:ext cx="1295400" cy="319786"/>
            </a:xfrm>
            <a:custGeom>
              <a:avLst/>
              <a:gdLst/>
              <a:ahLst/>
              <a:cxnLst/>
              <a:rect l="0" t="0" r="0" b="0"/>
              <a:pathLst>
                <a:path w="1295400" h="319786">
                  <a:moveTo>
                    <a:pt x="127889" y="0"/>
                  </a:moveTo>
                  <a:lnTo>
                    <a:pt x="120439" y="38902"/>
                  </a:lnTo>
                  <a:lnTo>
                    <a:pt x="1182424" y="241914"/>
                  </a:lnTo>
                  <a:lnTo>
                    <a:pt x="1189863" y="203073"/>
                  </a:lnTo>
                  <a:lnTo>
                    <a:pt x="1295400" y="283718"/>
                  </a:lnTo>
                  <a:lnTo>
                    <a:pt x="1167511" y="319786"/>
                  </a:lnTo>
                  <a:lnTo>
                    <a:pt x="1174961" y="280884"/>
                  </a:lnTo>
                  <a:lnTo>
                    <a:pt x="112976" y="77872"/>
                  </a:lnTo>
                  <a:lnTo>
                    <a:pt x="105537" y="116713"/>
                  </a:lnTo>
                  <a:lnTo>
                    <a:pt x="0" y="36068"/>
                  </a:lnTo>
                  <a:lnTo>
                    <a:pt x="127889" y="0"/>
                  </a:lnTo>
                  <a:close/>
                </a:path>
              </a:pathLst>
            </a:custGeom>
            <a:ln w="0" cap="flat">
              <a:round/>
            </a:ln>
          </p:spPr>
          <p:style>
            <a:lnRef idx="0">
              <a:srgbClr val="000000">
                <a:alpha val="0"/>
              </a:srgbClr>
            </a:lnRef>
            <a:fillRef idx="1">
              <a:srgbClr val="000000"/>
            </a:fillRef>
            <a:effectRef idx="0">
              <a:scrgbClr r="0" g="0" b="0"/>
            </a:effectRef>
            <a:fontRef idx="none"/>
          </p:style>
          <p:txBody>
            <a:bodyPr/>
            <a:lstStyle/>
            <a:p>
              <a:endParaRPr lang="en-IN"/>
            </a:p>
          </p:txBody>
        </p:sp>
        <p:pic>
          <p:nvPicPr>
            <p:cNvPr id="182" name="Picture 181">
              <a:extLst>
                <a:ext uri="{FF2B5EF4-FFF2-40B4-BE49-F238E27FC236}">
                  <a16:creationId xmlns:a16="http://schemas.microsoft.com/office/drawing/2014/main" id="{715E9CF8-D2CF-44E8-B229-33798F7D784F}"/>
                </a:ext>
              </a:extLst>
            </p:cNvPr>
            <p:cNvPicPr/>
            <p:nvPr/>
          </p:nvPicPr>
          <p:blipFill>
            <a:blip r:embed="rId41"/>
            <a:stretch>
              <a:fillRect/>
            </a:stretch>
          </p:blipFill>
          <p:spPr>
            <a:xfrm>
              <a:off x="3443935" y="1300734"/>
              <a:ext cx="1387602" cy="1210818"/>
            </a:xfrm>
            <a:prstGeom prst="rect">
              <a:avLst/>
            </a:prstGeom>
          </p:spPr>
        </p:pic>
        <p:sp>
          <p:nvSpPr>
            <p:cNvPr id="183" name="Shape 775">
              <a:extLst>
                <a:ext uri="{FF2B5EF4-FFF2-40B4-BE49-F238E27FC236}">
                  <a16:creationId xmlns:a16="http://schemas.microsoft.com/office/drawing/2014/main" id="{ADEAB6AB-22C7-4B80-B592-800B3EBC52AF}"/>
                </a:ext>
              </a:extLst>
            </p:cNvPr>
            <p:cNvSpPr/>
            <p:nvPr/>
          </p:nvSpPr>
          <p:spPr>
            <a:xfrm>
              <a:off x="3610051" y="1442466"/>
              <a:ext cx="1059180" cy="883920"/>
            </a:xfrm>
            <a:custGeom>
              <a:avLst/>
              <a:gdLst/>
              <a:ahLst/>
              <a:cxnLst/>
              <a:rect l="0" t="0" r="0" b="0"/>
              <a:pathLst>
                <a:path w="1059180" h="883920">
                  <a:moveTo>
                    <a:pt x="1059180" y="0"/>
                  </a:moveTo>
                  <a:lnTo>
                    <a:pt x="1005967" y="121793"/>
                  </a:lnTo>
                  <a:lnTo>
                    <a:pt x="980617" y="91416"/>
                  </a:lnTo>
                  <a:lnTo>
                    <a:pt x="103934" y="823009"/>
                  </a:lnTo>
                  <a:lnTo>
                    <a:pt x="129286" y="853440"/>
                  </a:lnTo>
                  <a:lnTo>
                    <a:pt x="0" y="883920"/>
                  </a:lnTo>
                  <a:lnTo>
                    <a:pt x="53213" y="762127"/>
                  </a:lnTo>
                  <a:lnTo>
                    <a:pt x="78538" y="792525"/>
                  </a:lnTo>
                  <a:lnTo>
                    <a:pt x="955196" y="60953"/>
                  </a:lnTo>
                  <a:lnTo>
                    <a:pt x="929767" y="30480"/>
                  </a:lnTo>
                  <a:lnTo>
                    <a:pt x="1059180" y="0"/>
                  </a:lnTo>
                  <a:close/>
                </a:path>
              </a:pathLst>
            </a:custGeom>
            <a:ln w="0" cap="flat">
              <a:round/>
            </a:ln>
          </p:spPr>
          <p:style>
            <a:lnRef idx="0">
              <a:srgbClr val="000000">
                <a:alpha val="0"/>
              </a:srgbClr>
            </a:lnRef>
            <a:fillRef idx="1">
              <a:srgbClr val="000000"/>
            </a:fillRef>
            <a:effectRef idx="0">
              <a:scrgbClr r="0" g="0" b="0"/>
            </a:effectRef>
            <a:fontRef idx="none"/>
          </p:style>
          <p:txBody>
            <a:bodyPr/>
            <a:lstStyle/>
            <a:p>
              <a:endParaRPr lang="en-IN"/>
            </a:p>
          </p:txBody>
        </p:sp>
        <p:pic>
          <p:nvPicPr>
            <p:cNvPr id="184" name="Picture 183">
              <a:extLst>
                <a:ext uri="{FF2B5EF4-FFF2-40B4-BE49-F238E27FC236}">
                  <a16:creationId xmlns:a16="http://schemas.microsoft.com/office/drawing/2014/main" id="{874D7DE1-8BCD-4E8F-804A-D03BDEBB9F3B}"/>
                </a:ext>
              </a:extLst>
            </p:cNvPr>
            <p:cNvPicPr/>
            <p:nvPr/>
          </p:nvPicPr>
          <p:blipFill>
            <a:blip r:embed="rId42"/>
            <a:stretch>
              <a:fillRect/>
            </a:stretch>
          </p:blipFill>
          <p:spPr>
            <a:xfrm>
              <a:off x="1700479" y="1514094"/>
              <a:ext cx="1418082" cy="976122"/>
            </a:xfrm>
            <a:prstGeom prst="rect">
              <a:avLst/>
            </a:prstGeom>
          </p:spPr>
        </p:pic>
        <p:sp>
          <p:nvSpPr>
            <p:cNvPr id="185" name="Shape 778">
              <a:extLst>
                <a:ext uri="{FF2B5EF4-FFF2-40B4-BE49-F238E27FC236}">
                  <a16:creationId xmlns:a16="http://schemas.microsoft.com/office/drawing/2014/main" id="{E1D278D6-1C29-405A-BF36-AB7E2BEFD9E1}"/>
                </a:ext>
              </a:extLst>
            </p:cNvPr>
            <p:cNvSpPr/>
            <p:nvPr/>
          </p:nvSpPr>
          <p:spPr>
            <a:xfrm>
              <a:off x="1866595" y="1655826"/>
              <a:ext cx="1089660" cy="647700"/>
            </a:xfrm>
            <a:custGeom>
              <a:avLst/>
              <a:gdLst/>
              <a:ahLst/>
              <a:cxnLst/>
              <a:rect l="0" t="0" r="0" b="0"/>
              <a:pathLst>
                <a:path w="1089660" h="647700">
                  <a:moveTo>
                    <a:pt x="0" y="0"/>
                  </a:moveTo>
                  <a:lnTo>
                    <a:pt x="132588" y="9652"/>
                  </a:lnTo>
                  <a:lnTo>
                    <a:pt x="112337" y="43685"/>
                  </a:lnTo>
                  <a:lnTo>
                    <a:pt x="997615" y="569912"/>
                  </a:lnTo>
                  <a:lnTo>
                    <a:pt x="1017905" y="535813"/>
                  </a:lnTo>
                  <a:lnTo>
                    <a:pt x="1089660" y="647700"/>
                  </a:lnTo>
                  <a:lnTo>
                    <a:pt x="957072" y="638048"/>
                  </a:lnTo>
                  <a:lnTo>
                    <a:pt x="977323" y="604015"/>
                  </a:lnTo>
                  <a:lnTo>
                    <a:pt x="92045" y="77789"/>
                  </a:lnTo>
                  <a:lnTo>
                    <a:pt x="71755" y="111887"/>
                  </a:lnTo>
                  <a:lnTo>
                    <a:pt x="0" y="0"/>
                  </a:lnTo>
                  <a:close/>
                </a:path>
              </a:pathLst>
            </a:custGeom>
            <a:ln w="0" cap="flat">
              <a:round/>
            </a:ln>
          </p:spPr>
          <p:style>
            <a:lnRef idx="0">
              <a:srgbClr val="000000">
                <a:alpha val="0"/>
              </a:srgbClr>
            </a:lnRef>
            <a:fillRef idx="1">
              <a:srgbClr val="000000"/>
            </a:fillRef>
            <a:effectRef idx="0">
              <a:scrgbClr r="0" g="0" b="0"/>
            </a:effectRef>
            <a:fontRef idx="none"/>
          </p:style>
          <p:txBody>
            <a:bodyPr/>
            <a:lstStyle/>
            <a:p>
              <a:endParaRPr lang="en-IN"/>
            </a:p>
          </p:txBody>
        </p:sp>
        <p:sp>
          <p:nvSpPr>
            <p:cNvPr id="186" name="Shape 779">
              <a:extLst>
                <a:ext uri="{FF2B5EF4-FFF2-40B4-BE49-F238E27FC236}">
                  <a16:creationId xmlns:a16="http://schemas.microsoft.com/office/drawing/2014/main" id="{995F3023-BCD3-4838-8C88-C2A3608BF034}"/>
                </a:ext>
              </a:extLst>
            </p:cNvPr>
            <p:cNvSpPr/>
            <p:nvPr/>
          </p:nvSpPr>
          <p:spPr>
            <a:xfrm>
              <a:off x="1970354" y="778637"/>
              <a:ext cx="841121" cy="441579"/>
            </a:xfrm>
            <a:custGeom>
              <a:avLst/>
              <a:gdLst/>
              <a:ahLst/>
              <a:cxnLst/>
              <a:rect l="0" t="0" r="0" b="0"/>
              <a:pathLst>
                <a:path w="841121" h="441579">
                  <a:moveTo>
                    <a:pt x="742188" y="127"/>
                  </a:moveTo>
                  <a:lnTo>
                    <a:pt x="841121" y="5461"/>
                  </a:lnTo>
                  <a:lnTo>
                    <a:pt x="787781" y="89027"/>
                  </a:lnTo>
                  <a:cubicBezTo>
                    <a:pt x="785876" y="91949"/>
                    <a:pt x="781939" y="92837"/>
                    <a:pt x="779018" y="90932"/>
                  </a:cubicBezTo>
                  <a:cubicBezTo>
                    <a:pt x="776097" y="89027"/>
                    <a:pt x="775208" y="85090"/>
                    <a:pt x="777113" y="82169"/>
                  </a:cubicBezTo>
                  <a:lnTo>
                    <a:pt x="811906" y="27655"/>
                  </a:lnTo>
                  <a:lnTo>
                    <a:pt x="5842" y="441579"/>
                  </a:lnTo>
                  <a:lnTo>
                    <a:pt x="0" y="430403"/>
                  </a:lnTo>
                  <a:lnTo>
                    <a:pt x="806211" y="16279"/>
                  </a:lnTo>
                  <a:lnTo>
                    <a:pt x="741553" y="12827"/>
                  </a:lnTo>
                  <a:cubicBezTo>
                    <a:pt x="737997" y="12574"/>
                    <a:pt x="735330" y="9652"/>
                    <a:pt x="735457" y="6097"/>
                  </a:cubicBezTo>
                  <a:cubicBezTo>
                    <a:pt x="735711" y="2667"/>
                    <a:pt x="738632" y="0"/>
                    <a:pt x="742188" y="127"/>
                  </a:cubicBezTo>
                  <a:close/>
                </a:path>
              </a:pathLst>
            </a:custGeom>
            <a:ln w="0" cap="flat">
              <a:round/>
            </a:ln>
          </p:spPr>
          <p:style>
            <a:lnRef idx="0">
              <a:srgbClr val="000000">
                <a:alpha val="0"/>
              </a:srgbClr>
            </a:lnRef>
            <a:fillRef idx="1">
              <a:srgbClr val="C0504D"/>
            </a:fillRef>
            <a:effectRef idx="0">
              <a:scrgbClr r="0" g="0" b="0"/>
            </a:effectRef>
            <a:fontRef idx="none"/>
          </p:style>
          <p:txBody>
            <a:bodyPr/>
            <a:lstStyle/>
            <a:p>
              <a:endParaRPr lang="en-IN"/>
            </a:p>
          </p:txBody>
        </p:sp>
        <p:sp>
          <p:nvSpPr>
            <p:cNvPr id="187" name="Shape 780">
              <a:extLst>
                <a:ext uri="{FF2B5EF4-FFF2-40B4-BE49-F238E27FC236}">
                  <a16:creationId xmlns:a16="http://schemas.microsoft.com/office/drawing/2014/main" id="{0F257DEC-D9A8-4BC5-867B-6B127CB4BD8E}"/>
                </a:ext>
              </a:extLst>
            </p:cNvPr>
            <p:cNvSpPr/>
            <p:nvPr/>
          </p:nvSpPr>
          <p:spPr>
            <a:xfrm>
              <a:off x="1933651" y="949072"/>
              <a:ext cx="955294" cy="478155"/>
            </a:xfrm>
            <a:custGeom>
              <a:avLst/>
              <a:gdLst/>
              <a:ahLst/>
              <a:cxnLst/>
              <a:rect l="0" t="0" r="0" b="0"/>
              <a:pathLst>
                <a:path w="955294" h="478155">
                  <a:moveTo>
                    <a:pt x="949706" y="0"/>
                  </a:moveTo>
                  <a:lnTo>
                    <a:pt x="955294" y="11430"/>
                  </a:lnTo>
                  <a:lnTo>
                    <a:pt x="35275" y="460453"/>
                  </a:lnTo>
                  <a:lnTo>
                    <a:pt x="99695" y="465201"/>
                  </a:lnTo>
                  <a:cubicBezTo>
                    <a:pt x="103251" y="465455"/>
                    <a:pt x="105918" y="468502"/>
                    <a:pt x="105664" y="472059"/>
                  </a:cubicBezTo>
                  <a:cubicBezTo>
                    <a:pt x="105410" y="475488"/>
                    <a:pt x="102362" y="478155"/>
                    <a:pt x="98806" y="477901"/>
                  </a:cubicBezTo>
                  <a:lnTo>
                    <a:pt x="0" y="470535"/>
                  </a:lnTo>
                  <a:lnTo>
                    <a:pt x="54991" y="388112"/>
                  </a:lnTo>
                  <a:cubicBezTo>
                    <a:pt x="56896" y="385190"/>
                    <a:pt x="60833" y="384428"/>
                    <a:pt x="63754" y="386334"/>
                  </a:cubicBezTo>
                  <a:cubicBezTo>
                    <a:pt x="66675" y="388365"/>
                    <a:pt x="67564" y="392302"/>
                    <a:pt x="65532" y="395224"/>
                  </a:cubicBezTo>
                  <a:lnTo>
                    <a:pt x="29610" y="449060"/>
                  </a:lnTo>
                  <a:lnTo>
                    <a:pt x="949706" y="0"/>
                  </a:lnTo>
                  <a:close/>
                </a:path>
              </a:pathLst>
            </a:custGeom>
            <a:ln w="0" cap="flat">
              <a:round/>
            </a:ln>
          </p:spPr>
          <p:style>
            <a:lnRef idx="0">
              <a:srgbClr val="000000">
                <a:alpha val="0"/>
              </a:srgbClr>
            </a:lnRef>
            <a:fillRef idx="1">
              <a:srgbClr val="C0504D"/>
            </a:fillRef>
            <a:effectRef idx="0">
              <a:scrgbClr r="0" g="0" b="0"/>
            </a:effectRef>
            <a:fontRef idx="none"/>
          </p:style>
          <p:txBody>
            <a:bodyPr/>
            <a:lstStyle/>
            <a:p>
              <a:endParaRPr lang="en-IN"/>
            </a:p>
          </p:txBody>
        </p:sp>
        <p:sp>
          <p:nvSpPr>
            <p:cNvPr id="188" name="Shape 781">
              <a:extLst>
                <a:ext uri="{FF2B5EF4-FFF2-40B4-BE49-F238E27FC236}">
                  <a16:creationId xmlns:a16="http://schemas.microsoft.com/office/drawing/2014/main" id="{0068EF39-AFD8-4EA6-9DD2-1AD12D1564BB}"/>
                </a:ext>
              </a:extLst>
            </p:cNvPr>
            <p:cNvSpPr/>
            <p:nvPr/>
          </p:nvSpPr>
          <p:spPr>
            <a:xfrm>
              <a:off x="3435045" y="674243"/>
              <a:ext cx="1239520" cy="297815"/>
            </a:xfrm>
            <a:custGeom>
              <a:avLst/>
              <a:gdLst/>
              <a:ahLst/>
              <a:cxnLst/>
              <a:rect l="0" t="0" r="0" b="0"/>
              <a:pathLst>
                <a:path w="1239520" h="297815">
                  <a:moveTo>
                    <a:pt x="2540" y="0"/>
                  </a:moveTo>
                  <a:lnTo>
                    <a:pt x="1205622" y="251759"/>
                  </a:lnTo>
                  <a:lnTo>
                    <a:pt x="1157478" y="208280"/>
                  </a:lnTo>
                  <a:cubicBezTo>
                    <a:pt x="1154811" y="205994"/>
                    <a:pt x="1154684" y="201930"/>
                    <a:pt x="1156970" y="199390"/>
                  </a:cubicBezTo>
                  <a:cubicBezTo>
                    <a:pt x="1159383" y="196723"/>
                    <a:pt x="1163320" y="196596"/>
                    <a:pt x="1165987" y="198882"/>
                  </a:cubicBezTo>
                  <a:lnTo>
                    <a:pt x="1239520" y="265303"/>
                  </a:lnTo>
                  <a:lnTo>
                    <a:pt x="1145540" y="296672"/>
                  </a:lnTo>
                  <a:cubicBezTo>
                    <a:pt x="1142238" y="297815"/>
                    <a:pt x="1138555" y="295910"/>
                    <a:pt x="1137539" y="292608"/>
                  </a:cubicBezTo>
                  <a:cubicBezTo>
                    <a:pt x="1136396" y="289306"/>
                    <a:pt x="1138174" y="285750"/>
                    <a:pt x="1141476" y="284607"/>
                  </a:cubicBezTo>
                  <a:lnTo>
                    <a:pt x="1202781" y="264141"/>
                  </a:lnTo>
                  <a:lnTo>
                    <a:pt x="0" y="12446"/>
                  </a:lnTo>
                  <a:lnTo>
                    <a:pt x="2540" y="0"/>
                  </a:lnTo>
                  <a:close/>
                </a:path>
              </a:pathLst>
            </a:custGeom>
            <a:ln w="0" cap="flat">
              <a:round/>
            </a:ln>
          </p:spPr>
          <p:style>
            <a:lnRef idx="0">
              <a:srgbClr val="000000">
                <a:alpha val="0"/>
              </a:srgbClr>
            </a:lnRef>
            <a:fillRef idx="1">
              <a:srgbClr val="C0504D"/>
            </a:fillRef>
            <a:effectRef idx="0">
              <a:scrgbClr r="0" g="0" b="0"/>
            </a:effectRef>
            <a:fontRef idx="none"/>
          </p:style>
          <p:txBody>
            <a:bodyPr/>
            <a:lstStyle/>
            <a:p>
              <a:endParaRPr lang="en-IN"/>
            </a:p>
          </p:txBody>
        </p:sp>
        <p:sp>
          <p:nvSpPr>
            <p:cNvPr id="189" name="Shape 782">
              <a:extLst>
                <a:ext uri="{FF2B5EF4-FFF2-40B4-BE49-F238E27FC236}">
                  <a16:creationId xmlns:a16="http://schemas.microsoft.com/office/drawing/2014/main" id="{1F5DC619-B91D-42BA-9368-E020E28E009A}"/>
                </a:ext>
              </a:extLst>
            </p:cNvPr>
            <p:cNvSpPr/>
            <p:nvPr/>
          </p:nvSpPr>
          <p:spPr>
            <a:xfrm>
              <a:off x="3436315" y="872998"/>
              <a:ext cx="1250696" cy="255651"/>
            </a:xfrm>
            <a:custGeom>
              <a:avLst/>
              <a:gdLst/>
              <a:ahLst/>
              <a:cxnLst/>
              <a:rect l="0" t="0" r="0" b="0"/>
              <a:pathLst>
                <a:path w="1250696" h="255651">
                  <a:moveTo>
                    <a:pt x="92710" y="1270"/>
                  </a:moveTo>
                  <a:cubicBezTo>
                    <a:pt x="96012" y="0"/>
                    <a:pt x="99695" y="1651"/>
                    <a:pt x="100965" y="4953"/>
                  </a:cubicBezTo>
                  <a:cubicBezTo>
                    <a:pt x="102108" y="8255"/>
                    <a:pt x="100457" y="11938"/>
                    <a:pt x="97155" y="13081"/>
                  </a:cubicBezTo>
                  <a:lnTo>
                    <a:pt x="36570" y="35824"/>
                  </a:lnTo>
                  <a:lnTo>
                    <a:pt x="1250696" y="243205"/>
                  </a:lnTo>
                  <a:lnTo>
                    <a:pt x="1248664" y="255651"/>
                  </a:lnTo>
                  <a:lnTo>
                    <a:pt x="34579" y="48423"/>
                  </a:lnTo>
                  <a:lnTo>
                    <a:pt x="84074" y="89916"/>
                  </a:lnTo>
                  <a:cubicBezTo>
                    <a:pt x="86741" y="92202"/>
                    <a:pt x="87122" y="96266"/>
                    <a:pt x="84836" y="98934"/>
                  </a:cubicBezTo>
                  <a:cubicBezTo>
                    <a:pt x="82677" y="101600"/>
                    <a:pt x="78613" y="101981"/>
                    <a:pt x="75946" y="99695"/>
                  </a:cubicBezTo>
                  <a:lnTo>
                    <a:pt x="0" y="36068"/>
                  </a:lnTo>
                  <a:lnTo>
                    <a:pt x="92710" y="1270"/>
                  </a:lnTo>
                  <a:close/>
                </a:path>
              </a:pathLst>
            </a:custGeom>
            <a:ln w="0" cap="flat">
              <a:round/>
            </a:ln>
          </p:spPr>
          <p:style>
            <a:lnRef idx="0">
              <a:srgbClr val="000000">
                <a:alpha val="0"/>
              </a:srgbClr>
            </a:lnRef>
            <a:fillRef idx="1">
              <a:srgbClr val="C0504D"/>
            </a:fillRef>
            <a:effectRef idx="0">
              <a:scrgbClr r="0" g="0" b="0"/>
            </a:effectRef>
            <a:fontRef idx="none"/>
          </p:style>
          <p:txBody>
            <a:bodyPr/>
            <a:lstStyle/>
            <a:p>
              <a:endParaRPr lang="en-IN"/>
            </a:p>
          </p:txBody>
        </p:sp>
        <p:sp>
          <p:nvSpPr>
            <p:cNvPr id="190" name="Shape 783">
              <a:extLst>
                <a:ext uri="{FF2B5EF4-FFF2-40B4-BE49-F238E27FC236}">
                  <a16:creationId xmlns:a16="http://schemas.microsoft.com/office/drawing/2014/main" id="{08ABF34C-294A-4E19-9AD7-09678BC6E0EE}"/>
                </a:ext>
              </a:extLst>
            </p:cNvPr>
            <p:cNvSpPr/>
            <p:nvPr/>
          </p:nvSpPr>
          <p:spPr>
            <a:xfrm>
              <a:off x="1814779" y="1701547"/>
              <a:ext cx="1131189" cy="713994"/>
            </a:xfrm>
            <a:custGeom>
              <a:avLst/>
              <a:gdLst/>
              <a:ahLst/>
              <a:cxnLst/>
              <a:rect l="0" t="0" r="0" b="0"/>
              <a:pathLst>
                <a:path w="1131189" h="713994">
                  <a:moveTo>
                    <a:pt x="0" y="0"/>
                  </a:moveTo>
                  <a:lnTo>
                    <a:pt x="99060" y="3301"/>
                  </a:lnTo>
                  <a:cubicBezTo>
                    <a:pt x="102489" y="3301"/>
                    <a:pt x="105283" y="6350"/>
                    <a:pt x="105156" y="9778"/>
                  </a:cubicBezTo>
                  <a:cubicBezTo>
                    <a:pt x="105029" y="13335"/>
                    <a:pt x="102108" y="16001"/>
                    <a:pt x="98552" y="16001"/>
                  </a:cubicBezTo>
                  <a:lnTo>
                    <a:pt x="34010" y="13863"/>
                  </a:lnTo>
                  <a:lnTo>
                    <a:pt x="1131189" y="703326"/>
                  </a:lnTo>
                  <a:lnTo>
                    <a:pt x="1124331" y="713994"/>
                  </a:lnTo>
                  <a:lnTo>
                    <a:pt x="27118" y="24555"/>
                  </a:lnTo>
                  <a:lnTo>
                    <a:pt x="57150" y="81914"/>
                  </a:lnTo>
                  <a:cubicBezTo>
                    <a:pt x="58801" y="85089"/>
                    <a:pt x="57531" y="88900"/>
                    <a:pt x="54483" y="90551"/>
                  </a:cubicBezTo>
                  <a:cubicBezTo>
                    <a:pt x="51308" y="92075"/>
                    <a:pt x="47498" y="90932"/>
                    <a:pt x="45847" y="87757"/>
                  </a:cubicBezTo>
                  <a:lnTo>
                    <a:pt x="0" y="0"/>
                  </a:lnTo>
                  <a:close/>
                </a:path>
              </a:pathLst>
            </a:custGeom>
            <a:ln w="0" cap="flat">
              <a:round/>
            </a:ln>
          </p:spPr>
          <p:style>
            <a:lnRef idx="0">
              <a:srgbClr val="000000">
                <a:alpha val="0"/>
              </a:srgbClr>
            </a:lnRef>
            <a:fillRef idx="1">
              <a:srgbClr val="C0504D"/>
            </a:fillRef>
            <a:effectRef idx="0">
              <a:scrgbClr r="0" g="0" b="0"/>
            </a:effectRef>
            <a:fontRef idx="none"/>
          </p:style>
          <p:txBody>
            <a:bodyPr/>
            <a:lstStyle/>
            <a:p>
              <a:endParaRPr lang="en-IN"/>
            </a:p>
          </p:txBody>
        </p:sp>
        <p:sp>
          <p:nvSpPr>
            <p:cNvPr id="191" name="Shape 784">
              <a:extLst>
                <a:ext uri="{FF2B5EF4-FFF2-40B4-BE49-F238E27FC236}">
                  <a16:creationId xmlns:a16="http://schemas.microsoft.com/office/drawing/2014/main" id="{3A306434-36A5-4A7D-A213-4DD8D5FD4759}"/>
                </a:ext>
              </a:extLst>
            </p:cNvPr>
            <p:cNvSpPr/>
            <p:nvPr/>
          </p:nvSpPr>
          <p:spPr>
            <a:xfrm>
              <a:off x="3578428" y="1457706"/>
              <a:ext cx="1170051" cy="1003046"/>
            </a:xfrm>
            <a:custGeom>
              <a:avLst/>
              <a:gdLst/>
              <a:ahLst/>
              <a:cxnLst/>
              <a:rect l="0" t="0" r="0" b="0"/>
              <a:pathLst>
                <a:path w="1170051" h="1003046">
                  <a:moveTo>
                    <a:pt x="1170051" y="0"/>
                  </a:moveTo>
                  <a:lnTo>
                    <a:pt x="1137539" y="93599"/>
                  </a:lnTo>
                  <a:cubicBezTo>
                    <a:pt x="1136396" y="96901"/>
                    <a:pt x="1132713" y="98679"/>
                    <a:pt x="1129411" y="97536"/>
                  </a:cubicBezTo>
                  <a:cubicBezTo>
                    <a:pt x="1126109" y="96393"/>
                    <a:pt x="1124331" y="92710"/>
                    <a:pt x="1125474" y="89408"/>
                  </a:cubicBezTo>
                  <a:lnTo>
                    <a:pt x="1146864" y="28133"/>
                  </a:lnTo>
                  <a:lnTo>
                    <a:pt x="8382" y="1003046"/>
                  </a:lnTo>
                  <a:lnTo>
                    <a:pt x="0" y="993394"/>
                  </a:lnTo>
                  <a:lnTo>
                    <a:pt x="1138344" y="18707"/>
                  </a:lnTo>
                  <a:lnTo>
                    <a:pt x="1074801" y="30226"/>
                  </a:lnTo>
                  <a:cubicBezTo>
                    <a:pt x="1071372" y="30861"/>
                    <a:pt x="1068070" y="28575"/>
                    <a:pt x="1067435" y="25146"/>
                  </a:cubicBezTo>
                  <a:cubicBezTo>
                    <a:pt x="1066800" y="21717"/>
                    <a:pt x="1069086" y="18415"/>
                    <a:pt x="1072515" y="17780"/>
                  </a:cubicBezTo>
                  <a:lnTo>
                    <a:pt x="1170051" y="0"/>
                  </a:lnTo>
                  <a:close/>
                </a:path>
              </a:pathLst>
            </a:custGeom>
            <a:ln w="0" cap="flat">
              <a:round/>
            </a:ln>
          </p:spPr>
          <p:style>
            <a:lnRef idx="0">
              <a:srgbClr val="000000">
                <a:alpha val="0"/>
              </a:srgbClr>
            </a:lnRef>
            <a:fillRef idx="1">
              <a:srgbClr val="C0504D"/>
            </a:fillRef>
            <a:effectRef idx="0">
              <a:scrgbClr r="0" g="0" b="0"/>
            </a:effectRef>
            <a:fontRef idx="none"/>
          </p:style>
          <p:txBody>
            <a:bodyPr/>
            <a:lstStyle/>
            <a:p>
              <a:endParaRPr lang="en-IN"/>
            </a:p>
          </p:txBody>
        </p:sp>
        <p:sp>
          <p:nvSpPr>
            <p:cNvPr id="192" name="Shape 785">
              <a:extLst>
                <a:ext uri="{FF2B5EF4-FFF2-40B4-BE49-F238E27FC236}">
                  <a16:creationId xmlns:a16="http://schemas.microsoft.com/office/drawing/2014/main" id="{3F5E62E6-492B-418C-AEFD-B93E6476CF11}"/>
                </a:ext>
              </a:extLst>
            </p:cNvPr>
            <p:cNvSpPr/>
            <p:nvPr/>
          </p:nvSpPr>
          <p:spPr>
            <a:xfrm>
              <a:off x="1973275" y="1610106"/>
              <a:ext cx="1001522" cy="599821"/>
            </a:xfrm>
            <a:custGeom>
              <a:avLst/>
              <a:gdLst/>
              <a:ahLst/>
              <a:cxnLst/>
              <a:rect l="0" t="0" r="0" b="0"/>
              <a:pathLst>
                <a:path w="1001522" h="599821">
                  <a:moveTo>
                    <a:pt x="0" y="0"/>
                  </a:moveTo>
                  <a:lnTo>
                    <a:pt x="99060" y="889"/>
                  </a:lnTo>
                  <a:cubicBezTo>
                    <a:pt x="102616" y="889"/>
                    <a:pt x="105410" y="3810"/>
                    <a:pt x="105410" y="7239"/>
                  </a:cubicBezTo>
                  <a:cubicBezTo>
                    <a:pt x="105283" y="10795"/>
                    <a:pt x="102489" y="13589"/>
                    <a:pt x="98933" y="13589"/>
                  </a:cubicBezTo>
                  <a:lnTo>
                    <a:pt x="34276" y="13030"/>
                  </a:lnTo>
                  <a:lnTo>
                    <a:pt x="1001522" y="588899"/>
                  </a:lnTo>
                  <a:lnTo>
                    <a:pt x="994918" y="599821"/>
                  </a:lnTo>
                  <a:lnTo>
                    <a:pt x="27794" y="23951"/>
                  </a:lnTo>
                  <a:lnTo>
                    <a:pt x="59055" y="80518"/>
                  </a:lnTo>
                  <a:cubicBezTo>
                    <a:pt x="60833" y="83566"/>
                    <a:pt x="59690" y="87503"/>
                    <a:pt x="56642" y="89154"/>
                  </a:cubicBezTo>
                  <a:cubicBezTo>
                    <a:pt x="53594" y="90805"/>
                    <a:pt x="49657" y="89789"/>
                    <a:pt x="48006" y="86741"/>
                  </a:cubicBezTo>
                  <a:lnTo>
                    <a:pt x="0" y="0"/>
                  </a:lnTo>
                  <a:close/>
                </a:path>
              </a:pathLst>
            </a:custGeom>
            <a:ln w="0" cap="flat">
              <a:round/>
            </a:ln>
          </p:spPr>
          <p:style>
            <a:lnRef idx="0">
              <a:srgbClr val="000000">
                <a:alpha val="0"/>
              </a:srgbClr>
            </a:lnRef>
            <a:fillRef idx="1">
              <a:srgbClr val="C0504D"/>
            </a:fillRef>
            <a:effectRef idx="0">
              <a:scrgbClr r="0" g="0" b="0"/>
            </a:effectRef>
            <a:fontRef idx="none"/>
          </p:style>
          <p:txBody>
            <a:bodyPr/>
            <a:lstStyle/>
            <a:p>
              <a:endParaRPr lang="en-IN"/>
            </a:p>
          </p:txBody>
        </p:sp>
        <p:sp>
          <p:nvSpPr>
            <p:cNvPr id="193" name="Shape 786">
              <a:extLst>
                <a:ext uri="{FF2B5EF4-FFF2-40B4-BE49-F238E27FC236}">
                  <a16:creationId xmlns:a16="http://schemas.microsoft.com/office/drawing/2014/main" id="{4F7F06C0-67C9-40CC-B82C-46CFC0AF391E}"/>
                </a:ext>
              </a:extLst>
            </p:cNvPr>
            <p:cNvSpPr/>
            <p:nvPr/>
          </p:nvSpPr>
          <p:spPr>
            <a:xfrm>
              <a:off x="3628339" y="1324864"/>
              <a:ext cx="1017524" cy="854456"/>
            </a:xfrm>
            <a:custGeom>
              <a:avLst/>
              <a:gdLst/>
              <a:ahLst/>
              <a:cxnLst/>
              <a:rect l="0" t="0" r="0" b="0"/>
              <a:pathLst>
                <a:path w="1017524" h="854456">
                  <a:moveTo>
                    <a:pt x="1009396" y="0"/>
                  </a:moveTo>
                  <a:lnTo>
                    <a:pt x="1017524" y="9652"/>
                  </a:lnTo>
                  <a:lnTo>
                    <a:pt x="31788" y="836129"/>
                  </a:lnTo>
                  <a:lnTo>
                    <a:pt x="95504" y="825247"/>
                  </a:lnTo>
                  <a:cubicBezTo>
                    <a:pt x="98933" y="824611"/>
                    <a:pt x="102235" y="826897"/>
                    <a:pt x="102870" y="830453"/>
                  </a:cubicBezTo>
                  <a:cubicBezTo>
                    <a:pt x="103378" y="833882"/>
                    <a:pt x="101092" y="837184"/>
                    <a:pt x="97663" y="837692"/>
                  </a:cubicBezTo>
                  <a:lnTo>
                    <a:pt x="0" y="854456"/>
                  </a:lnTo>
                  <a:lnTo>
                    <a:pt x="33528" y="761238"/>
                  </a:lnTo>
                  <a:cubicBezTo>
                    <a:pt x="34671" y="757936"/>
                    <a:pt x="38354" y="756159"/>
                    <a:pt x="41656" y="757428"/>
                  </a:cubicBezTo>
                  <a:cubicBezTo>
                    <a:pt x="44958" y="758572"/>
                    <a:pt x="46609" y="762254"/>
                    <a:pt x="45466" y="765556"/>
                  </a:cubicBezTo>
                  <a:lnTo>
                    <a:pt x="23556" y="826440"/>
                  </a:lnTo>
                  <a:lnTo>
                    <a:pt x="1009396" y="0"/>
                  </a:lnTo>
                  <a:close/>
                </a:path>
              </a:pathLst>
            </a:custGeom>
            <a:ln w="0" cap="flat">
              <a:round/>
            </a:ln>
          </p:spPr>
          <p:style>
            <a:lnRef idx="0">
              <a:srgbClr val="000000">
                <a:alpha val="0"/>
              </a:srgbClr>
            </a:lnRef>
            <a:fillRef idx="1">
              <a:srgbClr val="C0504D"/>
            </a:fillRef>
            <a:effectRef idx="0">
              <a:scrgbClr r="0" g="0" b="0"/>
            </a:effectRef>
            <a:fontRef idx="none"/>
          </p:style>
          <p:txBody>
            <a:bodyPr/>
            <a:lstStyle/>
            <a:p>
              <a:endParaRPr lang="en-IN"/>
            </a:p>
          </p:txBody>
        </p:sp>
      </p:grpSp>
      <p:grpSp>
        <p:nvGrpSpPr>
          <p:cNvPr id="194" name="Group 193">
            <a:extLst>
              <a:ext uri="{FF2B5EF4-FFF2-40B4-BE49-F238E27FC236}">
                <a16:creationId xmlns:a16="http://schemas.microsoft.com/office/drawing/2014/main" id="{2E705D66-B9FD-4D8B-9340-901C5ACAA075}"/>
              </a:ext>
            </a:extLst>
          </p:cNvPr>
          <p:cNvGrpSpPr/>
          <p:nvPr/>
        </p:nvGrpSpPr>
        <p:grpSpPr>
          <a:xfrm>
            <a:off x="4458974" y="3427961"/>
            <a:ext cx="4456217" cy="2605193"/>
            <a:chOff x="0" y="0"/>
            <a:chExt cx="6057206" cy="2675607"/>
          </a:xfrm>
        </p:grpSpPr>
        <p:sp>
          <p:nvSpPr>
            <p:cNvPr id="195" name="Rectangle 194">
              <a:extLst>
                <a:ext uri="{FF2B5EF4-FFF2-40B4-BE49-F238E27FC236}">
                  <a16:creationId xmlns:a16="http://schemas.microsoft.com/office/drawing/2014/main" id="{7C35850F-646D-40B0-813C-CB4F2B4C61BB}"/>
                </a:ext>
              </a:extLst>
            </p:cNvPr>
            <p:cNvSpPr/>
            <p:nvPr/>
          </p:nvSpPr>
          <p:spPr>
            <a:xfrm>
              <a:off x="0" y="0"/>
              <a:ext cx="50673" cy="224380"/>
            </a:xfrm>
            <a:prstGeom prst="rect">
              <a:avLst/>
            </a:prstGeom>
            <a:ln>
              <a:noFill/>
            </a:ln>
          </p:spPr>
          <p:txBody>
            <a:bodyPr vert="horz" lIns="0" tIns="0" rIns="0" bIns="0" rtlCol="0">
              <a:noAutofit/>
            </a:bodyPr>
            <a:lstStyle/>
            <a:p>
              <a:pPr>
                <a:lnSpc>
                  <a:spcPct val="107000"/>
                </a:lnSpc>
                <a:spcAft>
                  <a:spcPts val="800"/>
                </a:spcAft>
              </a:pPr>
              <a:r>
                <a:rPr lang="en-IN" sz="1100">
                  <a:solidFill>
                    <a:srgbClr val="000000"/>
                  </a:solidFill>
                  <a:effectLst/>
                  <a:latin typeface="Calibri" panose="020F0502020204030204" pitchFamily="34" charset="0"/>
                  <a:ea typeface="Calibri" panose="020F0502020204030204" pitchFamily="34" charset="0"/>
                </a:rPr>
                <a:t> </a:t>
              </a:r>
            </a:p>
          </p:txBody>
        </p:sp>
        <p:sp>
          <p:nvSpPr>
            <p:cNvPr id="196" name="Rectangle 195">
              <a:extLst>
                <a:ext uri="{FF2B5EF4-FFF2-40B4-BE49-F238E27FC236}">
                  <a16:creationId xmlns:a16="http://schemas.microsoft.com/office/drawing/2014/main" id="{53B28C28-BFD6-400E-93EA-25F599B80C2D}"/>
                </a:ext>
              </a:extLst>
            </p:cNvPr>
            <p:cNvSpPr/>
            <p:nvPr/>
          </p:nvSpPr>
          <p:spPr>
            <a:xfrm>
              <a:off x="0" y="173736"/>
              <a:ext cx="50673" cy="224380"/>
            </a:xfrm>
            <a:prstGeom prst="rect">
              <a:avLst/>
            </a:prstGeom>
            <a:ln>
              <a:noFill/>
            </a:ln>
          </p:spPr>
          <p:txBody>
            <a:bodyPr vert="horz" lIns="0" tIns="0" rIns="0" bIns="0" rtlCol="0">
              <a:noAutofit/>
            </a:bodyPr>
            <a:lstStyle/>
            <a:p>
              <a:pPr>
                <a:lnSpc>
                  <a:spcPct val="107000"/>
                </a:lnSpc>
                <a:spcAft>
                  <a:spcPts val="800"/>
                </a:spcAft>
              </a:pPr>
              <a:r>
                <a:rPr lang="en-IN" sz="1100">
                  <a:solidFill>
                    <a:srgbClr val="000000"/>
                  </a:solidFill>
                  <a:effectLst/>
                  <a:latin typeface="Calibri" panose="020F0502020204030204" pitchFamily="34" charset="0"/>
                  <a:ea typeface="Calibri" panose="020F0502020204030204" pitchFamily="34" charset="0"/>
                </a:rPr>
                <a:t> </a:t>
              </a:r>
            </a:p>
          </p:txBody>
        </p:sp>
        <p:sp>
          <p:nvSpPr>
            <p:cNvPr id="197" name="Rectangle 196">
              <a:extLst>
                <a:ext uri="{FF2B5EF4-FFF2-40B4-BE49-F238E27FC236}">
                  <a16:creationId xmlns:a16="http://schemas.microsoft.com/office/drawing/2014/main" id="{6A332403-00EE-4473-9DBE-DF08D60062E7}"/>
                </a:ext>
              </a:extLst>
            </p:cNvPr>
            <p:cNvSpPr/>
            <p:nvPr/>
          </p:nvSpPr>
          <p:spPr>
            <a:xfrm>
              <a:off x="0" y="350520"/>
              <a:ext cx="50673" cy="224380"/>
            </a:xfrm>
            <a:prstGeom prst="rect">
              <a:avLst/>
            </a:prstGeom>
            <a:ln>
              <a:noFill/>
            </a:ln>
          </p:spPr>
          <p:txBody>
            <a:bodyPr vert="horz" lIns="0" tIns="0" rIns="0" bIns="0" rtlCol="0">
              <a:noAutofit/>
            </a:bodyPr>
            <a:lstStyle/>
            <a:p>
              <a:pPr>
                <a:lnSpc>
                  <a:spcPct val="107000"/>
                </a:lnSpc>
                <a:spcAft>
                  <a:spcPts val="800"/>
                </a:spcAft>
              </a:pPr>
              <a:r>
                <a:rPr lang="en-IN" sz="1100">
                  <a:solidFill>
                    <a:srgbClr val="000000"/>
                  </a:solidFill>
                  <a:effectLst/>
                  <a:latin typeface="Calibri" panose="020F0502020204030204" pitchFamily="34" charset="0"/>
                  <a:ea typeface="Calibri" panose="020F0502020204030204" pitchFamily="34" charset="0"/>
                </a:rPr>
                <a:t> </a:t>
              </a:r>
            </a:p>
          </p:txBody>
        </p:sp>
        <p:sp>
          <p:nvSpPr>
            <p:cNvPr id="198" name="Rectangle 197">
              <a:extLst>
                <a:ext uri="{FF2B5EF4-FFF2-40B4-BE49-F238E27FC236}">
                  <a16:creationId xmlns:a16="http://schemas.microsoft.com/office/drawing/2014/main" id="{9ADBE74A-2AB6-4980-8E0F-696CB9155597}"/>
                </a:ext>
              </a:extLst>
            </p:cNvPr>
            <p:cNvSpPr/>
            <p:nvPr/>
          </p:nvSpPr>
          <p:spPr>
            <a:xfrm>
              <a:off x="0" y="524256"/>
              <a:ext cx="50673" cy="224380"/>
            </a:xfrm>
            <a:prstGeom prst="rect">
              <a:avLst/>
            </a:prstGeom>
            <a:ln>
              <a:noFill/>
            </a:ln>
          </p:spPr>
          <p:txBody>
            <a:bodyPr vert="horz" lIns="0" tIns="0" rIns="0" bIns="0" rtlCol="0">
              <a:noAutofit/>
            </a:bodyPr>
            <a:lstStyle/>
            <a:p>
              <a:pPr>
                <a:lnSpc>
                  <a:spcPct val="107000"/>
                </a:lnSpc>
                <a:spcAft>
                  <a:spcPts val="800"/>
                </a:spcAft>
              </a:pPr>
              <a:r>
                <a:rPr lang="en-IN" sz="1100">
                  <a:solidFill>
                    <a:srgbClr val="000000"/>
                  </a:solidFill>
                  <a:effectLst/>
                  <a:latin typeface="Calibri" panose="020F0502020204030204" pitchFamily="34" charset="0"/>
                  <a:ea typeface="Calibri" panose="020F0502020204030204" pitchFamily="34" charset="0"/>
                </a:rPr>
                <a:t> </a:t>
              </a:r>
            </a:p>
          </p:txBody>
        </p:sp>
        <p:sp>
          <p:nvSpPr>
            <p:cNvPr id="199" name="Rectangle 198">
              <a:extLst>
                <a:ext uri="{FF2B5EF4-FFF2-40B4-BE49-F238E27FC236}">
                  <a16:creationId xmlns:a16="http://schemas.microsoft.com/office/drawing/2014/main" id="{5038ED55-6E3F-436F-92ED-508A845ED045}"/>
                </a:ext>
              </a:extLst>
            </p:cNvPr>
            <p:cNvSpPr/>
            <p:nvPr/>
          </p:nvSpPr>
          <p:spPr>
            <a:xfrm>
              <a:off x="0" y="701294"/>
              <a:ext cx="50673" cy="224380"/>
            </a:xfrm>
            <a:prstGeom prst="rect">
              <a:avLst/>
            </a:prstGeom>
            <a:ln>
              <a:noFill/>
            </a:ln>
          </p:spPr>
          <p:txBody>
            <a:bodyPr vert="horz" lIns="0" tIns="0" rIns="0" bIns="0" rtlCol="0">
              <a:noAutofit/>
            </a:bodyPr>
            <a:lstStyle/>
            <a:p>
              <a:pPr>
                <a:lnSpc>
                  <a:spcPct val="107000"/>
                </a:lnSpc>
                <a:spcAft>
                  <a:spcPts val="800"/>
                </a:spcAft>
              </a:pPr>
              <a:r>
                <a:rPr lang="en-IN" sz="1100">
                  <a:solidFill>
                    <a:srgbClr val="000000"/>
                  </a:solidFill>
                  <a:effectLst/>
                  <a:latin typeface="Calibri" panose="020F0502020204030204" pitchFamily="34" charset="0"/>
                  <a:ea typeface="Calibri" panose="020F0502020204030204" pitchFamily="34" charset="0"/>
                </a:rPr>
                <a:t> </a:t>
              </a:r>
            </a:p>
          </p:txBody>
        </p:sp>
        <p:sp>
          <p:nvSpPr>
            <p:cNvPr id="200" name="Rectangle 199">
              <a:extLst>
                <a:ext uri="{FF2B5EF4-FFF2-40B4-BE49-F238E27FC236}">
                  <a16:creationId xmlns:a16="http://schemas.microsoft.com/office/drawing/2014/main" id="{7F0B6A80-1926-4E0D-AB96-B760F97B1AC4}"/>
                </a:ext>
              </a:extLst>
            </p:cNvPr>
            <p:cNvSpPr/>
            <p:nvPr/>
          </p:nvSpPr>
          <p:spPr>
            <a:xfrm>
              <a:off x="0" y="875030"/>
              <a:ext cx="50673" cy="224380"/>
            </a:xfrm>
            <a:prstGeom prst="rect">
              <a:avLst/>
            </a:prstGeom>
            <a:ln>
              <a:noFill/>
            </a:ln>
          </p:spPr>
          <p:txBody>
            <a:bodyPr vert="horz" lIns="0" tIns="0" rIns="0" bIns="0" rtlCol="0">
              <a:noAutofit/>
            </a:bodyPr>
            <a:lstStyle/>
            <a:p>
              <a:pPr>
                <a:lnSpc>
                  <a:spcPct val="107000"/>
                </a:lnSpc>
                <a:spcAft>
                  <a:spcPts val="800"/>
                </a:spcAft>
              </a:pPr>
              <a:r>
                <a:rPr lang="en-IN" sz="1100">
                  <a:solidFill>
                    <a:srgbClr val="000000"/>
                  </a:solidFill>
                  <a:effectLst/>
                  <a:latin typeface="Calibri" panose="020F0502020204030204" pitchFamily="34" charset="0"/>
                  <a:ea typeface="Calibri" panose="020F0502020204030204" pitchFamily="34" charset="0"/>
                </a:rPr>
                <a:t> </a:t>
              </a:r>
            </a:p>
          </p:txBody>
        </p:sp>
        <p:sp>
          <p:nvSpPr>
            <p:cNvPr id="201" name="Rectangle 200">
              <a:extLst>
                <a:ext uri="{FF2B5EF4-FFF2-40B4-BE49-F238E27FC236}">
                  <a16:creationId xmlns:a16="http://schemas.microsoft.com/office/drawing/2014/main" id="{FFBF51C8-2429-4605-B2D7-986E44559C59}"/>
                </a:ext>
              </a:extLst>
            </p:cNvPr>
            <p:cNvSpPr/>
            <p:nvPr/>
          </p:nvSpPr>
          <p:spPr>
            <a:xfrm>
              <a:off x="0" y="1051814"/>
              <a:ext cx="50673" cy="224380"/>
            </a:xfrm>
            <a:prstGeom prst="rect">
              <a:avLst/>
            </a:prstGeom>
            <a:ln>
              <a:noFill/>
            </a:ln>
          </p:spPr>
          <p:txBody>
            <a:bodyPr vert="horz" lIns="0" tIns="0" rIns="0" bIns="0" rtlCol="0">
              <a:noAutofit/>
            </a:bodyPr>
            <a:lstStyle/>
            <a:p>
              <a:pPr>
                <a:lnSpc>
                  <a:spcPct val="107000"/>
                </a:lnSpc>
                <a:spcAft>
                  <a:spcPts val="800"/>
                </a:spcAft>
              </a:pPr>
              <a:r>
                <a:rPr lang="en-IN" sz="1100">
                  <a:solidFill>
                    <a:srgbClr val="000000"/>
                  </a:solidFill>
                  <a:effectLst/>
                  <a:latin typeface="Calibri" panose="020F0502020204030204" pitchFamily="34" charset="0"/>
                  <a:ea typeface="Calibri" panose="020F0502020204030204" pitchFamily="34" charset="0"/>
                </a:rPr>
                <a:t> </a:t>
              </a:r>
            </a:p>
          </p:txBody>
        </p:sp>
        <p:sp>
          <p:nvSpPr>
            <p:cNvPr id="202" name="Rectangle 201">
              <a:extLst>
                <a:ext uri="{FF2B5EF4-FFF2-40B4-BE49-F238E27FC236}">
                  <a16:creationId xmlns:a16="http://schemas.microsoft.com/office/drawing/2014/main" id="{F8E18D99-0AB8-409C-B2B5-07A9BDA6C045}"/>
                </a:ext>
              </a:extLst>
            </p:cNvPr>
            <p:cNvSpPr/>
            <p:nvPr/>
          </p:nvSpPr>
          <p:spPr>
            <a:xfrm>
              <a:off x="0" y="1225550"/>
              <a:ext cx="50673" cy="224380"/>
            </a:xfrm>
            <a:prstGeom prst="rect">
              <a:avLst/>
            </a:prstGeom>
            <a:ln>
              <a:noFill/>
            </a:ln>
          </p:spPr>
          <p:txBody>
            <a:bodyPr vert="horz" lIns="0" tIns="0" rIns="0" bIns="0" rtlCol="0">
              <a:noAutofit/>
            </a:bodyPr>
            <a:lstStyle/>
            <a:p>
              <a:pPr>
                <a:lnSpc>
                  <a:spcPct val="107000"/>
                </a:lnSpc>
                <a:spcAft>
                  <a:spcPts val="800"/>
                </a:spcAft>
              </a:pPr>
              <a:r>
                <a:rPr lang="en-IN" sz="1100">
                  <a:solidFill>
                    <a:srgbClr val="000000"/>
                  </a:solidFill>
                  <a:effectLst/>
                  <a:latin typeface="Calibri" panose="020F0502020204030204" pitchFamily="34" charset="0"/>
                  <a:ea typeface="Calibri" panose="020F0502020204030204" pitchFamily="34" charset="0"/>
                </a:rPr>
                <a:t> </a:t>
              </a:r>
            </a:p>
          </p:txBody>
        </p:sp>
        <p:sp>
          <p:nvSpPr>
            <p:cNvPr id="203" name="Rectangle 202">
              <a:extLst>
                <a:ext uri="{FF2B5EF4-FFF2-40B4-BE49-F238E27FC236}">
                  <a16:creationId xmlns:a16="http://schemas.microsoft.com/office/drawing/2014/main" id="{58B79EC6-D526-4DAF-B267-55AF452BB038}"/>
                </a:ext>
              </a:extLst>
            </p:cNvPr>
            <p:cNvSpPr/>
            <p:nvPr/>
          </p:nvSpPr>
          <p:spPr>
            <a:xfrm>
              <a:off x="0" y="1402335"/>
              <a:ext cx="50673" cy="224379"/>
            </a:xfrm>
            <a:prstGeom prst="rect">
              <a:avLst/>
            </a:prstGeom>
            <a:ln>
              <a:noFill/>
            </a:ln>
          </p:spPr>
          <p:txBody>
            <a:bodyPr vert="horz" lIns="0" tIns="0" rIns="0" bIns="0" rtlCol="0">
              <a:noAutofit/>
            </a:bodyPr>
            <a:lstStyle/>
            <a:p>
              <a:pPr>
                <a:lnSpc>
                  <a:spcPct val="107000"/>
                </a:lnSpc>
                <a:spcAft>
                  <a:spcPts val="800"/>
                </a:spcAft>
              </a:pPr>
              <a:r>
                <a:rPr lang="en-IN" sz="1100">
                  <a:solidFill>
                    <a:srgbClr val="000000"/>
                  </a:solidFill>
                  <a:effectLst/>
                  <a:latin typeface="Calibri" panose="020F0502020204030204" pitchFamily="34" charset="0"/>
                  <a:ea typeface="Calibri" panose="020F0502020204030204" pitchFamily="34" charset="0"/>
                </a:rPr>
                <a:t> </a:t>
              </a:r>
            </a:p>
          </p:txBody>
        </p:sp>
        <p:sp>
          <p:nvSpPr>
            <p:cNvPr id="204" name="Rectangle 203">
              <a:extLst>
                <a:ext uri="{FF2B5EF4-FFF2-40B4-BE49-F238E27FC236}">
                  <a16:creationId xmlns:a16="http://schemas.microsoft.com/office/drawing/2014/main" id="{DE6AD57B-C483-411F-BF60-BD27DF7B0288}"/>
                </a:ext>
              </a:extLst>
            </p:cNvPr>
            <p:cNvSpPr/>
            <p:nvPr/>
          </p:nvSpPr>
          <p:spPr>
            <a:xfrm>
              <a:off x="0" y="1576070"/>
              <a:ext cx="50673" cy="224381"/>
            </a:xfrm>
            <a:prstGeom prst="rect">
              <a:avLst/>
            </a:prstGeom>
            <a:ln>
              <a:noFill/>
            </a:ln>
          </p:spPr>
          <p:txBody>
            <a:bodyPr vert="horz" lIns="0" tIns="0" rIns="0" bIns="0" rtlCol="0">
              <a:noAutofit/>
            </a:bodyPr>
            <a:lstStyle/>
            <a:p>
              <a:pPr>
                <a:lnSpc>
                  <a:spcPct val="107000"/>
                </a:lnSpc>
                <a:spcAft>
                  <a:spcPts val="800"/>
                </a:spcAft>
              </a:pPr>
              <a:r>
                <a:rPr lang="en-IN" sz="1100">
                  <a:solidFill>
                    <a:srgbClr val="000000"/>
                  </a:solidFill>
                  <a:effectLst/>
                  <a:latin typeface="Calibri" panose="020F0502020204030204" pitchFamily="34" charset="0"/>
                  <a:ea typeface="Calibri" panose="020F0502020204030204" pitchFamily="34" charset="0"/>
                </a:rPr>
                <a:t> </a:t>
              </a:r>
            </a:p>
          </p:txBody>
        </p:sp>
        <p:sp>
          <p:nvSpPr>
            <p:cNvPr id="205" name="Rectangle 204">
              <a:extLst>
                <a:ext uri="{FF2B5EF4-FFF2-40B4-BE49-F238E27FC236}">
                  <a16:creationId xmlns:a16="http://schemas.microsoft.com/office/drawing/2014/main" id="{A5926D8F-38D0-44DF-824C-C56BAE728810}"/>
                </a:ext>
              </a:extLst>
            </p:cNvPr>
            <p:cNvSpPr/>
            <p:nvPr/>
          </p:nvSpPr>
          <p:spPr>
            <a:xfrm>
              <a:off x="0" y="1749806"/>
              <a:ext cx="50673" cy="224379"/>
            </a:xfrm>
            <a:prstGeom prst="rect">
              <a:avLst/>
            </a:prstGeom>
            <a:ln>
              <a:noFill/>
            </a:ln>
          </p:spPr>
          <p:txBody>
            <a:bodyPr vert="horz" lIns="0" tIns="0" rIns="0" bIns="0" rtlCol="0">
              <a:noAutofit/>
            </a:bodyPr>
            <a:lstStyle/>
            <a:p>
              <a:pPr>
                <a:lnSpc>
                  <a:spcPct val="107000"/>
                </a:lnSpc>
                <a:spcAft>
                  <a:spcPts val="800"/>
                </a:spcAft>
              </a:pPr>
              <a:r>
                <a:rPr lang="en-IN" sz="1100">
                  <a:solidFill>
                    <a:srgbClr val="000000"/>
                  </a:solidFill>
                  <a:effectLst/>
                  <a:latin typeface="Calibri" panose="020F0502020204030204" pitchFamily="34" charset="0"/>
                  <a:ea typeface="Calibri" panose="020F0502020204030204" pitchFamily="34" charset="0"/>
                </a:rPr>
                <a:t> </a:t>
              </a:r>
            </a:p>
          </p:txBody>
        </p:sp>
        <p:sp>
          <p:nvSpPr>
            <p:cNvPr id="206" name="Rectangle 205">
              <a:extLst>
                <a:ext uri="{FF2B5EF4-FFF2-40B4-BE49-F238E27FC236}">
                  <a16:creationId xmlns:a16="http://schemas.microsoft.com/office/drawing/2014/main" id="{04D04FA7-D201-4D66-9B58-D8F629CD58E2}"/>
                </a:ext>
              </a:extLst>
            </p:cNvPr>
            <p:cNvSpPr/>
            <p:nvPr/>
          </p:nvSpPr>
          <p:spPr>
            <a:xfrm>
              <a:off x="0" y="1926971"/>
              <a:ext cx="50673" cy="224380"/>
            </a:xfrm>
            <a:prstGeom prst="rect">
              <a:avLst/>
            </a:prstGeom>
            <a:ln>
              <a:noFill/>
            </a:ln>
          </p:spPr>
          <p:txBody>
            <a:bodyPr vert="horz" lIns="0" tIns="0" rIns="0" bIns="0" rtlCol="0">
              <a:noAutofit/>
            </a:bodyPr>
            <a:lstStyle/>
            <a:p>
              <a:pPr>
                <a:lnSpc>
                  <a:spcPct val="107000"/>
                </a:lnSpc>
                <a:spcAft>
                  <a:spcPts val="800"/>
                </a:spcAft>
              </a:pPr>
              <a:r>
                <a:rPr lang="en-IN" sz="1100">
                  <a:solidFill>
                    <a:srgbClr val="000000"/>
                  </a:solidFill>
                  <a:effectLst/>
                  <a:latin typeface="Calibri" panose="020F0502020204030204" pitchFamily="34" charset="0"/>
                  <a:ea typeface="Calibri" panose="020F0502020204030204" pitchFamily="34" charset="0"/>
                </a:rPr>
                <a:t> </a:t>
              </a:r>
            </a:p>
          </p:txBody>
        </p:sp>
        <p:sp>
          <p:nvSpPr>
            <p:cNvPr id="207" name="Rectangle 206">
              <a:extLst>
                <a:ext uri="{FF2B5EF4-FFF2-40B4-BE49-F238E27FC236}">
                  <a16:creationId xmlns:a16="http://schemas.microsoft.com/office/drawing/2014/main" id="{8620ECA4-78EE-452B-A2FB-EEFC4B077C2B}"/>
                </a:ext>
              </a:extLst>
            </p:cNvPr>
            <p:cNvSpPr/>
            <p:nvPr/>
          </p:nvSpPr>
          <p:spPr>
            <a:xfrm>
              <a:off x="0" y="2100708"/>
              <a:ext cx="50673" cy="224379"/>
            </a:xfrm>
            <a:prstGeom prst="rect">
              <a:avLst/>
            </a:prstGeom>
            <a:ln>
              <a:noFill/>
            </a:ln>
          </p:spPr>
          <p:txBody>
            <a:bodyPr vert="horz" lIns="0" tIns="0" rIns="0" bIns="0" rtlCol="0">
              <a:noAutofit/>
            </a:bodyPr>
            <a:lstStyle/>
            <a:p>
              <a:pPr>
                <a:lnSpc>
                  <a:spcPct val="107000"/>
                </a:lnSpc>
                <a:spcAft>
                  <a:spcPts val="800"/>
                </a:spcAft>
              </a:pPr>
              <a:r>
                <a:rPr lang="en-IN" sz="1100">
                  <a:solidFill>
                    <a:srgbClr val="000000"/>
                  </a:solidFill>
                  <a:effectLst/>
                  <a:latin typeface="Calibri" panose="020F0502020204030204" pitchFamily="34" charset="0"/>
                  <a:ea typeface="Calibri" panose="020F0502020204030204" pitchFamily="34" charset="0"/>
                </a:rPr>
                <a:t> </a:t>
              </a:r>
            </a:p>
          </p:txBody>
        </p:sp>
        <p:sp>
          <p:nvSpPr>
            <p:cNvPr id="208" name="Rectangle 207">
              <a:extLst>
                <a:ext uri="{FF2B5EF4-FFF2-40B4-BE49-F238E27FC236}">
                  <a16:creationId xmlns:a16="http://schemas.microsoft.com/office/drawing/2014/main" id="{112E554B-EB4D-460C-AF40-0C9B1CAFBD24}"/>
                </a:ext>
              </a:extLst>
            </p:cNvPr>
            <p:cNvSpPr/>
            <p:nvPr/>
          </p:nvSpPr>
          <p:spPr>
            <a:xfrm>
              <a:off x="0" y="2277491"/>
              <a:ext cx="50673" cy="224380"/>
            </a:xfrm>
            <a:prstGeom prst="rect">
              <a:avLst/>
            </a:prstGeom>
            <a:ln>
              <a:noFill/>
            </a:ln>
          </p:spPr>
          <p:txBody>
            <a:bodyPr vert="horz" lIns="0" tIns="0" rIns="0" bIns="0" rtlCol="0">
              <a:noAutofit/>
            </a:bodyPr>
            <a:lstStyle/>
            <a:p>
              <a:pPr>
                <a:lnSpc>
                  <a:spcPct val="107000"/>
                </a:lnSpc>
                <a:spcAft>
                  <a:spcPts val="800"/>
                </a:spcAft>
              </a:pPr>
              <a:r>
                <a:rPr lang="en-IN" sz="1100">
                  <a:solidFill>
                    <a:srgbClr val="000000"/>
                  </a:solidFill>
                  <a:effectLst/>
                  <a:latin typeface="Calibri" panose="020F0502020204030204" pitchFamily="34" charset="0"/>
                  <a:ea typeface="Calibri" panose="020F0502020204030204" pitchFamily="34" charset="0"/>
                </a:rPr>
                <a:t> </a:t>
              </a:r>
            </a:p>
          </p:txBody>
        </p:sp>
        <p:sp>
          <p:nvSpPr>
            <p:cNvPr id="209" name="Rectangle 208">
              <a:extLst>
                <a:ext uri="{FF2B5EF4-FFF2-40B4-BE49-F238E27FC236}">
                  <a16:creationId xmlns:a16="http://schemas.microsoft.com/office/drawing/2014/main" id="{1A5A0403-4567-4E17-B924-D87AB4F87657}"/>
                </a:ext>
              </a:extLst>
            </p:cNvPr>
            <p:cNvSpPr/>
            <p:nvPr/>
          </p:nvSpPr>
          <p:spPr>
            <a:xfrm>
              <a:off x="0" y="2451227"/>
              <a:ext cx="50673" cy="224380"/>
            </a:xfrm>
            <a:prstGeom prst="rect">
              <a:avLst/>
            </a:prstGeom>
            <a:ln>
              <a:noFill/>
            </a:ln>
          </p:spPr>
          <p:txBody>
            <a:bodyPr vert="horz" lIns="0" tIns="0" rIns="0" bIns="0" rtlCol="0">
              <a:noAutofit/>
            </a:bodyPr>
            <a:lstStyle/>
            <a:p>
              <a:pPr>
                <a:lnSpc>
                  <a:spcPct val="107000"/>
                </a:lnSpc>
                <a:spcAft>
                  <a:spcPts val="800"/>
                </a:spcAft>
              </a:pPr>
              <a:r>
                <a:rPr lang="en-IN" sz="1100">
                  <a:solidFill>
                    <a:srgbClr val="000000"/>
                  </a:solidFill>
                  <a:effectLst/>
                  <a:latin typeface="Calibri" panose="020F0502020204030204" pitchFamily="34" charset="0"/>
                  <a:ea typeface="Calibri" panose="020F0502020204030204" pitchFamily="34" charset="0"/>
                </a:rPr>
                <a:t> </a:t>
              </a:r>
            </a:p>
          </p:txBody>
        </p:sp>
        <p:pic>
          <p:nvPicPr>
            <p:cNvPr id="210" name="Picture 209">
              <a:extLst>
                <a:ext uri="{FF2B5EF4-FFF2-40B4-BE49-F238E27FC236}">
                  <a16:creationId xmlns:a16="http://schemas.microsoft.com/office/drawing/2014/main" id="{E2119C2A-9E0A-4813-A848-23C4A5336E8C}"/>
                </a:ext>
              </a:extLst>
            </p:cNvPr>
            <p:cNvPicPr/>
            <p:nvPr/>
          </p:nvPicPr>
          <p:blipFill>
            <a:blip r:embed="rId43"/>
            <a:stretch>
              <a:fillRect/>
            </a:stretch>
          </p:blipFill>
          <p:spPr>
            <a:xfrm>
              <a:off x="307543" y="67208"/>
              <a:ext cx="768858" cy="747522"/>
            </a:xfrm>
            <a:prstGeom prst="rect">
              <a:avLst/>
            </a:prstGeom>
          </p:spPr>
        </p:pic>
        <p:pic>
          <p:nvPicPr>
            <p:cNvPr id="211" name="Picture 210">
              <a:extLst>
                <a:ext uri="{FF2B5EF4-FFF2-40B4-BE49-F238E27FC236}">
                  <a16:creationId xmlns:a16="http://schemas.microsoft.com/office/drawing/2014/main" id="{50A0DE6B-0DE3-4805-9296-3A9DC6AFB711}"/>
                </a:ext>
              </a:extLst>
            </p:cNvPr>
            <p:cNvPicPr/>
            <p:nvPr/>
          </p:nvPicPr>
          <p:blipFill>
            <a:blip r:embed="rId44"/>
            <a:stretch>
              <a:fillRect/>
            </a:stretch>
          </p:blipFill>
          <p:spPr>
            <a:xfrm>
              <a:off x="352247" y="172873"/>
              <a:ext cx="676656" cy="573024"/>
            </a:xfrm>
            <a:prstGeom prst="rect">
              <a:avLst/>
            </a:prstGeom>
          </p:spPr>
        </p:pic>
        <p:pic>
          <p:nvPicPr>
            <p:cNvPr id="212" name="Picture 211">
              <a:extLst>
                <a:ext uri="{FF2B5EF4-FFF2-40B4-BE49-F238E27FC236}">
                  <a16:creationId xmlns:a16="http://schemas.microsoft.com/office/drawing/2014/main" id="{26E95C17-121B-4D16-89AE-E822C00CAB72}"/>
                </a:ext>
              </a:extLst>
            </p:cNvPr>
            <p:cNvPicPr/>
            <p:nvPr/>
          </p:nvPicPr>
          <p:blipFill>
            <a:blip r:embed="rId45"/>
            <a:stretch>
              <a:fillRect/>
            </a:stretch>
          </p:blipFill>
          <p:spPr>
            <a:xfrm>
              <a:off x="352247" y="90577"/>
              <a:ext cx="676656" cy="170688"/>
            </a:xfrm>
            <a:prstGeom prst="rect">
              <a:avLst/>
            </a:prstGeom>
          </p:spPr>
        </p:pic>
        <p:sp>
          <p:nvSpPr>
            <p:cNvPr id="213" name="Shape 792">
              <a:extLst>
                <a:ext uri="{FF2B5EF4-FFF2-40B4-BE49-F238E27FC236}">
                  <a16:creationId xmlns:a16="http://schemas.microsoft.com/office/drawing/2014/main" id="{21DC43F0-887C-41C0-84E2-647AB35197EF}"/>
                </a:ext>
              </a:extLst>
            </p:cNvPr>
            <p:cNvSpPr/>
            <p:nvPr/>
          </p:nvSpPr>
          <p:spPr>
            <a:xfrm>
              <a:off x="357835" y="96164"/>
              <a:ext cx="670560" cy="162306"/>
            </a:xfrm>
            <a:custGeom>
              <a:avLst/>
              <a:gdLst/>
              <a:ahLst/>
              <a:cxnLst/>
              <a:rect l="0" t="0" r="0" b="0"/>
              <a:pathLst>
                <a:path w="670560" h="162306">
                  <a:moveTo>
                    <a:pt x="670560" y="81153"/>
                  </a:moveTo>
                  <a:cubicBezTo>
                    <a:pt x="670560" y="125984"/>
                    <a:pt x="520446" y="162306"/>
                    <a:pt x="335280" y="162306"/>
                  </a:cubicBezTo>
                  <a:cubicBezTo>
                    <a:pt x="150114" y="162306"/>
                    <a:pt x="0" y="125984"/>
                    <a:pt x="0" y="81153"/>
                  </a:cubicBezTo>
                  <a:cubicBezTo>
                    <a:pt x="0" y="36322"/>
                    <a:pt x="150114" y="0"/>
                    <a:pt x="335280" y="0"/>
                  </a:cubicBezTo>
                  <a:cubicBezTo>
                    <a:pt x="520446" y="0"/>
                    <a:pt x="670560" y="36322"/>
                    <a:pt x="670560" y="81153"/>
                  </a:cubicBezTo>
                  <a:close/>
                </a:path>
              </a:pathLst>
            </a:custGeom>
            <a:ln w="9144" cap="flat">
              <a:round/>
            </a:ln>
          </p:spPr>
          <p:style>
            <a:lnRef idx="1">
              <a:srgbClr val="0D0D0D"/>
            </a:lnRef>
            <a:fillRef idx="0">
              <a:srgbClr val="000000">
                <a:alpha val="0"/>
              </a:srgbClr>
            </a:fillRef>
            <a:effectRef idx="0">
              <a:scrgbClr r="0" g="0" b="0"/>
            </a:effectRef>
            <a:fontRef idx="none"/>
          </p:style>
          <p:txBody>
            <a:bodyPr/>
            <a:lstStyle/>
            <a:p>
              <a:endParaRPr lang="en-IN"/>
            </a:p>
          </p:txBody>
        </p:sp>
        <p:sp>
          <p:nvSpPr>
            <p:cNvPr id="214" name="Shape 793">
              <a:extLst>
                <a:ext uri="{FF2B5EF4-FFF2-40B4-BE49-F238E27FC236}">
                  <a16:creationId xmlns:a16="http://schemas.microsoft.com/office/drawing/2014/main" id="{EA338A23-1474-4E60-86C5-B62A496F4817}"/>
                </a:ext>
              </a:extLst>
            </p:cNvPr>
            <p:cNvSpPr/>
            <p:nvPr/>
          </p:nvSpPr>
          <p:spPr>
            <a:xfrm>
              <a:off x="357835" y="177317"/>
              <a:ext cx="670560" cy="568071"/>
            </a:xfrm>
            <a:custGeom>
              <a:avLst/>
              <a:gdLst/>
              <a:ahLst/>
              <a:cxnLst/>
              <a:rect l="0" t="0" r="0" b="0"/>
              <a:pathLst>
                <a:path w="670560" h="568071">
                  <a:moveTo>
                    <a:pt x="670560" y="0"/>
                  </a:moveTo>
                  <a:lnTo>
                    <a:pt x="670560" y="486918"/>
                  </a:lnTo>
                  <a:cubicBezTo>
                    <a:pt x="670560" y="531749"/>
                    <a:pt x="520446" y="568071"/>
                    <a:pt x="335280" y="568071"/>
                  </a:cubicBezTo>
                  <a:cubicBezTo>
                    <a:pt x="150114" y="568071"/>
                    <a:pt x="0" y="531749"/>
                    <a:pt x="0" y="486918"/>
                  </a:cubicBezTo>
                  <a:lnTo>
                    <a:pt x="0" y="0"/>
                  </a:lnTo>
                </a:path>
              </a:pathLst>
            </a:custGeom>
            <a:ln w="9144" cap="flat">
              <a:round/>
            </a:ln>
          </p:spPr>
          <p:style>
            <a:lnRef idx="1">
              <a:srgbClr val="0D0D0D"/>
            </a:lnRef>
            <a:fillRef idx="0">
              <a:srgbClr val="000000">
                <a:alpha val="0"/>
              </a:srgbClr>
            </a:fillRef>
            <a:effectRef idx="0">
              <a:scrgbClr r="0" g="0" b="0"/>
            </a:effectRef>
            <a:fontRef idx="none"/>
          </p:style>
          <p:txBody>
            <a:bodyPr/>
            <a:lstStyle/>
            <a:p>
              <a:endParaRPr lang="en-IN"/>
            </a:p>
          </p:txBody>
        </p:sp>
        <p:pic>
          <p:nvPicPr>
            <p:cNvPr id="215" name="Picture 214">
              <a:extLst>
                <a:ext uri="{FF2B5EF4-FFF2-40B4-BE49-F238E27FC236}">
                  <a16:creationId xmlns:a16="http://schemas.microsoft.com/office/drawing/2014/main" id="{75FA586E-DD51-4EF7-940A-76884FDC50AF}"/>
                </a:ext>
              </a:extLst>
            </p:cNvPr>
            <p:cNvPicPr/>
            <p:nvPr/>
          </p:nvPicPr>
          <p:blipFill>
            <a:blip r:embed="rId46"/>
            <a:stretch>
              <a:fillRect/>
            </a:stretch>
          </p:blipFill>
          <p:spPr>
            <a:xfrm>
              <a:off x="1627327" y="91592"/>
              <a:ext cx="768858" cy="738378"/>
            </a:xfrm>
            <a:prstGeom prst="rect">
              <a:avLst/>
            </a:prstGeom>
          </p:spPr>
        </p:pic>
        <p:pic>
          <p:nvPicPr>
            <p:cNvPr id="216" name="Picture 215">
              <a:extLst>
                <a:ext uri="{FF2B5EF4-FFF2-40B4-BE49-F238E27FC236}">
                  <a16:creationId xmlns:a16="http://schemas.microsoft.com/office/drawing/2014/main" id="{91E6E912-3CD0-469A-BC3B-1801BE77CEDB}"/>
                </a:ext>
              </a:extLst>
            </p:cNvPr>
            <p:cNvPicPr/>
            <p:nvPr/>
          </p:nvPicPr>
          <p:blipFill>
            <a:blip r:embed="rId47"/>
            <a:stretch>
              <a:fillRect/>
            </a:stretch>
          </p:blipFill>
          <p:spPr>
            <a:xfrm>
              <a:off x="1673047" y="198273"/>
              <a:ext cx="676656" cy="563880"/>
            </a:xfrm>
            <a:prstGeom prst="rect">
              <a:avLst/>
            </a:prstGeom>
          </p:spPr>
        </p:pic>
        <p:pic>
          <p:nvPicPr>
            <p:cNvPr id="217" name="Picture 216">
              <a:extLst>
                <a:ext uri="{FF2B5EF4-FFF2-40B4-BE49-F238E27FC236}">
                  <a16:creationId xmlns:a16="http://schemas.microsoft.com/office/drawing/2014/main" id="{861A0392-93E7-44A9-8E8E-386DB7FC1284}"/>
                </a:ext>
              </a:extLst>
            </p:cNvPr>
            <p:cNvPicPr/>
            <p:nvPr/>
          </p:nvPicPr>
          <p:blipFill>
            <a:blip r:embed="rId48"/>
            <a:stretch>
              <a:fillRect/>
            </a:stretch>
          </p:blipFill>
          <p:spPr>
            <a:xfrm>
              <a:off x="1673047" y="115977"/>
              <a:ext cx="676656" cy="164592"/>
            </a:xfrm>
            <a:prstGeom prst="rect">
              <a:avLst/>
            </a:prstGeom>
          </p:spPr>
        </p:pic>
        <p:sp>
          <p:nvSpPr>
            <p:cNvPr id="218" name="Shape 799">
              <a:extLst>
                <a:ext uri="{FF2B5EF4-FFF2-40B4-BE49-F238E27FC236}">
                  <a16:creationId xmlns:a16="http://schemas.microsoft.com/office/drawing/2014/main" id="{0EDDAEDC-054F-495F-A6F7-5550E2CAB3F9}"/>
                </a:ext>
              </a:extLst>
            </p:cNvPr>
            <p:cNvSpPr/>
            <p:nvPr/>
          </p:nvSpPr>
          <p:spPr>
            <a:xfrm>
              <a:off x="1677619" y="120548"/>
              <a:ext cx="670560" cy="160020"/>
            </a:xfrm>
            <a:custGeom>
              <a:avLst/>
              <a:gdLst/>
              <a:ahLst/>
              <a:cxnLst/>
              <a:rect l="0" t="0" r="0" b="0"/>
              <a:pathLst>
                <a:path w="670560" h="160020">
                  <a:moveTo>
                    <a:pt x="670560" y="80010"/>
                  </a:moveTo>
                  <a:cubicBezTo>
                    <a:pt x="670560" y="124206"/>
                    <a:pt x="520446" y="160020"/>
                    <a:pt x="335280" y="160020"/>
                  </a:cubicBezTo>
                  <a:cubicBezTo>
                    <a:pt x="150114" y="160020"/>
                    <a:pt x="0" y="124206"/>
                    <a:pt x="0" y="80010"/>
                  </a:cubicBezTo>
                  <a:cubicBezTo>
                    <a:pt x="0" y="35814"/>
                    <a:pt x="150114" y="0"/>
                    <a:pt x="335280" y="0"/>
                  </a:cubicBezTo>
                  <a:cubicBezTo>
                    <a:pt x="520446" y="0"/>
                    <a:pt x="670560" y="35814"/>
                    <a:pt x="670560" y="80010"/>
                  </a:cubicBezTo>
                  <a:close/>
                </a:path>
              </a:pathLst>
            </a:custGeom>
            <a:ln w="9144" cap="flat">
              <a:round/>
            </a:ln>
          </p:spPr>
          <p:style>
            <a:lnRef idx="1">
              <a:srgbClr val="0D0D0D"/>
            </a:lnRef>
            <a:fillRef idx="0">
              <a:srgbClr val="000000">
                <a:alpha val="0"/>
              </a:srgbClr>
            </a:fillRef>
            <a:effectRef idx="0">
              <a:scrgbClr r="0" g="0" b="0"/>
            </a:effectRef>
            <a:fontRef idx="none"/>
          </p:style>
          <p:txBody>
            <a:bodyPr/>
            <a:lstStyle/>
            <a:p>
              <a:endParaRPr lang="en-IN"/>
            </a:p>
          </p:txBody>
        </p:sp>
        <p:sp>
          <p:nvSpPr>
            <p:cNvPr id="219" name="Shape 800">
              <a:extLst>
                <a:ext uri="{FF2B5EF4-FFF2-40B4-BE49-F238E27FC236}">
                  <a16:creationId xmlns:a16="http://schemas.microsoft.com/office/drawing/2014/main" id="{0F0A57DC-6FBA-4576-A2B3-F0033E5A5D12}"/>
                </a:ext>
              </a:extLst>
            </p:cNvPr>
            <p:cNvSpPr/>
            <p:nvPr/>
          </p:nvSpPr>
          <p:spPr>
            <a:xfrm>
              <a:off x="1677619" y="200558"/>
              <a:ext cx="670560" cy="560070"/>
            </a:xfrm>
            <a:custGeom>
              <a:avLst/>
              <a:gdLst/>
              <a:ahLst/>
              <a:cxnLst/>
              <a:rect l="0" t="0" r="0" b="0"/>
              <a:pathLst>
                <a:path w="670560" h="560070">
                  <a:moveTo>
                    <a:pt x="670560" y="0"/>
                  </a:moveTo>
                  <a:lnTo>
                    <a:pt x="670560" y="480060"/>
                  </a:lnTo>
                  <a:cubicBezTo>
                    <a:pt x="670560" y="524256"/>
                    <a:pt x="520446" y="560070"/>
                    <a:pt x="335280" y="560070"/>
                  </a:cubicBezTo>
                  <a:cubicBezTo>
                    <a:pt x="150114" y="560070"/>
                    <a:pt x="0" y="524256"/>
                    <a:pt x="0" y="480060"/>
                  </a:cubicBezTo>
                  <a:lnTo>
                    <a:pt x="0" y="0"/>
                  </a:lnTo>
                </a:path>
              </a:pathLst>
            </a:custGeom>
            <a:ln w="9144" cap="flat">
              <a:round/>
            </a:ln>
          </p:spPr>
          <p:style>
            <a:lnRef idx="1">
              <a:srgbClr val="0D0D0D"/>
            </a:lnRef>
            <a:fillRef idx="0">
              <a:srgbClr val="000000">
                <a:alpha val="0"/>
              </a:srgbClr>
            </a:fillRef>
            <a:effectRef idx="0">
              <a:scrgbClr r="0" g="0" b="0"/>
            </a:effectRef>
            <a:fontRef idx="none"/>
          </p:style>
          <p:txBody>
            <a:bodyPr/>
            <a:lstStyle/>
            <a:p>
              <a:endParaRPr lang="en-IN"/>
            </a:p>
          </p:txBody>
        </p:sp>
        <p:pic>
          <p:nvPicPr>
            <p:cNvPr id="220" name="Picture 219">
              <a:extLst>
                <a:ext uri="{FF2B5EF4-FFF2-40B4-BE49-F238E27FC236}">
                  <a16:creationId xmlns:a16="http://schemas.microsoft.com/office/drawing/2014/main" id="{9AC8557F-9360-4F27-8F5F-23D5754FE8D5}"/>
                </a:ext>
              </a:extLst>
            </p:cNvPr>
            <p:cNvPicPr/>
            <p:nvPr/>
          </p:nvPicPr>
          <p:blipFill>
            <a:blip r:embed="rId49"/>
            <a:stretch>
              <a:fillRect/>
            </a:stretch>
          </p:blipFill>
          <p:spPr>
            <a:xfrm>
              <a:off x="3059887" y="76353"/>
              <a:ext cx="820674" cy="729234"/>
            </a:xfrm>
            <a:prstGeom prst="rect">
              <a:avLst/>
            </a:prstGeom>
          </p:spPr>
        </p:pic>
        <p:pic>
          <p:nvPicPr>
            <p:cNvPr id="221" name="Picture 220">
              <a:extLst>
                <a:ext uri="{FF2B5EF4-FFF2-40B4-BE49-F238E27FC236}">
                  <a16:creationId xmlns:a16="http://schemas.microsoft.com/office/drawing/2014/main" id="{C30C513A-7C13-4EF4-BCC8-F1A022BA038E}"/>
                </a:ext>
              </a:extLst>
            </p:cNvPr>
            <p:cNvPicPr/>
            <p:nvPr/>
          </p:nvPicPr>
          <p:blipFill>
            <a:blip r:embed="rId50"/>
            <a:stretch>
              <a:fillRect/>
            </a:stretch>
          </p:blipFill>
          <p:spPr>
            <a:xfrm>
              <a:off x="3105607" y="182017"/>
              <a:ext cx="728472" cy="554736"/>
            </a:xfrm>
            <a:prstGeom prst="rect">
              <a:avLst/>
            </a:prstGeom>
          </p:spPr>
        </p:pic>
        <p:pic>
          <p:nvPicPr>
            <p:cNvPr id="222" name="Picture 221">
              <a:extLst>
                <a:ext uri="{FF2B5EF4-FFF2-40B4-BE49-F238E27FC236}">
                  <a16:creationId xmlns:a16="http://schemas.microsoft.com/office/drawing/2014/main" id="{6AC74A44-BCB3-4784-A12E-B895EF2E10B3}"/>
                </a:ext>
              </a:extLst>
            </p:cNvPr>
            <p:cNvPicPr/>
            <p:nvPr/>
          </p:nvPicPr>
          <p:blipFill>
            <a:blip r:embed="rId51"/>
            <a:stretch>
              <a:fillRect/>
            </a:stretch>
          </p:blipFill>
          <p:spPr>
            <a:xfrm>
              <a:off x="3105607" y="99721"/>
              <a:ext cx="728472" cy="164592"/>
            </a:xfrm>
            <a:prstGeom prst="rect">
              <a:avLst/>
            </a:prstGeom>
          </p:spPr>
        </p:pic>
        <p:sp>
          <p:nvSpPr>
            <p:cNvPr id="223" name="Shape 806">
              <a:extLst>
                <a:ext uri="{FF2B5EF4-FFF2-40B4-BE49-F238E27FC236}">
                  <a16:creationId xmlns:a16="http://schemas.microsoft.com/office/drawing/2014/main" id="{EAFF8B37-A402-42F0-ADF8-A7EB5B29D71F}"/>
                </a:ext>
              </a:extLst>
            </p:cNvPr>
            <p:cNvSpPr/>
            <p:nvPr/>
          </p:nvSpPr>
          <p:spPr>
            <a:xfrm>
              <a:off x="3110179" y="105308"/>
              <a:ext cx="722376" cy="157734"/>
            </a:xfrm>
            <a:custGeom>
              <a:avLst/>
              <a:gdLst/>
              <a:ahLst/>
              <a:cxnLst/>
              <a:rect l="0" t="0" r="0" b="0"/>
              <a:pathLst>
                <a:path w="722376" h="157734">
                  <a:moveTo>
                    <a:pt x="722376" y="78867"/>
                  </a:moveTo>
                  <a:cubicBezTo>
                    <a:pt x="722376" y="122428"/>
                    <a:pt x="560705" y="157734"/>
                    <a:pt x="361188" y="157734"/>
                  </a:cubicBezTo>
                  <a:cubicBezTo>
                    <a:pt x="161671" y="157734"/>
                    <a:pt x="0" y="122428"/>
                    <a:pt x="0" y="78867"/>
                  </a:cubicBezTo>
                  <a:cubicBezTo>
                    <a:pt x="0" y="35306"/>
                    <a:pt x="161671" y="0"/>
                    <a:pt x="361188" y="0"/>
                  </a:cubicBezTo>
                  <a:cubicBezTo>
                    <a:pt x="560705" y="0"/>
                    <a:pt x="722376" y="35306"/>
                    <a:pt x="722376" y="78867"/>
                  </a:cubicBezTo>
                  <a:close/>
                </a:path>
              </a:pathLst>
            </a:custGeom>
            <a:ln w="9144" cap="flat">
              <a:round/>
            </a:ln>
          </p:spPr>
          <p:style>
            <a:lnRef idx="1">
              <a:srgbClr val="0D0D0D"/>
            </a:lnRef>
            <a:fillRef idx="0">
              <a:srgbClr val="000000">
                <a:alpha val="0"/>
              </a:srgbClr>
            </a:fillRef>
            <a:effectRef idx="0">
              <a:scrgbClr r="0" g="0" b="0"/>
            </a:effectRef>
            <a:fontRef idx="none"/>
          </p:style>
          <p:txBody>
            <a:bodyPr/>
            <a:lstStyle/>
            <a:p>
              <a:endParaRPr lang="en-IN"/>
            </a:p>
          </p:txBody>
        </p:sp>
        <p:sp>
          <p:nvSpPr>
            <p:cNvPr id="224" name="Shape 807">
              <a:extLst>
                <a:ext uri="{FF2B5EF4-FFF2-40B4-BE49-F238E27FC236}">
                  <a16:creationId xmlns:a16="http://schemas.microsoft.com/office/drawing/2014/main" id="{3ECE8369-CF1C-41CE-BDBF-552BA50B180C}"/>
                </a:ext>
              </a:extLst>
            </p:cNvPr>
            <p:cNvSpPr/>
            <p:nvPr/>
          </p:nvSpPr>
          <p:spPr>
            <a:xfrm>
              <a:off x="3110179" y="184176"/>
              <a:ext cx="722376" cy="552069"/>
            </a:xfrm>
            <a:custGeom>
              <a:avLst/>
              <a:gdLst/>
              <a:ahLst/>
              <a:cxnLst/>
              <a:rect l="0" t="0" r="0" b="0"/>
              <a:pathLst>
                <a:path w="722376" h="552069">
                  <a:moveTo>
                    <a:pt x="722376" y="0"/>
                  </a:moveTo>
                  <a:lnTo>
                    <a:pt x="722376" y="473202"/>
                  </a:lnTo>
                  <a:cubicBezTo>
                    <a:pt x="722376" y="516763"/>
                    <a:pt x="560705" y="552069"/>
                    <a:pt x="361188" y="552069"/>
                  </a:cubicBezTo>
                  <a:cubicBezTo>
                    <a:pt x="161671" y="552069"/>
                    <a:pt x="0" y="516763"/>
                    <a:pt x="0" y="473202"/>
                  </a:cubicBezTo>
                  <a:lnTo>
                    <a:pt x="0" y="0"/>
                  </a:lnTo>
                </a:path>
              </a:pathLst>
            </a:custGeom>
            <a:ln w="9144" cap="flat">
              <a:round/>
            </a:ln>
          </p:spPr>
          <p:style>
            <a:lnRef idx="1">
              <a:srgbClr val="0D0D0D"/>
            </a:lnRef>
            <a:fillRef idx="0">
              <a:srgbClr val="000000">
                <a:alpha val="0"/>
              </a:srgbClr>
            </a:fillRef>
            <a:effectRef idx="0">
              <a:scrgbClr r="0" g="0" b="0"/>
            </a:effectRef>
            <a:fontRef idx="none"/>
          </p:style>
          <p:txBody>
            <a:bodyPr/>
            <a:lstStyle/>
            <a:p>
              <a:endParaRPr lang="en-IN"/>
            </a:p>
          </p:txBody>
        </p:sp>
        <p:pic>
          <p:nvPicPr>
            <p:cNvPr id="225" name="Picture 224">
              <a:extLst>
                <a:ext uri="{FF2B5EF4-FFF2-40B4-BE49-F238E27FC236}">
                  <a16:creationId xmlns:a16="http://schemas.microsoft.com/office/drawing/2014/main" id="{8AABF435-EF6E-420B-B801-DBD059590B2B}"/>
                </a:ext>
              </a:extLst>
            </p:cNvPr>
            <p:cNvPicPr/>
            <p:nvPr/>
          </p:nvPicPr>
          <p:blipFill>
            <a:blip r:embed="rId52"/>
            <a:stretch>
              <a:fillRect/>
            </a:stretch>
          </p:blipFill>
          <p:spPr>
            <a:xfrm>
              <a:off x="4483303" y="76352"/>
              <a:ext cx="701802" cy="723138"/>
            </a:xfrm>
            <a:prstGeom prst="rect">
              <a:avLst/>
            </a:prstGeom>
          </p:spPr>
        </p:pic>
        <p:pic>
          <p:nvPicPr>
            <p:cNvPr id="226" name="Picture 225">
              <a:extLst>
                <a:ext uri="{FF2B5EF4-FFF2-40B4-BE49-F238E27FC236}">
                  <a16:creationId xmlns:a16="http://schemas.microsoft.com/office/drawing/2014/main" id="{A1E6ABCD-4282-4326-A696-7E234EA2233A}"/>
                </a:ext>
              </a:extLst>
            </p:cNvPr>
            <p:cNvPicPr/>
            <p:nvPr/>
          </p:nvPicPr>
          <p:blipFill>
            <a:blip r:embed="rId53"/>
            <a:stretch>
              <a:fillRect/>
            </a:stretch>
          </p:blipFill>
          <p:spPr>
            <a:xfrm>
              <a:off x="4528007" y="175921"/>
              <a:ext cx="609600" cy="554736"/>
            </a:xfrm>
            <a:prstGeom prst="rect">
              <a:avLst/>
            </a:prstGeom>
          </p:spPr>
        </p:pic>
        <p:pic>
          <p:nvPicPr>
            <p:cNvPr id="227" name="Picture 226">
              <a:extLst>
                <a:ext uri="{FF2B5EF4-FFF2-40B4-BE49-F238E27FC236}">
                  <a16:creationId xmlns:a16="http://schemas.microsoft.com/office/drawing/2014/main" id="{CD0C75CA-6566-47F3-90ED-62D885FC46EF}"/>
                </a:ext>
              </a:extLst>
            </p:cNvPr>
            <p:cNvPicPr/>
            <p:nvPr/>
          </p:nvPicPr>
          <p:blipFill>
            <a:blip r:embed="rId54"/>
            <a:stretch>
              <a:fillRect/>
            </a:stretch>
          </p:blipFill>
          <p:spPr>
            <a:xfrm>
              <a:off x="4528007" y="99721"/>
              <a:ext cx="609600" cy="158496"/>
            </a:xfrm>
            <a:prstGeom prst="rect">
              <a:avLst/>
            </a:prstGeom>
          </p:spPr>
        </p:pic>
        <p:sp>
          <p:nvSpPr>
            <p:cNvPr id="228" name="Shape 813">
              <a:extLst>
                <a:ext uri="{FF2B5EF4-FFF2-40B4-BE49-F238E27FC236}">
                  <a16:creationId xmlns:a16="http://schemas.microsoft.com/office/drawing/2014/main" id="{36D40EA3-94BF-4020-B581-EFBFE3D58BB8}"/>
                </a:ext>
              </a:extLst>
            </p:cNvPr>
            <p:cNvSpPr/>
            <p:nvPr/>
          </p:nvSpPr>
          <p:spPr>
            <a:xfrm>
              <a:off x="4533595" y="105308"/>
              <a:ext cx="603504" cy="150876"/>
            </a:xfrm>
            <a:custGeom>
              <a:avLst/>
              <a:gdLst/>
              <a:ahLst/>
              <a:cxnLst/>
              <a:rect l="0" t="0" r="0" b="0"/>
              <a:pathLst>
                <a:path w="603504" h="150876">
                  <a:moveTo>
                    <a:pt x="603504" y="75438"/>
                  </a:moveTo>
                  <a:cubicBezTo>
                    <a:pt x="603504" y="117094"/>
                    <a:pt x="468376" y="150876"/>
                    <a:pt x="301752" y="150876"/>
                  </a:cubicBezTo>
                  <a:cubicBezTo>
                    <a:pt x="135128" y="150876"/>
                    <a:pt x="0" y="117094"/>
                    <a:pt x="0" y="75438"/>
                  </a:cubicBezTo>
                  <a:cubicBezTo>
                    <a:pt x="0" y="33782"/>
                    <a:pt x="135128" y="0"/>
                    <a:pt x="301752" y="0"/>
                  </a:cubicBezTo>
                  <a:cubicBezTo>
                    <a:pt x="468376" y="0"/>
                    <a:pt x="603504" y="33782"/>
                    <a:pt x="603504" y="75438"/>
                  </a:cubicBezTo>
                  <a:close/>
                </a:path>
              </a:pathLst>
            </a:custGeom>
            <a:ln w="9144" cap="flat">
              <a:round/>
            </a:ln>
          </p:spPr>
          <p:style>
            <a:lnRef idx="1">
              <a:srgbClr val="0D0D0D"/>
            </a:lnRef>
            <a:fillRef idx="0">
              <a:srgbClr val="000000">
                <a:alpha val="0"/>
              </a:srgbClr>
            </a:fillRef>
            <a:effectRef idx="0">
              <a:scrgbClr r="0" g="0" b="0"/>
            </a:effectRef>
            <a:fontRef idx="none"/>
          </p:style>
          <p:txBody>
            <a:bodyPr/>
            <a:lstStyle/>
            <a:p>
              <a:endParaRPr lang="en-IN"/>
            </a:p>
          </p:txBody>
        </p:sp>
        <p:sp>
          <p:nvSpPr>
            <p:cNvPr id="229" name="Shape 814">
              <a:extLst>
                <a:ext uri="{FF2B5EF4-FFF2-40B4-BE49-F238E27FC236}">
                  <a16:creationId xmlns:a16="http://schemas.microsoft.com/office/drawing/2014/main" id="{33740D76-9BAB-4619-B52B-6BC904DFF809}"/>
                </a:ext>
              </a:extLst>
            </p:cNvPr>
            <p:cNvSpPr/>
            <p:nvPr/>
          </p:nvSpPr>
          <p:spPr>
            <a:xfrm>
              <a:off x="4533595" y="180746"/>
              <a:ext cx="603504" cy="549402"/>
            </a:xfrm>
            <a:custGeom>
              <a:avLst/>
              <a:gdLst/>
              <a:ahLst/>
              <a:cxnLst/>
              <a:rect l="0" t="0" r="0" b="0"/>
              <a:pathLst>
                <a:path w="603504" h="549402">
                  <a:moveTo>
                    <a:pt x="603504" y="0"/>
                  </a:moveTo>
                  <a:lnTo>
                    <a:pt x="603504" y="473964"/>
                  </a:lnTo>
                  <a:cubicBezTo>
                    <a:pt x="603504" y="515620"/>
                    <a:pt x="468376" y="549402"/>
                    <a:pt x="301752" y="549402"/>
                  </a:cubicBezTo>
                  <a:cubicBezTo>
                    <a:pt x="135128" y="549402"/>
                    <a:pt x="0" y="515620"/>
                    <a:pt x="0" y="473964"/>
                  </a:cubicBezTo>
                  <a:lnTo>
                    <a:pt x="0" y="0"/>
                  </a:lnTo>
                </a:path>
              </a:pathLst>
            </a:custGeom>
            <a:ln w="9144" cap="flat">
              <a:round/>
            </a:ln>
          </p:spPr>
          <p:style>
            <a:lnRef idx="1">
              <a:srgbClr val="0D0D0D"/>
            </a:lnRef>
            <a:fillRef idx="0">
              <a:srgbClr val="000000">
                <a:alpha val="0"/>
              </a:srgbClr>
            </a:fillRef>
            <a:effectRef idx="0">
              <a:scrgbClr r="0" g="0" b="0"/>
            </a:effectRef>
            <a:fontRef idx="none"/>
          </p:style>
          <p:txBody>
            <a:bodyPr/>
            <a:lstStyle/>
            <a:p>
              <a:endParaRPr lang="en-IN"/>
            </a:p>
          </p:txBody>
        </p:sp>
        <p:pic>
          <p:nvPicPr>
            <p:cNvPr id="230" name="Picture 229">
              <a:extLst>
                <a:ext uri="{FF2B5EF4-FFF2-40B4-BE49-F238E27FC236}">
                  <a16:creationId xmlns:a16="http://schemas.microsoft.com/office/drawing/2014/main" id="{4219B569-0C99-4AD7-9E16-5A96E8C3ED88}"/>
                </a:ext>
              </a:extLst>
            </p:cNvPr>
            <p:cNvPicPr/>
            <p:nvPr/>
          </p:nvPicPr>
          <p:blipFill>
            <a:blip r:embed="rId55"/>
            <a:stretch>
              <a:fillRect/>
            </a:stretch>
          </p:blipFill>
          <p:spPr>
            <a:xfrm>
              <a:off x="3666439" y="228752"/>
              <a:ext cx="1030986" cy="336042"/>
            </a:xfrm>
            <a:prstGeom prst="rect">
              <a:avLst/>
            </a:prstGeom>
          </p:spPr>
        </p:pic>
        <p:sp>
          <p:nvSpPr>
            <p:cNvPr id="231" name="Shape 817">
              <a:extLst>
                <a:ext uri="{FF2B5EF4-FFF2-40B4-BE49-F238E27FC236}">
                  <a16:creationId xmlns:a16="http://schemas.microsoft.com/office/drawing/2014/main" id="{2BCFCA06-47F2-4AF6-AB32-DC41ADCEC904}"/>
                </a:ext>
              </a:extLst>
            </p:cNvPr>
            <p:cNvSpPr/>
            <p:nvPr/>
          </p:nvSpPr>
          <p:spPr>
            <a:xfrm>
              <a:off x="3832555" y="312319"/>
              <a:ext cx="701040" cy="123952"/>
            </a:xfrm>
            <a:custGeom>
              <a:avLst/>
              <a:gdLst/>
              <a:ahLst/>
              <a:cxnLst/>
              <a:rect l="0" t="0" r="0" b="0"/>
              <a:pathLst>
                <a:path w="701040" h="123952">
                  <a:moveTo>
                    <a:pt x="581533" y="0"/>
                  </a:moveTo>
                  <a:lnTo>
                    <a:pt x="701040" y="58166"/>
                  </a:lnTo>
                  <a:lnTo>
                    <a:pt x="582803" y="118872"/>
                  </a:lnTo>
                  <a:lnTo>
                    <a:pt x="582379" y="79215"/>
                  </a:lnTo>
                  <a:lnTo>
                    <a:pt x="119084" y="84362"/>
                  </a:lnTo>
                  <a:lnTo>
                    <a:pt x="119507" y="123952"/>
                  </a:lnTo>
                  <a:lnTo>
                    <a:pt x="0" y="65786"/>
                  </a:lnTo>
                  <a:lnTo>
                    <a:pt x="118237" y="5080"/>
                  </a:lnTo>
                  <a:lnTo>
                    <a:pt x="118661" y="44737"/>
                  </a:lnTo>
                  <a:lnTo>
                    <a:pt x="581956" y="39589"/>
                  </a:lnTo>
                  <a:lnTo>
                    <a:pt x="581533" y="0"/>
                  </a:lnTo>
                  <a:close/>
                </a:path>
              </a:pathLst>
            </a:custGeom>
            <a:ln w="0" cap="flat">
              <a:round/>
            </a:ln>
          </p:spPr>
          <p:style>
            <a:lnRef idx="0">
              <a:srgbClr val="000000">
                <a:alpha val="0"/>
              </a:srgbClr>
            </a:lnRef>
            <a:fillRef idx="1">
              <a:srgbClr val="000000"/>
            </a:fillRef>
            <a:effectRef idx="0">
              <a:scrgbClr r="0" g="0" b="0"/>
            </a:effectRef>
            <a:fontRef idx="none"/>
          </p:style>
          <p:txBody>
            <a:bodyPr/>
            <a:lstStyle/>
            <a:p>
              <a:endParaRPr lang="en-IN"/>
            </a:p>
          </p:txBody>
        </p:sp>
        <p:pic>
          <p:nvPicPr>
            <p:cNvPr id="232" name="Picture 231">
              <a:extLst>
                <a:ext uri="{FF2B5EF4-FFF2-40B4-BE49-F238E27FC236}">
                  <a16:creationId xmlns:a16="http://schemas.microsoft.com/office/drawing/2014/main" id="{91CDD607-B79A-4BE2-8F83-E98AE8FDFD93}"/>
                </a:ext>
              </a:extLst>
            </p:cNvPr>
            <p:cNvPicPr/>
            <p:nvPr/>
          </p:nvPicPr>
          <p:blipFill>
            <a:blip r:embed="rId56"/>
            <a:stretch>
              <a:fillRect/>
            </a:stretch>
          </p:blipFill>
          <p:spPr>
            <a:xfrm>
              <a:off x="2188159" y="268377"/>
              <a:ext cx="1082802" cy="336042"/>
            </a:xfrm>
            <a:prstGeom prst="rect">
              <a:avLst/>
            </a:prstGeom>
          </p:spPr>
        </p:pic>
        <p:sp>
          <p:nvSpPr>
            <p:cNvPr id="233" name="Shape 820">
              <a:extLst>
                <a:ext uri="{FF2B5EF4-FFF2-40B4-BE49-F238E27FC236}">
                  <a16:creationId xmlns:a16="http://schemas.microsoft.com/office/drawing/2014/main" id="{B7B9351A-B1A3-4EFA-AA45-07FF1935D2F0}"/>
                </a:ext>
              </a:extLst>
            </p:cNvPr>
            <p:cNvSpPr/>
            <p:nvPr/>
          </p:nvSpPr>
          <p:spPr>
            <a:xfrm>
              <a:off x="2354275" y="351815"/>
              <a:ext cx="754380" cy="124206"/>
            </a:xfrm>
            <a:custGeom>
              <a:avLst/>
              <a:gdLst/>
              <a:ahLst/>
              <a:cxnLst/>
              <a:rect l="0" t="0" r="0" b="0"/>
              <a:pathLst>
                <a:path w="754380" h="124206">
                  <a:moveTo>
                    <a:pt x="119507" y="0"/>
                  </a:moveTo>
                  <a:lnTo>
                    <a:pt x="119083" y="39696"/>
                  </a:lnTo>
                  <a:lnTo>
                    <a:pt x="635720" y="44886"/>
                  </a:lnTo>
                  <a:lnTo>
                    <a:pt x="636143" y="5334"/>
                  </a:lnTo>
                  <a:lnTo>
                    <a:pt x="754380" y="65913"/>
                  </a:lnTo>
                  <a:lnTo>
                    <a:pt x="634873" y="124206"/>
                  </a:lnTo>
                  <a:lnTo>
                    <a:pt x="635297" y="84511"/>
                  </a:lnTo>
                  <a:lnTo>
                    <a:pt x="118659" y="79321"/>
                  </a:lnTo>
                  <a:lnTo>
                    <a:pt x="118237" y="118872"/>
                  </a:lnTo>
                  <a:lnTo>
                    <a:pt x="0" y="58293"/>
                  </a:lnTo>
                  <a:lnTo>
                    <a:pt x="119507" y="0"/>
                  </a:lnTo>
                  <a:close/>
                </a:path>
              </a:pathLst>
            </a:custGeom>
            <a:ln w="0" cap="flat">
              <a:round/>
            </a:ln>
          </p:spPr>
          <p:style>
            <a:lnRef idx="0">
              <a:srgbClr val="000000">
                <a:alpha val="0"/>
              </a:srgbClr>
            </a:lnRef>
            <a:fillRef idx="1">
              <a:srgbClr val="000000"/>
            </a:fillRef>
            <a:effectRef idx="0">
              <a:scrgbClr r="0" g="0" b="0"/>
            </a:effectRef>
            <a:fontRef idx="none"/>
          </p:style>
          <p:txBody>
            <a:bodyPr/>
            <a:lstStyle/>
            <a:p>
              <a:endParaRPr lang="en-IN"/>
            </a:p>
          </p:txBody>
        </p:sp>
        <p:pic>
          <p:nvPicPr>
            <p:cNvPr id="234" name="Picture 233">
              <a:extLst>
                <a:ext uri="{FF2B5EF4-FFF2-40B4-BE49-F238E27FC236}">
                  <a16:creationId xmlns:a16="http://schemas.microsoft.com/office/drawing/2014/main" id="{BC2BBCA2-0352-432F-9AFA-DEE3BF9A18EF}"/>
                </a:ext>
              </a:extLst>
            </p:cNvPr>
            <p:cNvPicPr/>
            <p:nvPr/>
          </p:nvPicPr>
          <p:blipFill>
            <a:blip r:embed="rId57"/>
            <a:stretch>
              <a:fillRect/>
            </a:stretch>
          </p:blipFill>
          <p:spPr>
            <a:xfrm>
              <a:off x="862279" y="304953"/>
              <a:ext cx="954786" cy="326898"/>
            </a:xfrm>
            <a:prstGeom prst="rect">
              <a:avLst/>
            </a:prstGeom>
          </p:spPr>
        </p:pic>
        <p:sp>
          <p:nvSpPr>
            <p:cNvPr id="235" name="Shape 823">
              <a:extLst>
                <a:ext uri="{FF2B5EF4-FFF2-40B4-BE49-F238E27FC236}">
                  <a16:creationId xmlns:a16="http://schemas.microsoft.com/office/drawing/2014/main" id="{AF97B262-2829-489A-9E37-FB49F46B47D6}"/>
                </a:ext>
              </a:extLst>
            </p:cNvPr>
            <p:cNvSpPr/>
            <p:nvPr/>
          </p:nvSpPr>
          <p:spPr>
            <a:xfrm>
              <a:off x="1028395" y="387248"/>
              <a:ext cx="624840" cy="118872"/>
            </a:xfrm>
            <a:custGeom>
              <a:avLst/>
              <a:gdLst/>
              <a:ahLst/>
              <a:cxnLst/>
              <a:rect l="0" t="0" r="0" b="0"/>
              <a:pathLst>
                <a:path w="624840" h="118872">
                  <a:moveTo>
                    <a:pt x="118872" y="0"/>
                  </a:moveTo>
                  <a:lnTo>
                    <a:pt x="118872" y="39624"/>
                  </a:lnTo>
                  <a:lnTo>
                    <a:pt x="505968" y="39624"/>
                  </a:lnTo>
                  <a:lnTo>
                    <a:pt x="505968" y="0"/>
                  </a:lnTo>
                  <a:lnTo>
                    <a:pt x="624840" y="59436"/>
                  </a:lnTo>
                  <a:lnTo>
                    <a:pt x="505968" y="118872"/>
                  </a:lnTo>
                  <a:lnTo>
                    <a:pt x="505968" y="79248"/>
                  </a:lnTo>
                  <a:lnTo>
                    <a:pt x="118872" y="79248"/>
                  </a:lnTo>
                  <a:lnTo>
                    <a:pt x="118872" y="118872"/>
                  </a:lnTo>
                  <a:lnTo>
                    <a:pt x="0" y="59436"/>
                  </a:lnTo>
                  <a:lnTo>
                    <a:pt x="118872" y="0"/>
                  </a:lnTo>
                  <a:close/>
                </a:path>
              </a:pathLst>
            </a:custGeom>
            <a:ln w="0" cap="flat">
              <a:round/>
            </a:ln>
          </p:spPr>
          <p:style>
            <a:lnRef idx="0">
              <a:srgbClr val="000000">
                <a:alpha val="0"/>
              </a:srgbClr>
            </a:lnRef>
            <a:fillRef idx="1">
              <a:srgbClr val="000000"/>
            </a:fillRef>
            <a:effectRef idx="0">
              <a:scrgbClr r="0" g="0" b="0"/>
            </a:effectRef>
            <a:fontRef idx="none"/>
          </p:style>
          <p:txBody>
            <a:bodyPr/>
            <a:lstStyle/>
            <a:p>
              <a:endParaRPr lang="en-IN"/>
            </a:p>
          </p:txBody>
        </p:sp>
        <p:sp>
          <p:nvSpPr>
            <p:cNvPr id="236" name="Shape 825">
              <a:extLst>
                <a:ext uri="{FF2B5EF4-FFF2-40B4-BE49-F238E27FC236}">
                  <a16:creationId xmlns:a16="http://schemas.microsoft.com/office/drawing/2014/main" id="{831E6D54-1329-4E75-876E-BE541D08041A}"/>
                </a:ext>
              </a:extLst>
            </p:cNvPr>
            <p:cNvSpPr/>
            <p:nvPr/>
          </p:nvSpPr>
          <p:spPr>
            <a:xfrm>
              <a:off x="4577791" y="881025"/>
              <a:ext cx="725424" cy="716280"/>
            </a:xfrm>
            <a:custGeom>
              <a:avLst/>
              <a:gdLst/>
              <a:ahLst/>
              <a:cxnLst/>
              <a:rect l="0" t="0" r="0" b="0"/>
              <a:pathLst>
                <a:path w="725424" h="716280">
                  <a:moveTo>
                    <a:pt x="0" y="716280"/>
                  </a:moveTo>
                  <a:lnTo>
                    <a:pt x="725424" y="716280"/>
                  </a:lnTo>
                  <a:lnTo>
                    <a:pt x="725424" y="0"/>
                  </a:lnTo>
                  <a:lnTo>
                    <a:pt x="0" y="0"/>
                  </a:lnTo>
                  <a:close/>
                </a:path>
              </a:pathLst>
            </a:custGeom>
            <a:ln w="24384" cap="flat">
              <a:round/>
            </a:ln>
          </p:spPr>
          <p:style>
            <a:lnRef idx="1">
              <a:srgbClr val="F79646"/>
            </a:lnRef>
            <a:fillRef idx="0">
              <a:srgbClr val="000000">
                <a:alpha val="0"/>
              </a:srgbClr>
            </a:fillRef>
            <a:effectRef idx="0">
              <a:scrgbClr r="0" g="0" b="0"/>
            </a:effectRef>
            <a:fontRef idx="none"/>
          </p:style>
          <p:txBody>
            <a:bodyPr/>
            <a:lstStyle/>
            <a:p>
              <a:endParaRPr lang="en-IN"/>
            </a:p>
          </p:txBody>
        </p:sp>
        <p:sp>
          <p:nvSpPr>
            <p:cNvPr id="237" name="Rectangle 236">
              <a:extLst>
                <a:ext uri="{FF2B5EF4-FFF2-40B4-BE49-F238E27FC236}">
                  <a16:creationId xmlns:a16="http://schemas.microsoft.com/office/drawing/2014/main" id="{15B475AB-1DC0-44A8-802A-96BCB680079F}"/>
                </a:ext>
              </a:extLst>
            </p:cNvPr>
            <p:cNvSpPr/>
            <p:nvPr/>
          </p:nvSpPr>
          <p:spPr>
            <a:xfrm>
              <a:off x="4717110" y="1077917"/>
              <a:ext cx="642039" cy="206430"/>
            </a:xfrm>
            <a:prstGeom prst="rect">
              <a:avLst/>
            </a:prstGeom>
            <a:ln>
              <a:noFill/>
            </a:ln>
          </p:spPr>
          <p:txBody>
            <a:bodyPr vert="horz" lIns="0" tIns="0" rIns="0" bIns="0" rtlCol="0">
              <a:noAutofit/>
            </a:bodyPr>
            <a:lstStyle/>
            <a:p>
              <a:pPr>
                <a:lnSpc>
                  <a:spcPct val="107000"/>
                </a:lnSpc>
                <a:spcAft>
                  <a:spcPts val="800"/>
                </a:spcAft>
              </a:pPr>
              <a:r>
                <a:rPr lang="en-IN" sz="1100">
                  <a:solidFill>
                    <a:srgbClr val="000000"/>
                  </a:solidFill>
                  <a:effectLst/>
                  <a:latin typeface="Calibri" panose="020F0502020204030204" pitchFamily="34" charset="0"/>
                  <a:ea typeface="Calibri" panose="020F0502020204030204" pitchFamily="34" charset="0"/>
                </a:rPr>
                <a:t>Routing </a:t>
              </a:r>
            </a:p>
          </p:txBody>
        </p:sp>
        <p:sp>
          <p:nvSpPr>
            <p:cNvPr id="238" name="Rectangle 237">
              <a:extLst>
                <a:ext uri="{FF2B5EF4-FFF2-40B4-BE49-F238E27FC236}">
                  <a16:creationId xmlns:a16="http://schemas.microsoft.com/office/drawing/2014/main" id="{BEB57102-D61E-4BDE-818F-CFCB39063F5A}"/>
                </a:ext>
              </a:extLst>
            </p:cNvPr>
            <p:cNvSpPr/>
            <p:nvPr/>
          </p:nvSpPr>
          <p:spPr>
            <a:xfrm>
              <a:off x="4781118" y="1245557"/>
              <a:ext cx="423087" cy="206430"/>
            </a:xfrm>
            <a:prstGeom prst="rect">
              <a:avLst/>
            </a:prstGeom>
            <a:ln>
              <a:noFill/>
            </a:ln>
          </p:spPr>
          <p:txBody>
            <a:bodyPr vert="horz" lIns="0" tIns="0" rIns="0" bIns="0" rtlCol="0">
              <a:noAutofit/>
            </a:bodyPr>
            <a:lstStyle/>
            <a:p>
              <a:pPr>
                <a:lnSpc>
                  <a:spcPct val="107000"/>
                </a:lnSpc>
                <a:spcAft>
                  <a:spcPts val="800"/>
                </a:spcAft>
              </a:pPr>
              <a:r>
                <a:rPr lang="en-IN" sz="1100">
                  <a:solidFill>
                    <a:srgbClr val="000000"/>
                  </a:solidFill>
                  <a:effectLst/>
                  <a:latin typeface="Calibri" panose="020F0502020204030204" pitchFamily="34" charset="0"/>
                  <a:ea typeface="Calibri" panose="020F0502020204030204" pitchFamily="34" charset="0"/>
                </a:rPr>
                <a:t>Table</a:t>
              </a:r>
            </a:p>
          </p:txBody>
        </p:sp>
        <p:sp>
          <p:nvSpPr>
            <p:cNvPr id="239" name="Rectangle 238">
              <a:extLst>
                <a:ext uri="{FF2B5EF4-FFF2-40B4-BE49-F238E27FC236}">
                  <a16:creationId xmlns:a16="http://schemas.microsoft.com/office/drawing/2014/main" id="{786A8179-90E4-49C0-9B2B-4699699E847D}"/>
                </a:ext>
              </a:extLst>
            </p:cNvPr>
            <p:cNvSpPr/>
            <p:nvPr/>
          </p:nvSpPr>
          <p:spPr>
            <a:xfrm>
              <a:off x="5098364" y="1245557"/>
              <a:ext cx="46619" cy="206430"/>
            </a:xfrm>
            <a:prstGeom prst="rect">
              <a:avLst/>
            </a:prstGeom>
            <a:ln>
              <a:noFill/>
            </a:ln>
          </p:spPr>
          <p:txBody>
            <a:bodyPr vert="horz" lIns="0" tIns="0" rIns="0" bIns="0" rtlCol="0">
              <a:noAutofit/>
            </a:bodyPr>
            <a:lstStyle/>
            <a:p>
              <a:pPr>
                <a:lnSpc>
                  <a:spcPct val="107000"/>
                </a:lnSpc>
                <a:spcAft>
                  <a:spcPts val="800"/>
                </a:spcAft>
              </a:pPr>
              <a:r>
                <a:rPr lang="en-IN" sz="1100">
                  <a:solidFill>
                    <a:srgbClr val="000000"/>
                  </a:solidFill>
                  <a:effectLst/>
                  <a:latin typeface="Calibri" panose="020F0502020204030204" pitchFamily="34" charset="0"/>
                  <a:ea typeface="Calibri" panose="020F0502020204030204" pitchFamily="34" charset="0"/>
                </a:rPr>
                <a:t> </a:t>
              </a:r>
            </a:p>
          </p:txBody>
        </p:sp>
        <p:sp>
          <p:nvSpPr>
            <p:cNvPr id="240" name="Shape 830">
              <a:extLst>
                <a:ext uri="{FF2B5EF4-FFF2-40B4-BE49-F238E27FC236}">
                  <a16:creationId xmlns:a16="http://schemas.microsoft.com/office/drawing/2014/main" id="{1DDE886D-D9DF-4C00-BAB9-4C473795A3E9}"/>
                </a:ext>
              </a:extLst>
            </p:cNvPr>
            <p:cNvSpPr/>
            <p:nvPr/>
          </p:nvSpPr>
          <p:spPr>
            <a:xfrm>
              <a:off x="3114751" y="932840"/>
              <a:ext cx="792480" cy="685800"/>
            </a:xfrm>
            <a:custGeom>
              <a:avLst/>
              <a:gdLst/>
              <a:ahLst/>
              <a:cxnLst/>
              <a:rect l="0" t="0" r="0" b="0"/>
              <a:pathLst>
                <a:path w="792480" h="685800">
                  <a:moveTo>
                    <a:pt x="0" y="685800"/>
                  </a:moveTo>
                  <a:lnTo>
                    <a:pt x="792480" y="685800"/>
                  </a:lnTo>
                  <a:lnTo>
                    <a:pt x="792480" y="0"/>
                  </a:lnTo>
                  <a:lnTo>
                    <a:pt x="0" y="0"/>
                  </a:lnTo>
                  <a:close/>
                </a:path>
              </a:pathLst>
            </a:custGeom>
            <a:ln w="24384" cap="flat">
              <a:round/>
            </a:ln>
          </p:spPr>
          <p:style>
            <a:lnRef idx="1">
              <a:srgbClr val="F79646"/>
            </a:lnRef>
            <a:fillRef idx="0">
              <a:srgbClr val="000000">
                <a:alpha val="0"/>
              </a:srgbClr>
            </a:fillRef>
            <a:effectRef idx="0">
              <a:scrgbClr r="0" g="0" b="0"/>
            </a:effectRef>
            <a:fontRef idx="none"/>
          </p:style>
          <p:txBody>
            <a:bodyPr/>
            <a:lstStyle/>
            <a:p>
              <a:endParaRPr lang="en-IN"/>
            </a:p>
          </p:txBody>
        </p:sp>
        <p:sp>
          <p:nvSpPr>
            <p:cNvPr id="241" name="Rectangle 240">
              <a:extLst>
                <a:ext uri="{FF2B5EF4-FFF2-40B4-BE49-F238E27FC236}">
                  <a16:creationId xmlns:a16="http://schemas.microsoft.com/office/drawing/2014/main" id="{7B4DA0CF-01D2-4D7E-9276-2FDF82D65618}"/>
                </a:ext>
              </a:extLst>
            </p:cNvPr>
            <p:cNvSpPr/>
            <p:nvPr/>
          </p:nvSpPr>
          <p:spPr>
            <a:xfrm>
              <a:off x="3286963" y="1117541"/>
              <a:ext cx="642039" cy="206430"/>
            </a:xfrm>
            <a:prstGeom prst="rect">
              <a:avLst/>
            </a:prstGeom>
            <a:ln>
              <a:noFill/>
            </a:ln>
          </p:spPr>
          <p:txBody>
            <a:bodyPr vert="horz" lIns="0" tIns="0" rIns="0" bIns="0" rtlCol="0">
              <a:noAutofit/>
            </a:bodyPr>
            <a:lstStyle/>
            <a:p>
              <a:pPr>
                <a:lnSpc>
                  <a:spcPct val="107000"/>
                </a:lnSpc>
                <a:spcAft>
                  <a:spcPts val="800"/>
                </a:spcAft>
              </a:pPr>
              <a:r>
                <a:rPr lang="en-IN" sz="1100">
                  <a:solidFill>
                    <a:srgbClr val="000000"/>
                  </a:solidFill>
                  <a:effectLst/>
                  <a:latin typeface="Calibri" panose="020F0502020204030204" pitchFamily="34" charset="0"/>
                  <a:ea typeface="Calibri" panose="020F0502020204030204" pitchFamily="34" charset="0"/>
                </a:rPr>
                <a:t>Routing </a:t>
              </a:r>
            </a:p>
          </p:txBody>
        </p:sp>
        <p:sp>
          <p:nvSpPr>
            <p:cNvPr id="242" name="Rectangle 241">
              <a:extLst>
                <a:ext uri="{FF2B5EF4-FFF2-40B4-BE49-F238E27FC236}">
                  <a16:creationId xmlns:a16="http://schemas.microsoft.com/office/drawing/2014/main" id="{1D00763D-A586-4D0D-ABC5-928A9FD77A95}"/>
                </a:ext>
              </a:extLst>
            </p:cNvPr>
            <p:cNvSpPr/>
            <p:nvPr/>
          </p:nvSpPr>
          <p:spPr>
            <a:xfrm>
              <a:off x="3354019" y="1285181"/>
              <a:ext cx="423087" cy="206429"/>
            </a:xfrm>
            <a:prstGeom prst="rect">
              <a:avLst/>
            </a:prstGeom>
            <a:ln>
              <a:noFill/>
            </a:ln>
          </p:spPr>
          <p:txBody>
            <a:bodyPr vert="horz" lIns="0" tIns="0" rIns="0" bIns="0" rtlCol="0">
              <a:noAutofit/>
            </a:bodyPr>
            <a:lstStyle/>
            <a:p>
              <a:pPr>
                <a:lnSpc>
                  <a:spcPct val="107000"/>
                </a:lnSpc>
                <a:spcAft>
                  <a:spcPts val="800"/>
                </a:spcAft>
              </a:pPr>
              <a:r>
                <a:rPr lang="en-IN" sz="1100">
                  <a:solidFill>
                    <a:srgbClr val="000000"/>
                  </a:solidFill>
                  <a:effectLst/>
                  <a:latin typeface="Calibri" panose="020F0502020204030204" pitchFamily="34" charset="0"/>
                  <a:ea typeface="Calibri" panose="020F0502020204030204" pitchFamily="34" charset="0"/>
                </a:rPr>
                <a:t>Table</a:t>
              </a:r>
            </a:p>
          </p:txBody>
        </p:sp>
        <p:sp>
          <p:nvSpPr>
            <p:cNvPr id="243" name="Rectangle 242">
              <a:extLst>
                <a:ext uri="{FF2B5EF4-FFF2-40B4-BE49-F238E27FC236}">
                  <a16:creationId xmlns:a16="http://schemas.microsoft.com/office/drawing/2014/main" id="{8BC6D5F2-F186-4D2C-9050-C6677B6A0D25}"/>
                </a:ext>
              </a:extLst>
            </p:cNvPr>
            <p:cNvSpPr/>
            <p:nvPr/>
          </p:nvSpPr>
          <p:spPr>
            <a:xfrm>
              <a:off x="3671265" y="1285181"/>
              <a:ext cx="46619" cy="206429"/>
            </a:xfrm>
            <a:prstGeom prst="rect">
              <a:avLst/>
            </a:prstGeom>
            <a:ln>
              <a:noFill/>
            </a:ln>
          </p:spPr>
          <p:txBody>
            <a:bodyPr vert="horz" lIns="0" tIns="0" rIns="0" bIns="0" rtlCol="0">
              <a:noAutofit/>
            </a:bodyPr>
            <a:lstStyle/>
            <a:p>
              <a:pPr>
                <a:lnSpc>
                  <a:spcPct val="107000"/>
                </a:lnSpc>
                <a:spcAft>
                  <a:spcPts val="800"/>
                </a:spcAft>
              </a:pPr>
              <a:r>
                <a:rPr lang="en-IN" sz="1100">
                  <a:solidFill>
                    <a:srgbClr val="000000"/>
                  </a:solidFill>
                  <a:effectLst/>
                  <a:latin typeface="Calibri" panose="020F0502020204030204" pitchFamily="34" charset="0"/>
                  <a:ea typeface="Calibri" panose="020F0502020204030204" pitchFamily="34" charset="0"/>
                </a:rPr>
                <a:t> </a:t>
              </a:r>
            </a:p>
          </p:txBody>
        </p:sp>
        <p:sp>
          <p:nvSpPr>
            <p:cNvPr id="244" name="Shape 835">
              <a:extLst>
                <a:ext uri="{FF2B5EF4-FFF2-40B4-BE49-F238E27FC236}">
                  <a16:creationId xmlns:a16="http://schemas.microsoft.com/office/drawing/2014/main" id="{CCEFE719-CC55-4683-B4D4-3F765F98F1F8}"/>
                </a:ext>
              </a:extLst>
            </p:cNvPr>
            <p:cNvSpPr/>
            <p:nvPr/>
          </p:nvSpPr>
          <p:spPr>
            <a:xfrm>
              <a:off x="1727911" y="957225"/>
              <a:ext cx="777240" cy="707136"/>
            </a:xfrm>
            <a:custGeom>
              <a:avLst/>
              <a:gdLst/>
              <a:ahLst/>
              <a:cxnLst/>
              <a:rect l="0" t="0" r="0" b="0"/>
              <a:pathLst>
                <a:path w="777240" h="707136">
                  <a:moveTo>
                    <a:pt x="0" y="707136"/>
                  </a:moveTo>
                  <a:lnTo>
                    <a:pt x="777240" y="707136"/>
                  </a:lnTo>
                  <a:lnTo>
                    <a:pt x="777240" y="0"/>
                  </a:lnTo>
                  <a:lnTo>
                    <a:pt x="0" y="0"/>
                  </a:lnTo>
                  <a:close/>
                </a:path>
              </a:pathLst>
            </a:custGeom>
            <a:ln w="24384" cap="flat">
              <a:round/>
            </a:ln>
          </p:spPr>
          <p:style>
            <a:lnRef idx="1">
              <a:srgbClr val="F79646"/>
            </a:lnRef>
            <a:fillRef idx="0">
              <a:srgbClr val="000000">
                <a:alpha val="0"/>
              </a:srgbClr>
            </a:fillRef>
            <a:effectRef idx="0">
              <a:scrgbClr r="0" g="0" b="0"/>
            </a:effectRef>
            <a:fontRef idx="none"/>
          </p:style>
          <p:txBody>
            <a:bodyPr/>
            <a:lstStyle/>
            <a:p>
              <a:endParaRPr lang="en-IN"/>
            </a:p>
          </p:txBody>
        </p:sp>
        <p:sp>
          <p:nvSpPr>
            <p:cNvPr id="245" name="Rectangle 244">
              <a:extLst>
                <a:ext uri="{FF2B5EF4-FFF2-40B4-BE49-F238E27FC236}">
                  <a16:creationId xmlns:a16="http://schemas.microsoft.com/office/drawing/2014/main" id="{5303ED14-594D-41A6-95DE-FF7E06AF90B5}"/>
                </a:ext>
              </a:extLst>
            </p:cNvPr>
            <p:cNvSpPr/>
            <p:nvPr/>
          </p:nvSpPr>
          <p:spPr>
            <a:xfrm>
              <a:off x="1893392" y="1151069"/>
              <a:ext cx="642039" cy="206429"/>
            </a:xfrm>
            <a:prstGeom prst="rect">
              <a:avLst/>
            </a:prstGeom>
            <a:ln>
              <a:noFill/>
            </a:ln>
          </p:spPr>
          <p:txBody>
            <a:bodyPr vert="horz" lIns="0" tIns="0" rIns="0" bIns="0" rtlCol="0">
              <a:noAutofit/>
            </a:bodyPr>
            <a:lstStyle/>
            <a:p>
              <a:pPr>
                <a:lnSpc>
                  <a:spcPct val="107000"/>
                </a:lnSpc>
                <a:spcAft>
                  <a:spcPts val="800"/>
                </a:spcAft>
              </a:pPr>
              <a:r>
                <a:rPr lang="en-IN" sz="1100">
                  <a:solidFill>
                    <a:srgbClr val="000000"/>
                  </a:solidFill>
                  <a:effectLst/>
                  <a:latin typeface="Calibri" panose="020F0502020204030204" pitchFamily="34" charset="0"/>
                  <a:ea typeface="Calibri" panose="020F0502020204030204" pitchFamily="34" charset="0"/>
                </a:rPr>
                <a:t>Routing </a:t>
              </a:r>
            </a:p>
          </p:txBody>
        </p:sp>
        <p:sp>
          <p:nvSpPr>
            <p:cNvPr id="246" name="Rectangle 245">
              <a:extLst>
                <a:ext uri="{FF2B5EF4-FFF2-40B4-BE49-F238E27FC236}">
                  <a16:creationId xmlns:a16="http://schemas.microsoft.com/office/drawing/2014/main" id="{C5A14D0A-095E-4CD7-9805-BF6F0E7A7062}"/>
                </a:ext>
              </a:extLst>
            </p:cNvPr>
            <p:cNvSpPr/>
            <p:nvPr/>
          </p:nvSpPr>
          <p:spPr>
            <a:xfrm>
              <a:off x="1957781" y="1321757"/>
              <a:ext cx="423087" cy="206430"/>
            </a:xfrm>
            <a:prstGeom prst="rect">
              <a:avLst/>
            </a:prstGeom>
            <a:ln>
              <a:noFill/>
            </a:ln>
          </p:spPr>
          <p:txBody>
            <a:bodyPr vert="horz" lIns="0" tIns="0" rIns="0" bIns="0" rtlCol="0">
              <a:noAutofit/>
            </a:bodyPr>
            <a:lstStyle/>
            <a:p>
              <a:pPr>
                <a:lnSpc>
                  <a:spcPct val="107000"/>
                </a:lnSpc>
                <a:spcAft>
                  <a:spcPts val="800"/>
                </a:spcAft>
              </a:pPr>
              <a:r>
                <a:rPr lang="en-IN" sz="1100">
                  <a:solidFill>
                    <a:srgbClr val="000000"/>
                  </a:solidFill>
                  <a:effectLst/>
                  <a:latin typeface="Calibri" panose="020F0502020204030204" pitchFamily="34" charset="0"/>
                  <a:ea typeface="Calibri" panose="020F0502020204030204" pitchFamily="34" charset="0"/>
                </a:rPr>
                <a:t>Table</a:t>
              </a:r>
            </a:p>
          </p:txBody>
        </p:sp>
        <p:sp>
          <p:nvSpPr>
            <p:cNvPr id="247" name="Rectangle 246">
              <a:extLst>
                <a:ext uri="{FF2B5EF4-FFF2-40B4-BE49-F238E27FC236}">
                  <a16:creationId xmlns:a16="http://schemas.microsoft.com/office/drawing/2014/main" id="{A512369C-326F-4940-BEB2-BB9A4BA4FEC2}"/>
                </a:ext>
              </a:extLst>
            </p:cNvPr>
            <p:cNvSpPr/>
            <p:nvPr/>
          </p:nvSpPr>
          <p:spPr>
            <a:xfrm>
              <a:off x="2274773" y="1321757"/>
              <a:ext cx="46619" cy="206430"/>
            </a:xfrm>
            <a:prstGeom prst="rect">
              <a:avLst/>
            </a:prstGeom>
            <a:ln>
              <a:noFill/>
            </a:ln>
          </p:spPr>
          <p:txBody>
            <a:bodyPr vert="horz" lIns="0" tIns="0" rIns="0" bIns="0" rtlCol="0">
              <a:noAutofit/>
            </a:bodyPr>
            <a:lstStyle/>
            <a:p>
              <a:pPr>
                <a:lnSpc>
                  <a:spcPct val="107000"/>
                </a:lnSpc>
                <a:spcAft>
                  <a:spcPts val="800"/>
                </a:spcAft>
              </a:pPr>
              <a:r>
                <a:rPr lang="en-IN" sz="1100">
                  <a:solidFill>
                    <a:srgbClr val="000000"/>
                  </a:solidFill>
                  <a:effectLst/>
                  <a:latin typeface="Calibri" panose="020F0502020204030204" pitchFamily="34" charset="0"/>
                  <a:ea typeface="Calibri" panose="020F0502020204030204" pitchFamily="34" charset="0"/>
                </a:rPr>
                <a:t> </a:t>
              </a:r>
            </a:p>
          </p:txBody>
        </p:sp>
        <p:sp>
          <p:nvSpPr>
            <p:cNvPr id="248" name="Shape 840">
              <a:extLst>
                <a:ext uri="{FF2B5EF4-FFF2-40B4-BE49-F238E27FC236}">
                  <a16:creationId xmlns:a16="http://schemas.microsoft.com/office/drawing/2014/main" id="{281EBB6D-AECB-473C-AC9F-26B55A9FFAC1}"/>
                </a:ext>
              </a:extLst>
            </p:cNvPr>
            <p:cNvSpPr/>
            <p:nvPr/>
          </p:nvSpPr>
          <p:spPr>
            <a:xfrm>
              <a:off x="408127" y="1009041"/>
              <a:ext cx="740664" cy="670560"/>
            </a:xfrm>
            <a:custGeom>
              <a:avLst/>
              <a:gdLst/>
              <a:ahLst/>
              <a:cxnLst/>
              <a:rect l="0" t="0" r="0" b="0"/>
              <a:pathLst>
                <a:path w="740664" h="670560">
                  <a:moveTo>
                    <a:pt x="0" y="670560"/>
                  </a:moveTo>
                  <a:lnTo>
                    <a:pt x="740664" y="670560"/>
                  </a:lnTo>
                  <a:lnTo>
                    <a:pt x="740664" y="0"/>
                  </a:lnTo>
                  <a:lnTo>
                    <a:pt x="0" y="0"/>
                  </a:lnTo>
                  <a:close/>
                </a:path>
              </a:pathLst>
            </a:custGeom>
            <a:ln w="24384" cap="flat">
              <a:round/>
            </a:ln>
          </p:spPr>
          <p:style>
            <a:lnRef idx="1">
              <a:srgbClr val="F79646"/>
            </a:lnRef>
            <a:fillRef idx="0">
              <a:srgbClr val="000000">
                <a:alpha val="0"/>
              </a:srgbClr>
            </a:fillRef>
            <a:effectRef idx="0">
              <a:scrgbClr r="0" g="0" b="0"/>
            </a:effectRef>
            <a:fontRef idx="none"/>
          </p:style>
          <p:txBody>
            <a:bodyPr/>
            <a:lstStyle/>
            <a:p>
              <a:endParaRPr lang="en-IN"/>
            </a:p>
          </p:txBody>
        </p:sp>
        <p:sp>
          <p:nvSpPr>
            <p:cNvPr id="249" name="Rectangle 248">
              <a:extLst>
                <a:ext uri="{FF2B5EF4-FFF2-40B4-BE49-F238E27FC236}">
                  <a16:creationId xmlns:a16="http://schemas.microsoft.com/office/drawing/2014/main" id="{EDE15D8B-BA1D-422C-8E64-4A89DD9F5EAB}"/>
                </a:ext>
              </a:extLst>
            </p:cNvPr>
            <p:cNvSpPr/>
            <p:nvPr/>
          </p:nvSpPr>
          <p:spPr>
            <a:xfrm>
              <a:off x="555066" y="1184598"/>
              <a:ext cx="642039" cy="206429"/>
            </a:xfrm>
            <a:prstGeom prst="rect">
              <a:avLst/>
            </a:prstGeom>
            <a:ln>
              <a:noFill/>
            </a:ln>
          </p:spPr>
          <p:txBody>
            <a:bodyPr vert="horz" lIns="0" tIns="0" rIns="0" bIns="0" rtlCol="0">
              <a:noAutofit/>
            </a:bodyPr>
            <a:lstStyle/>
            <a:p>
              <a:pPr>
                <a:lnSpc>
                  <a:spcPct val="107000"/>
                </a:lnSpc>
                <a:spcAft>
                  <a:spcPts val="800"/>
                </a:spcAft>
              </a:pPr>
              <a:r>
                <a:rPr lang="en-IN" sz="1100">
                  <a:solidFill>
                    <a:srgbClr val="000000"/>
                  </a:solidFill>
                  <a:effectLst/>
                  <a:latin typeface="Calibri" panose="020F0502020204030204" pitchFamily="34" charset="0"/>
                  <a:ea typeface="Calibri" panose="020F0502020204030204" pitchFamily="34" charset="0"/>
                </a:rPr>
                <a:t>Routing </a:t>
              </a:r>
            </a:p>
          </p:txBody>
        </p:sp>
        <p:sp>
          <p:nvSpPr>
            <p:cNvPr id="250" name="Rectangle 249">
              <a:extLst>
                <a:ext uri="{FF2B5EF4-FFF2-40B4-BE49-F238E27FC236}">
                  <a16:creationId xmlns:a16="http://schemas.microsoft.com/office/drawing/2014/main" id="{1A5477A1-1E9E-41BA-9C79-B7C0351EAAAD}"/>
                </a:ext>
              </a:extLst>
            </p:cNvPr>
            <p:cNvSpPr/>
            <p:nvPr/>
          </p:nvSpPr>
          <p:spPr>
            <a:xfrm>
              <a:off x="622122" y="1352237"/>
              <a:ext cx="423087" cy="206430"/>
            </a:xfrm>
            <a:prstGeom prst="rect">
              <a:avLst/>
            </a:prstGeom>
            <a:ln>
              <a:noFill/>
            </a:ln>
          </p:spPr>
          <p:txBody>
            <a:bodyPr vert="horz" lIns="0" tIns="0" rIns="0" bIns="0" rtlCol="0">
              <a:noAutofit/>
            </a:bodyPr>
            <a:lstStyle/>
            <a:p>
              <a:pPr>
                <a:lnSpc>
                  <a:spcPct val="107000"/>
                </a:lnSpc>
                <a:spcAft>
                  <a:spcPts val="800"/>
                </a:spcAft>
              </a:pPr>
              <a:r>
                <a:rPr lang="en-IN" sz="1100" dirty="0">
                  <a:solidFill>
                    <a:srgbClr val="000000"/>
                  </a:solidFill>
                  <a:effectLst/>
                  <a:latin typeface="Calibri" panose="020F0502020204030204" pitchFamily="34" charset="0"/>
                  <a:ea typeface="Calibri" panose="020F0502020204030204" pitchFamily="34" charset="0"/>
                </a:rPr>
                <a:t>Table</a:t>
              </a:r>
            </a:p>
          </p:txBody>
        </p:sp>
        <p:sp>
          <p:nvSpPr>
            <p:cNvPr id="251" name="Rectangle 250">
              <a:extLst>
                <a:ext uri="{FF2B5EF4-FFF2-40B4-BE49-F238E27FC236}">
                  <a16:creationId xmlns:a16="http://schemas.microsoft.com/office/drawing/2014/main" id="{57AF6ECC-74B7-49CA-9308-18DCDF788E28}"/>
                </a:ext>
              </a:extLst>
            </p:cNvPr>
            <p:cNvSpPr/>
            <p:nvPr/>
          </p:nvSpPr>
          <p:spPr>
            <a:xfrm>
              <a:off x="939114" y="1352237"/>
              <a:ext cx="46619" cy="206430"/>
            </a:xfrm>
            <a:prstGeom prst="rect">
              <a:avLst/>
            </a:prstGeom>
            <a:ln>
              <a:noFill/>
            </a:ln>
          </p:spPr>
          <p:txBody>
            <a:bodyPr vert="horz" lIns="0" tIns="0" rIns="0" bIns="0" rtlCol="0">
              <a:noAutofit/>
            </a:bodyPr>
            <a:lstStyle/>
            <a:p>
              <a:pPr>
                <a:lnSpc>
                  <a:spcPct val="107000"/>
                </a:lnSpc>
                <a:spcAft>
                  <a:spcPts val="800"/>
                </a:spcAft>
              </a:pPr>
              <a:r>
                <a:rPr lang="en-IN" sz="1100">
                  <a:solidFill>
                    <a:srgbClr val="000000"/>
                  </a:solidFill>
                  <a:effectLst/>
                  <a:latin typeface="Calibri" panose="020F0502020204030204" pitchFamily="34" charset="0"/>
                  <a:ea typeface="Calibri" panose="020F0502020204030204" pitchFamily="34" charset="0"/>
                </a:rPr>
                <a:t> </a:t>
              </a:r>
            </a:p>
          </p:txBody>
        </p:sp>
        <p:sp>
          <p:nvSpPr>
            <p:cNvPr id="252" name="Shape 844">
              <a:extLst>
                <a:ext uri="{FF2B5EF4-FFF2-40B4-BE49-F238E27FC236}">
                  <a16:creationId xmlns:a16="http://schemas.microsoft.com/office/drawing/2014/main" id="{B5682A6A-D52B-4845-B196-C37B89213881}"/>
                </a:ext>
              </a:extLst>
            </p:cNvPr>
            <p:cNvSpPr/>
            <p:nvPr/>
          </p:nvSpPr>
          <p:spPr>
            <a:xfrm>
              <a:off x="1195908" y="1196112"/>
              <a:ext cx="510667" cy="76200"/>
            </a:xfrm>
            <a:custGeom>
              <a:avLst/>
              <a:gdLst/>
              <a:ahLst/>
              <a:cxnLst/>
              <a:rect l="0" t="0" r="0" b="0"/>
              <a:pathLst>
                <a:path w="510667" h="76200">
                  <a:moveTo>
                    <a:pt x="433959" y="0"/>
                  </a:moveTo>
                  <a:lnTo>
                    <a:pt x="510667" y="36957"/>
                  </a:lnTo>
                  <a:lnTo>
                    <a:pt x="435102" y="76200"/>
                  </a:lnTo>
                  <a:lnTo>
                    <a:pt x="434625" y="44386"/>
                  </a:lnTo>
                  <a:lnTo>
                    <a:pt x="254" y="50927"/>
                  </a:lnTo>
                  <a:lnTo>
                    <a:pt x="0" y="38227"/>
                  </a:lnTo>
                  <a:lnTo>
                    <a:pt x="434434" y="31686"/>
                  </a:lnTo>
                  <a:lnTo>
                    <a:pt x="433959" y="0"/>
                  </a:lnTo>
                  <a:close/>
                </a:path>
              </a:pathLst>
            </a:custGeom>
            <a:ln w="0" cap="flat">
              <a:round/>
            </a:ln>
          </p:spPr>
          <p:style>
            <a:lnRef idx="0">
              <a:srgbClr val="000000">
                <a:alpha val="0"/>
              </a:srgbClr>
            </a:lnRef>
            <a:fillRef idx="1">
              <a:srgbClr val="000000"/>
            </a:fillRef>
            <a:effectRef idx="0">
              <a:scrgbClr r="0" g="0" b="0"/>
            </a:effectRef>
            <a:fontRef idx="none"/>
          </p:style>
          <p:txBody>
            <a:bodyPr/>
            <a:lstStyle/>
            <a:p>
              <a:endParaRPr lang="en-IN"/>
            </a:p>
          </p:txBody>
        </p:sp>
        <p:sp>
          <p:nvSpPr>
            <p:cNvPr id="253" name="Shape 845">
              <a:extLst>
                <a:ext uri="{FF2B5EF4-FFF2-40B4-BE49-F238E27FC236}">
                  <a16:creationId xmlns:a16="http://schemas.microsoft.com/office/drawing/2014/main" id="{4EC068BA-A35E-47CE-A499-DC8A2B424850}"/>
                </a:ext>
              </a:extLst>
            </p:cNvPr>
            <p:cNvSpPr/>
            <p:nvPr/>
          </p:nvSpPr>
          <p:spPr>
            <a:xfrm>
              <a:off x="2552395" y="1210208"/>
              <a:ext cx="563880" cy="76200"/>
            </a:xfrm>
            <a:custGeom>
              <a:avLst/>
              <a:gdLst/>
              <a:ahLst/>
              <a:cxnLst/>
              <a:rect l="0" t="0" r="0" b="0"/>
              <a:pathLst>
                <a:path w="563880" h="76200">
                  <a:moveTo>
                    <a:pt x="487680" y="0"/>
                  </a:moveTo>
                  <a:lnTo>
                    <a:pt x="563880" y="38100"/>
                  </a:lnTo>
                  <a:lnTo>
                    <a:pt x="487680" y="76200"/>
                  </a:lnTo>
                  <a:lnTo>
                    <a:pt x="487680" y="44450"/>
                  </a:lnTo>
                  <a:lnTo>
                    <a:pt x="0" y="44450"/>
                  </a:lnTo>
                  <a:lnTo>
                    <a:pt x="0" y="31750"/>
                  </a:lnTo>
                  <a:lnTo>
                    <a:pt x="487680" y="31750"/>
                  </a:lnTo>
                  <a:lnTo>
                    <a:pt x="487680" y="0"/>
                  </a:lnTo>
                  <a:close/>
                </a:path>
              </a:pathLst>
            </a:custGeom>
            <a:ln w="0" cap="flat">
              <a:round/>
            </a:ln>
          </p:spPr>
          <p:style>
            <a:lnRef idx="0">
              <a:srgbClr val="000000">
                <a:alpha val="0"/>
              </a:srgbClr>
            </a:lnRef>
            <a:fillRef idx="1">
              <a:srgbClr val="000000"/>
            </a:fillRef>
            <a:effectRef idx="0">
              <a:scrgbClr r="0" g="0" b="0"/>
            </a:effectRef>
            <a:fontRef idx="none"/>
          </p:style>
          <p:txBody>
            <a:bodyPr/>
            <a:lstStyle/>
            <a:p>
              <a:endParaRPr lang="en-IN"/>
            </a:p>
          </p:txBody>
        </p:sp>
        <p:sp>
          <p:nvSpPr>
            <p:cNvPr id="254" name="Shape 846">
              <a:extLst>
                <a:ext uri="{FF2B5EF4-FFF2-40B4-BE49-F238E27FC236}">
                  <a16:creationId xmlns:a16="http://schemas.microsoft.com/office/drawing/2014/main" id="{ACAD0A0C-AB63-41DB-958C-EF5B05F624B6}"/>
                </a:ext>
              </a:extLst>
            </p:cNvPr>
            <p:cNvSpPr/>
            <p:nvPr/>
          </p:nvSpPr>
          <p:spPr>
            <a:xfrm>
              <a:off x="3914851" y="1368704"/>
              <a:ext cx="640080" cy="76200"/>
            </a:xfrm>
            <a:custGeom>
              <a:avLst/>
              <a:gdLst/>
              <a:ahLst/>
              <a:cxnLst/>
              <a:rect l="0" t="0" r="0" b="0"/>
              <a:pathLst>
                <a:path w="640080" h="76200">
                  <a:moveTo>
                    <a:pt x="76200" y="0"/>
                  </a:moveTo>
                  <a:lnTo>
                    <a:pt x="76200" y="31750"/>
                  </a:lnTo>
                  <a:lnTo>
                    <a:pt x="640080" y="31750"/>
                  </a:lnTo>
                  <a:lnTo>
                    <a:pt x="640080" y="44450"/>
                  </a:lnTo>
                  <a:lnTo>
                    <a:pt x="76200" y="44450"/>
                  </a:lnTo>
                  <a:lnTo>
                    <a:pt x="76200" y="76200"/>
                  </a:lnTo>
                  <a:lnTo>
                    <a:pt x="0" y="38100"/>
                  </a:lnTo>
                  <a:lnTo>
                    <a:pt x="76200" y="0"/>
                  </a:lnTo>
                  <a:close/>
                </a:path>
              </a:pathLst>
            </a:custGeom>
            <a:ln w="0" cap="flat">
              <a:round/>
            </a:ln>
          </p:spPr>
          <p:style>
            <a:lnRef idx="0">
              <a:srgbClr val="000000">
                <a:alpha val="0"/>
              </a:srgbClr>
            </a:lnRef>
            <a:fillRef idx="1">
              <a:srgbClr val="000000"/>
            </a:fillRef>
            <a:effectRef idx="0">
              <a:scrgbClr r="0" g="0" b="0"/>
            </a:effectRef>
            <a:fontRef idx="none"/>
          </p:style>
          <p:txBody>
            <a:bodyPr/>
            <a:lstStyle/>
            <a:p>
              <a:endParaRPr lang="en-IN"/>
            </a:p>
          </p:txBody>
        </p:sp>
        <p:sp>
          <p:nvSpPr>
            <p:cNvPr id="255" name="Shape 847">
              <a:extLst>
                <a:ext uri="{FF2B5EF4-FFF2-40B4-BE49-F238E27FC236}">
                  <a16:creationId xmlns:a16="http://schemas.microsoft.com/office/drawing/2014/main" id="{DAFD29E2-D2C9-413E-8BFE-3C87D923EC68}"/>
                </a:ext>
              </a:extLst>
            </p:cNvPr>
            <p:cNvSpPr/>
            <p:nvPr/>
          </p:nvSpPr>
          <p:spPr>
            <a:xfrm>
              <a:off x="2515819" y="1375308"/>
              <a:ext cx="602107" cy="76200"/>
            </a:xfrm>
            <a:custGeom>
              <a:avLst/>
              <a:gdLst/>
              <a:ahLst/>
              <a:cxnLst/>
              <a:rect l="0" t="0" r="0" b="0"/>
              <a:pathLst>
                <a:path w="602107" h="76200">
                  <a:moveTo>
                    <a:pt x="75692" y="0"/>
                  </a:moveTo>
                  <a:lnTo>
                    <a:pt x="76116" y="31842"/>
                  </a:lnTo>
                  <a:lnTo>
                    <a:pt x="601853" y="25146"/>
                  </a:lnTo>
                  <a:lnTo>
                    <a:pt x="602107" y="37846"/>
                  </a:lnTo>
                  <a:lnTo>
                    <a:pt x="76286" y="44543"/>
                  </a:lnTo>
                  <a:lnTo>
                    <a:pt x="76708" y="76200"/>
                  </a:lnTo>
                  <a:lnTo>
                    <a:pt x="0" y="39116"/>
                  </a:lnTo>
                  <a:lnTo>
                    <a:pt x="75692" y="0"/>
                  </a:lnTo>
                  <a:close/>
                </a:path>
              </a:pathLst>
            </a:custGeom>
            <a:ln w="0" cap="flat">
              <a:round/>
            </a:ln>
          </p:spPr>
          <p:style>
            <a:lnRef idx="0">
              <a:srgbClr val="000000">
                <a:alpha val="0"/>
              </a:srgbClr>
            </a:lnRef>
            <a:fillRef idx="1">
              <a:srgbClr val="000000"/>
            </a:fillRef>
            <a:effectRef idx="0">
              <a:scrgbClr r="0" g="0" b="0"/>
            </a:effectRef>
            <a:fontRef idx="none"/>
          </p:style>
          <p:txBody>
            <a:bodyPr/>
            <a:lstStyle/>
            <a:p>
              <a:endParaRPr lang="en-IN"/>
            </a:p>
          </p:txBody>
        </p:sp>
        <p:sp>
          <p:nvSpPr>
            <p:cNvPr id="256" name="Shape 848">
              <a:extLst>
                <a:ext uri="{FF2B5EF4-FFF2-40B4-BE49-F238E27FC236}">
                  <a16:creationId xmlns:a16="http://schemas.microsoft.com/office/drawing/2014/main" id="{C3C0FBCB-EDF4-46B0-B394-ADD248C127C7}"/>
                </a:ext>
              </a:extLst>
            </p:cNvPr>
            <p:cNvSpPr/>
            <p:nvPr/>
          </p:nvSpPr>
          <p:spPr>
            <a:xfrm>
              <a:off x="1156411" y="1347369"/>
              <a:ext cx="525780" cy="76200"/>
            </a:xfrm>
            <a:custGeom>
              <a:avLst/>
              <a:gdLst/>
              <a:ahLst/>
              <a:cxnLst/>
              <a:rect l="0" t="0" r="0" b="0"/>
              <a:pathLst>
                <a:path w="525780" h="76200">
                  <a:moveTo>
                    <a:pt x="76200" y="0"/>
                  </a:moveTo>
                  <a:lnTo>
                    <a:pt x="76200" y="31750"/>
                  </a:lnTo>
                  <a:lnTo>
                    <a:pt x="525780" y="31750"/>
                  </a:lnTo>
                  <a:lnTo>
                    <a:pt x="525780" y="44450"/>
                  </a:lnTo>
                  <a:lnTo>
                    <a:pt x="76200" y="44450"/>
                  </a:lnTo>
                  <a:lnTo>
                    <a:pt x="76200" y="76200"/>
                  </a:lnTo>
                  <a:lnTo>
                    <a:pt x="0" y="38100"/>
                  </a:lnTo>
                  <a:lnTo>
                    <a:pt x="76200" y="0"/>
                  </a:lnTo>
                  <a:close/>
                </a:path>
              </a:pathLst>
            </a:custGeom>
            <a:ln w="0" cap="flat">
              <a:round/>
            </a:ln>
          </p:spPr>
          <p:style>
            <a:lnRef idx="0">
              <a:srgbClr val="000000">
                <a:alpha val="0"/>
              </a:srgbClr>
            </a:lnRef>
            <a:fillRef idx="1">
              <a:srgbClr val="000000"/>
            </a:fillRef>
            <a:effectRef idx="0">
              <a:scrgbClr r="0" g="0" b="0"/>
            </a:effectRef>
            <a:fontRef idx="none"/>
          </p:style>
          <p:txBody>
            <a:bodyPr/>
            <a:lstStyle/>
            <a:p>
              <a:endParaRPr lang="en-IN"/>
            </a:p>
          </p:txBody>
        </p:sp>
        <p:sp>
          <p:nvSpPr>
            <p:cNvPr id="257" name="Shape 849">
              <a:extLst>
                <a:ext uri="{FF2B5EF4-FFF2-40B4-BE49-F238E27FC236}">
                  <a16:creationId xmlns:a16="http://schemas.microsoft.com/office/drawing/2014/main" id="{742496EE-FA68-4ED0-9245-4D5A16C2442F}"/>
                </a:ext>
              </a:extLst>
            </p:cNvPr>
            <p:cNvSpPr/>
            <p:nvPr/>
          </p:nvSpPr>
          <p:spPr>
            <a:xfrm>
              <a:off x="3954475" y="1185825"/>
              <a:ext cx="556260" cy="76200"/>
            </a:xfrm>
            <a:custGeom>
              <a:avLst/>
              <a:gdLst/>
              <a:ahLst/>
              <a:cxnLst/>
              <a:rect l="0" t="0" r="0" b="0"/>
              <a:pathLst>
                <a:path w="556260" h="76200">
                  <a:moveTo>
                    <a:pt x="480060" y="0"/>
                  </a:moveTo>
                  <a:lnTo>
                    <a:pt x="556260" y="38100"/>
                  </a:lnTo>
                  <a:lnTo>
                    <a:pt x="480060" y="76200"/>
                  </a:lnTo>
                  <a:lnTo>
                    <a:pt x="480060" y="44450"/>
                  </a:lnTo>
                  <a:lnTo>
                    <a:pt x="0" y="44450"/>
                  </a:lnTo>
                  <a:lnTo>
                    <a:pt x="0" y="31750"/>
                  </a:lnTo>
                  <a:lnTo>
                    <a:pt x="480060" y="31750"/>
                  </a:lnTo>
                  <a:lnTo>
                    <a:pt x="480060" y="0"/>
                  </a:lnTo>
                  <a:close/>
                </a:path>
              </a:pathLst>
            </a:custGeom>
            <a:ln w="0" cap="flat">
              <a:round/>
            </a:ln>
          </p:spPr>
          <p:style>
            <a:lnRef idx="0">
              <a:srgbClr val="000000">
                <a:alpha val="0"/>
              </a:srgbClr>
            </a:lnRef>
            <a:fillRef idx="1">
              <a:srgbClr val="000000"/>
            </a:fillRef>
            <a:effectRef idx="0">
              <a:scrgbClr r="0" g="0" b="0"/>
            </a:effectRef>
            <a:fontRef idx="none"/>
          </p:style>
          <p:txBody>
            <a:bodyPr/>
            <a:lstStyle/>
            <a:p>
              <a:endParaRPr lang="en-IN"/>
            </a:p>
          </p:txBody>
        </p:sp>
        <p:sp>
          <p:nvSpPr>
            <p:cNvPr id="258" name="Shape 851">
              <a:extLst>
                <a:ext uri="{FF2B5EF4-FFF2-40B4-BE49-F238E27FC236}">
                  <a16:creationId xmlns:a16="http://schemas.microsoft.com/office/drawing/2014/main" id="{6E0056E0-A3DE-413D-882C-A78AE435E354}"/>
                </a:ext>
              </a:extLst>
            </p:cNvPr>
            <p:cNvSpPr/>
            <p:nvPr/>
          </p:nvSpPr>
          <p:spPr>
            <a:xfrm>
              <a:off x="1627327" y="1993544"/>
              <a:ext cx="3681984" cy="630936"/>
            </a:xfrm>
            <a:custGeom>
              <a:avLst/>
              <a:gdLst/>
              <a:ahLst/>
              <a:cxnLst/>
              <a:rect l="0" t="0" r="0" b="0"/>
              <a:pathLst>
                <a:path w="3681984" h="630936">
                  <a:moveTo>
                    <a:pt x="0" y="105156"/>
                  </a:moveTo>
                  <a:cubicBezTo>
                    <a:pt x="0" y="47117"/>
                    <a:pt x="47117" y="0"/>
                    <a:pt x="105156" y="0"/>
                  </a:cubicBezTo>
                  <a:lnTo>
                    <a:pt x="3576828" y="0"/>
                  </a:lnTo>
                  <a:cubicBezTo>
                    <a:pt x="3634867" y="0"/>
                    <a:pt x="3681984" y="47117"/>
                    <a:pt x="3681984" y="105156"/>
                  </a:cubicBezTo>
                  <a:lnTo>
                    <a:pt x="3681984" y="525780"/>
                  </a:lnTo>
                  <a:cubicBezTo>
                    <a:pt x="3681984" y="583819"/>
                    <a:pt x="3634867" y="630936"/>
                    <a:pt x="3576828" y="630936"/>
                  </a:cubicBezTo>
                  <a:lnTo>
                    <a:pt x="105156" y="630936"/>
                  </a:lnTo>
                  <a:cubicBezTo>
                    <a:pt x="47117" y="630936"/>
                    <a:pt x="0" y="583819"/>
                    <a:pt x="0" y="525780"/>
                  </a:cubicBezTo>
                  <a:close/>
                </a:path>
              </a:pathLst>
            </a:custGeom>
            <a:ln w="24384" cap="flat">
              <a:round/>
            </a:ln>
          </p:spPr>
          <p:style>
            <a:lnRef idx="1">
              <a:srgbClr val="F79646"/>
            </a:lnRef>
            <a:fillRef idx="0">
              <a:srgbClr val="000000">
                <a:alpha val="0"/>
              </a:srgbClr>
            </a:fillRef>
            <a:effectRef idx="0">
              <a:scrgbClr r="0" g="0" b="0"/>
            </a:effectRef>
            <a:fontRef idx="none"/>
          </p:style>
          <p:txBody>
            <a:bodyPr/>
            <a:lstStyle/>
            <a:p>
              <a:endParaRPr lang="en-IN"/>
            </a:p>
          </p:txBody>
        </p:sp>
        <p:sp>
          <p:nvSpPr>
            <p:cNvPr id="259" name="Rectangle 258">
              <a:extLst>
                <a:ext uri="{FF2B5EF4-FFF2-40B4-BE49-F238E27FC236}">
                  <a16:creationId xmlns:a16="http://schemas.microsoft.com/office/drawing/2014/main" id="{63778139-4361-49FD-84EB-37FEBB2A87FB}"/>
                </a:ext>
              </a:extLst>
            </p:cNvPr>
            <p:cNvSpPr/>
            <p:nvPr/>
          </p:nvSpPr>
          <p:spPr>
            <a:xfrm>
              <a:off x="1936445" y="2151194"/>
              <a:ext cx="4120761" cy="206429"/>
            </a:xfrm>
            <a:prstGeom prst="rect">
              <a:avLst/>
            </a:prstGeom>
            <a:ln>
              <a:noFill/>
            </a:ln>
          </p:spPr>
          <p:txBody>
            <a:bodyPr vert="horz" lIns="0" tIns="0" rIns="0" bIns="0" rtlCol="0">
              <a:noAutofit/>
            </a:bodyPr>
            <a:lstStyle/>
            <a:p>
              <a:pPr>
                <a:lnSpc>
                  <a:spcPct val="107000"/>
                </a:lnSpc>
                <a:spcAft>
                  <a:spcPts val="800"/>
                </a:spcAft>
              </a:pPr>
              <a:r>
                <a:rPr lang="en-IN" sz="1100" dirty="0">
                  <a:solidFill>
                    <a:srgbClr val="000000"/>
                  </a:solidFill>
                  <a:effectLst/>
                  <a:latin typeface="Calibri" panose="020F0502020204030204" pitchFamily="34" charset="0"/>
                  <a:ea typeface="Calibri" panose="020F0502020204030204" pitchFamily="34" charset="0"/>
                </a:rPr>
                <a:t>Routers are periodically passing copies of their routing </a:t>
              </a:r>
            </a:p>
          </p:txBody>
        </p:sp>
        <p:sp>
          <p:nvSpPr>
            <p:cNvPr id="260" name="Rectangle 259">
              <a:extLst>
                <a:ext uri="{FF2B5EF4-FFF2-40B4-BE49-F238E27FC236}">
                  <a16:creationId xmlns:a16="http://schemas.microsoft.com/office/drawing/2014/main" id="{A422BCD3-6D49-4F51-B4E2-5B3873C7C4B0}"/>
                </a:ext>
              </a:extLst>
            </p:cNvPr>
            <p:cNvSpPr/>
            <p:nvPr/>
          </p:nvSpPr>
          <p:spPr>
            <a:xfrm>
              <a:off x="2668219" y="2318834"/>
              <a:ext cx="2129780" cy="206430"/>
            </a:xfrm>
            <a:prstGeom prst="rect">
              <a:avLst/>
            </a:prstGeom>
            <a:ln>
              <a:noFill/>
            </a:ln>
          </p:spPr>
          <p:txBody>
            <a:bodyPr vert="horz" lIns="0" tIns="0" rIns="0" bIns="0" rtlCol="0">
              <a:noAutofit/>
            </a:bodyPr>
            <a:lstStyle/>
            <a:p>
              <a:pPr>
                <a:lnSpc>
                  <a:spcPct val="107000"/>
                </a:lnSpc>
                <a:spcAft>
                  <a:spcPts val="800"/>
                </a:spcAft>
              </a:pPr>
              <a:r>
                <a:rPr lang="en-IN" sz="1100">
                  <a:solidFill>
                    <a:srgbClr val="000000"/>
                  </a:solidFill>
                  <a:effectLst/>
                  <a:latin typeface="Calibri" panose="020F0502020204030204" pitchFamily="34" charset="0"/>
                  <a:ea typeface="Calibri" panose="020F0502020204030204" pitchFamily="34" charset="0"/>
                </a:rPr>
                <a:t>tables to neighboring routers</a:t>
              </a:r>
            </a:p>
          </p:txBody>
        </p:sp>
        <p:sp>
          <p:nvSpPr>
            <p:cNvPr id="261" name="Rectangle 260">
              <a:extLst>
                <a:ext uri="{FF2B5EF4-FFF2-40B4-BE49-F238E27FC236}">
                  <a16:creationId xmlns:a16="http://schemas.microsoft.com/office/drawing/2014/main" id="{242E41BC-32F5-421F-8475-914851B0E9EA}"/>
                </a:ext>
              </a:extLst>
            </p:cNvPr>
            <p:cNvSpPr/>
            <p:nvPr/>
          </p:nvSpPr>
          <p:spPr>
            <a:xfrm>
              <a:off x="4272102" y="2318834"/>
              <a:ext cx="46619" cy="206430"/>
            </a:xfrm>
            <a:prstGeom prst="rect">
              <a:avLst/>
            </a:prstGeom>
            <a:ln>
              <a:noFill/>
            </a:ln>
          </p:spPr>
          <p:txBody>
            <a:bodyPr vert="horz" lIns="0" tIns="0" rIns="0" bIns="0" rtlCol="0">
              <a:noAutofit/>
            </a:bodyPr>
            <a:lstStyle/>
            <a:p>
              <a:pPr>
                <a:lnSpc>
                  <a:spcPct val="107000"/>
                </a:lnSpc>
                <a:spcAft>
                  <a:spcPts val="800"/>
                </a:spcAft>
              </a:pPr>
              <a:r>
                <a:rPr lang="en-IN" sz="1100">
                  <a:solidFill>
                    <a:srgbClr val="000000"/>
                  </a:solidFill>
                  <a:effectLst/>
                  <a:latin typeface="Calibri" panose="020F0502020204030204" pitchFamily="34" charset="0"/>
                  <a:ea typeface="Calibri" panose="020F0502020204030204" pitchFamily="34" charset="0"/>
                </a:rPr>
                <a:t> </a:t>
              </a:r>
            </a:p>
          </p:txBody>
        </p:sp>
        <p:pic>
          <p:nvPicPr>
            <p:cNvPr id="262" name="Picture 261">
              <a:extLst>
                <a:ext uri="{FF2B5EF4-FFF2-40B4-BE49-F238E27FC236}">
                  <a16:creationId xmlns:a16="http://schemas.microsoft.com/office/drawing/2014/main" id="{F0DAFCE1-62AD-4836-B3BD-091504F3069D}"/>
                </a:ext>
              </a:extLst>
            </p:cNvPr>
            <p:cNvPicPr/>
            <p:nvPr/>
          </p:nvPicPr>
          <p:blipFill>
            <a:blip r:embed="rId58"/>
            <a:stretch>
              <a:fillRect/>
            </a:stretch>
          </p:blipFill>
          <p:spPr>
            <a:xfrm>
              <a:off x="2672791" y="1582052"/>
              <a:ext cx="323837" cy="421398"/>
            </a:xfrm>
            <a:prstGeom prst="rect">
              <a:avLst/>
            </a:prstGeom>
          </p:spPr>
        </p:pic>
        <p:pic>
          <p:nvPicPr>
            <p:cNvPr id="263" name="Picture 262">
              <a:extLst>
                <a:ext uri="{FF2B5EF4-FFF2-40B4-BE49-F238E27FC236}">
                  <a16:creationId xmlns:a16="http://schemas.microsoft.com/office/drawing/2014/main" id="{A515DEDA-D595-46CB-8FE3-90FBA517ADA4}"/>
                </a:ext>
              </a:extLst>
            </p:cNvPr>
            <p:cNvPicPr/>
            <p:nvPr/>
          </p:nvPicPr>
          <p:blipFill>
            <a:blip r:embed="rId59"/>
            <a:stretch>
              <a:fillRect/>
            </a:stretch>
          </p:blipFill>
          <p:spPr>
            <a:xfrm>
              <a:off x="2724607" y="1610513"/>
              <a:ext cx="219456" cy="326136"/>
            </a:xfrm>
            <a:prstGeom prst="rect">
              <a:avLst/>
            </a:prstGeom>
          </p:spPr>
        </p:pic>
        <p:sp>
          <p:nvSpPr>
            <p:cNvPr id="264" name="Shape 859">
              <a:extLst>
                <a:ext uri="{FF2B5EF4-FFF2-40B4-BE49-F238E27FC236}">
                  <a16:creationId xmlns:a16="http://schemas.microsoft.com/office/drawing/2014/main" id="{4FDFCC85-4653-4765-92E5-769BF9ED26C8}"/>
                </a:ext>
              </a:extLst>
            </p:cNvPr>
            <p:cNvSpPr/>
            <p:nvPr/>
          </p:nvSpPr>
          <p:spPr>
            <a:xfrm>
              <a:off x="2729179" y="1614069"/>
              <a:ext cx="213360" cy="320039"/>
            </a:xfrm>
            <a:custGeom>
              <a:avLst/>
              <a:gdLst/>
              <a:ahLst/>
              <a:cxnLst/>
              <a:rect l="0" t="0" r="0" b="0"/>
              <a:pathLst>
                <a:path w="213360" h="320039">
                  <a:moveTo>
                    <a:pt x="0" y="106680"/>
                  </a:moveTo>
                  <a:lnTo>
                    <a:pt x="106680" y="0"/>
                  </a:lnTo>
                  <a:lnTo>
                    <a:pt x="213360" y="106680"/>
                  </a:lnTo>
                  <a:lnTo>
                    <a:pt x="160020" y="106680"/>
                  </a:lnTo>
                  <a:lnTo>
                    <a:pt x="160020" y="320039"/>
                  </a:lnTo>
                  <a:lnTo>
                    <a:pt x="53340" y="320039"/>
                  </a:lnTo>
                  <a:lnTo>
                    <a:pt x="53340" y="106680"/>
                  </a:lnTo>
                  <a:close/>
                </a:path>
              </a:pathLst>
            </a:custGeom>
            <a:ln w="9144" cap="flat">
              <a:miter lim="101600"/>
            </a:ln>
          </p:spPr>
          <p:style>
            <a:lnRef idx="1">
              <a:srgbClr val="98B954"/>
            </a:lnRef>
            <a:fillRef idx="0">
              <a:srgbClr val="000000">
                <a:alpha val="0"/>
              </a:srgbClr>
            </a:fillRef>
            <a:effectRef idx="0">
              <a:scrgbClr r="0" g="0" b="0"/>
            </a:effectRef>
            <a:fontRef idx="none"/>
          </p:style>
          <p:txBody>
            <a:bodyPr/>
            <a:lstStyle/>
            <a:p>
              <a:endParaRPr lang="en-IN"/>
            </a:p>
          </p:txBody>
        </p:sp>
      </p:grpSp>
    </p:spTree>
    <p:extLst>
      <p:ext uri="{BB962C8B-B14F-4D97-AF65-F5344CB8AC3E}">
        <p14:creationId xmlns:p14="http://schemas.microsoft.com/office/powerpoint/2010/main" val="2375453889"/>
      </p:ext>
    </p:extLst>
  </p:cSld>
  <p:clrMapOvr>
    <a:masterClrMapping/>
  </p:clrMapOvr>
  <p:transition spd="med">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DF52C-2BBF-480B-A931-682D50F523DA}"/>
              </a:ext>
            </a:extLst>
          </p:cNvPr>
          <p:cNvSpPr>
            <a:spLocks noGrp="1"/>
          </p:cNvSpPr>
          <p:nvPr>
            <p:ph type="title"/>
          </p:nvPr>
        </p:nvSpPr>
        <p:spPr>
          <a:xfrm>
            <a:off x="405683" y="149126"/>
            <a:ext cx="6946900" cy="660400"/>
          </a:xfrm>
        </p:spPr>
        <p:txBody>
          <a:bodyPr/>
          <a:lstStyle/>
          <a:p>
            <a:r>
              <a:rPr lang="en-US" dirty="0"/>
              <a:t>Implementation Design Diagram</a:t>
            </a:r>
            <a:endParaRPr lang="en-IN" dirty="0"/>
          </a:p>
        </p:txBody>
      </p:sp>
      <p:sp>
        <p:nvSpPr>
          <p:cNvPr id="3" name="Text Placeholder 2">
            <a:extLst>
              <a:ext uri="{FF2B5EF4-FFF2-40B4-BE49-F238E27FC236}">
                <a16:creationId xmlns:a16="http://schemas.microsoft.com/office/drawing/2014/main" id="{D02160E3-866E-4CE9-A53E-01C56C6195ED}"/>
              </a:ext>
            </a:extLst>
          </p:cNvPr>
          <p:cNvSpPr>
            <a:spLocks noGrp="1"/>
          </p:cNvSpPr>
          <p:nvPr>
            <p:ph type="body" idx="1"/>
          </p:nvPr>
        </p:nvSpPr>
        <p:spPr/>
        <p:txBody>
          <a:bodyPr/>
          <a:lstStyle/>
          <a:p>
            <a:r>
              <a:rPr lang="en-US" dirty="0"/>
              <a:t>                                                </a:t>
            </a:r>
            <a:r>
              <a:rPr lang="en-US" sz="1800" dirty="0"/>
              <a:t>20 nodes topology</a:t>
            </a:r>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r>
              <a:rPr lang="en-US" sz="1800" dirty="0"/>
              <a:t>30 nodes topology</a:t>
            </a:r>
            <a:endParaRPr lang="en-IN" sz="1800" dirty="0"/>
          </a:p>
        </p:txBody>
      </p:sp>
      <p:pic>
        <p:nvPicPr>
          <p:cNvPr id="4" name="Picture 3" descr="Diagram&#10;&#10;Description automatically generated">
            <a:extLst>
              <a:ext uri="{FF2B5EF4-FFF2-40B4-BE49-F238E27FC236}">
                <a16:creationId xmlns:a16="http://schemas.microsoft.com/office/drawing/2014/main" id="{44B814A0-F88B-4367-BD6F-4EBFD973FF0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05683" y="1158240"/>
            <a:ext cx="4767338" cy="2167027"/>
          </a:xfrm>
          <a:prstGeom prst="rect">
            <a:avLst/>
          </a:prstGeom>
        </p:spPr>
      </p:pic>
      <p:pic>
        <p:nvPicPr>
          <p:cNvPr id="5" name="Picture 4" descr="Diagram&#10;&#10;Description automatically generated">
            <a:extLst>
              <a:ext uri="{FF2B5EF4-FFF2-40B4-BE49-F238E27FC236}">
                <a16:creationId xmlns:a16="http://schemas.microsoft.com/office/drawing/2014/main" id="{1B16ECD8-1659-4570-9A54-73ADF0C2CB8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82564" y="3532734"/>
            <a:ext cx="5423459" cy="2441034"/>
          </a:xfrm>
          <a:prstGeom prst="rect">
            <a:avLst/>
          </a:prstGeom>
        </p:spPr>
      </p:pic>
    </p:spTree>
    <p:extLst>
      <p:ext uri="{BB962C8B-B14F-4D97-AF65-F5344CB8AC3E}">
        <p14:creationId xmlns:p14="http://schemas.microsoft.com/office/powerpoint/2010/main" val="444476216"/>
      </p:ext>
    </p:extLst>
  </p:cSld>
  <p:clrMapOvr>
    <a:masterClrMapping/>
  </p:clrMapOvr>
  <p:transition spd="med">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D0B3C9-DE72-4EEF-8AE6-5AE11BA3DB81}"/>
              </a:ext>
            </a:extLst>
          </p:cNvPr>
          <p:cNvSpPr>
            <a:spLocks noGrp="1"/>
          </p:cNvSpPr>
          <p:nvPr>
            <p:ph type="title"/>
          </p:nvPr>
        </p:nvSpPr>
        <p:spPr/>
        <p:txBody>
          <a:bodyPr/>
          <a:lstStyle/>
          <a:p>
            <a:r>
              <a:rPr lang="en-US" dirty="0"/>
              <a:t>Tools Used</a:t>
            </a:r>
            <a:endParaRPr lang="en-IN" dirty="0"/>
          </a:p>
        </p:txBody>
      </p:sp>
      <p:sp>
        <p:nvSpPr>
          <p:cNvPr id="3" name="Text Placeholder 2">
            <a:extLst>
              <a:ext uri="{FF2B5EF4-FFF2-40B4-BE49-F238E27FC236}">
                <a16:creationId xmlns:a16="http://schemas.microsoft.com/office/drawing/2014/main" id="{257C97A6-C561-4130-A14E-ADADC101193E}"/>
              </a:ext>
            </a:extLst>
          </p:cNvPr>
          <p:cNvSpPr>
            <a:spLocks noGrp="1"/>
          </p:cNvSpPr>
          <p:nvPr>
            <p:ph type="body" idx="1"/>
          </p:nvPr>
        </p:nvSpPr>
        <p:spPr/>
        <p:txBody>
          <a:bodyPr/>
          <a:lstStyle/>
          <a:p>
            <a:r>
              <a:rPr lang="en-US" sz="2000" dirty="0"/>
              <a:t>NS-2 simulator </a:t>
            </a:r>
          </a:p>
          <a:p>
            <a:r>
              <a:rPr lang="en-US" sz="2000" dirty="0"/>
              <a:t>NAM tool</a:t>
            </a:r>
          </a:p>
          <a:p>
            <a:r>
              <a:rPr lang="en-US" sz="2000" dirty="0"/>
              <a:t>AWK script</a:t>
            </a:r>
          </a:p>
          <a:p>
            <a:r>
              <a:rPr lang="en-US" sz="2000" dirty="0"/>
              <a:t>Excel – for graphs</a:t>
            </a:r>
          </a:p>
          <a:p>
            <a:pPr marL="114300" indent="0">
              <a:buNone/>
            </a:pPr>
            <a:endParaRPr lang="en-US" sz="2000" dirty="0"/>
          </a:p>
          <a:p>
            <a:endParaRPr lang="en-IN" dirty="0"/>
          </a:p>
        </p:txBody>
      </p:sp>
    </p:spTree>
    <p:extLst>
      <p:ext uri="{BB962C8B-B14F-4D97-AF65-F5344CB8AC3E}">
        <p14:creationId xmlns:p14="http://schemas.microsoft.com/office/powerpoint/2010/main" val="3410967187"/>
      </p:ext>
    </p:extLst>
  </p:cSld>
  <p:clrMapOvr>
    <a:masterClrMapping/>
  </p:clrMapOvr>
  <p:transition spd="med">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E189E-FB5B-4445-A7F4-07C151A38725}"/>
              </a:ext>
            </a:extLst>
          </p:cNvPr>
          <p:cNvSpPr>
            <a:spLocks noGrp="1"/>
          </p:cNvSpPr>
          <p:nvPr>
            <p:ph type="title"/>
          </p:nvPr>
        </p:nvSpPr>
        <p:spPr/>
        <p:txBody>
          <a:bodyPr/>
          <a:lstStyle/>
          <a:p>
            <a:r>
              <a:rPr lang="en-US" dirty="0"/>
              <a:t>Explanation</a:t>
            </a:r>
            <a:endParaRPr lang="en-IN" dirty="0"/>
          </a:p>
        </p:txBody>
      </p:sp>
      <p:sp>
        <p:nvSpPr>
          <p:cNvPr id="3" name="Text Placeholder 2">
            <a:extLst>
              <a:ext uri="{FF2B5EF4-FFF2-40B4-BE49-F238E27FC236}">
                <a16:creationId xmlns:a16="http://schemas.microsoft.com/office/drawing/2014/main" id="{A0E19838-45FB-4098-88F2-A8AA00CE35AE}"/>
              </a:ext>
            </a:extLst>
          </p:cNvPr>
          <p:cNvSpPr>
            <a:spLocks noGrp="1"/>
          </p:cNvSpPr>
          <p:nvPr>
            <p:ph type="body" idx="1"/>
          </p:nvPr>
        </p:nvSpPr>
        <p:spPr/>
        <p:txBody>
          <a:bodyPr/>
          <a:lstStyle/>
          <a:p>
            <a:r>
              <a:rPr lang="en-US" dirty="0"/>
              <a:t>Routing:</a:t>
            </a:r>
          </a:p>
          <a:p>
            <a:r>
              <a:rPr lang="en-US" sz="2000" b="0" i="0" dirty="0">
                <a:solidFill>
                  <a:srgbClr val="444444"/>
                </a:solidFill>
                <a:effectLst/>
                <a:latin typeface="Open Sans" panose="020B0604020202020204" pitchFamily="34" charset="0"/>
              </a:rPr>
              <a:t>Goal: determine a “good” path through the network from source to destination -Good means usually the shortest path </a:t>
            </a:r>
          </a:p>
          <a:p>
            <a:r>
              <a:rPr lang="en-IN" dirty="0">
                <a:solidFill>
                  <a:srgbClr val="0000A3"/>
                </a:solidFill>
                <a:latin typeface="Calibri" panose="020F0502020204030204" pitchFamily="34" charset="0"/>
              </a:rPr>
              <a:t>L</a:t>
            </a:r>
            <a:r>
              <a:rPr lang="en-IN" b="0" i="0" u="none" strike="noStrike" dirty="0">
                <a:solidFill>
                  <a:srgbClr val="0000A3"/>
                </a:solidFill>
                <a:effectLst/>
                <a:latin typeface="Calibri" panose="020F0502020204030204" pitchFamily="34" charset="0"/>
              </a:rPr>
              <a:t>ink-State routing :</a:t>
            </a:r>
          </a:p>
          <a:p>
            <a:r>
              <a:rPr lang="en-IN" sz="2000" dirty="0">
                <a:solidFill>
                  <a:schemeClr val="tx1"/>
                </a:solidFill>
                <a:latin typeface="Calibri" panose="020F0502020204030204" pitchFamily="34" charset="0"/>
              </a:rPr>
              <a:t>In Link-State routing each node uses </a:t>
            </a:r>
            <a:r>
              <a:rPr lang="en-IN" sz="2000" dirty="0" err="1">
                <a:solidFill>
                  <a:schemeClr val="tx1"/>
                </a:solidFill>
                <a:latin typeface="Calibri" panose="020F0502020204030204" pitchFamily="34" charset="0"/>
              </a:rPr>
              <a:t>Djikstra’s</a:t>
            </a:r>
            <a:r>
              <a:rPr lang="en-IN" sz="2000" dirty="0">
                <a:solidFill>
                  <a:schemeClr val="tx1"/>
                </a:solidFill>
                <a:latin typeface="Calibri" panose="020F0502020204030204" pitchFamily="34" charset="0"/>
              </a:rPr>
              <a:t> algorithm on graph to calculate optimal routes to all nodes.</a:t>
            </a:r>
          </a:p>
          <a:p>
            <a:r>
              <a:rPr lang="en-IN" sz="2000" b="0" i="0" u="none" strike="noStrike" dirty="0">
                <a:solidFill>
                  <a:schemeClr val="tx1"/>
                </a:solidFill>
                <a:effectLst/>
                <a:latin typeface="Calibri" panose="020F0502020204030204" pitchFamily="34" charset="0"/>
              </a:rPr>
              <a:t>Each network periodically floods immediate reachability information to o</a:t>
            </a:r>
            <a:r>
              <a:rPr lang="en-IN" sz="2000" dirty="0">
                <a:solidFill>
                  <a:schemeClr val="tx1"/>
                </a:solidFill>
                <a:latin typeface="Calibri" panose="020F0502020204030204" pitchFamily="34" charset="0"/>
              </a:rPr>
              <a:t>ther routers.</a:t>
            </a:r>
          </a:p>
          <a:p>
            <a:r>
              <a:rPr lang="en-IN" sz="2000" b="0" i="0" u="none" strike="noStrike" dirty="0">
                <a:solidFill>
                  <a:schemeClr val="tx1"/>
                </a:solidFill>
                <a:effectLst/>
                <a:latin typeface="Calibri" panose="020F0502020204030204" pitchFamily="34" charset="0"/>
              </a:rPr>
              <a:t>Fast </a:t>
            </a:r>
            <a:r>
              <a:rPr lang="en-IN" sz="2000" b="0" i="0" u="none" strike="noStrike" dirty="0" err="1">
                <a:solidFill>
                  <a:schemeClr val="tx1"/>
                </a:solidFill>
                <a:effectLst/>
                <a:latin typeface="Calibri" panose="020F0502020204030204" pitchFamily="34" charset="0"/>
              </a:rPr>
              <a:t>convergance,but</a:t>
            </a:r>
            <a:r>
              <a:rPr lang="en-IN" sz="2000" b="0" i="0" u="none" strike="noStrike" dirty="0">
                <a:solidFill>
                  <a:schemeClr val="tx1"/>
                </a:solidFill>
                <a:effectLst/>
                <a:latin typeface="Calibri" panose="020F0502020204030204" pitchFamily="34" charset="0"/>
              </a:rPr>
              <a:t> high communication and computation overhead.</a:t>
            </a:r>
          </a:p>
          <a:p>
            <a:r>
              <a:rPr lang="en-IN" b="0" i="0" u="none" strike="noStrike" dirty="0">
                <a:solidFill>
                  <a:srgbClr val="0000A3"/>
                </a:solidFill>
                <a:effectLst/>
                <a:latin typeface="Calibri" panose="020F0502020204030204" pitchFamily="34" charset="0"/>
              </a:rPr>
              <a:t>Distance Vector routing :</a:t>
            </a:r>
          </a:p>
          <a:p>
            <a:r>
              <a:rPr lang="en-IN" sz="2000" b="0" i="0" u="none" strike="noStrike" dirty="0">
                <a:solidFill>
                  <a:schemeClr val="tx1"/>
                </a:solidFill>
                <a:effectLst/>
                <a:latin typeface="Calibri" panose="020F0502020204030204" pitchFamily="34" charset="0"/>
              </a:rPr>
              <a:t>Each neighbour periodically exchange reachability information to its neighbours.</a:t>
            </a:r>
          </a:p>
          <a:p>
            <a:r>
              <a:rPr lang="en-IN" sz="2000" dirty="0">
                <a:solidFill>
                  <a:schemeClr val="tx1"/>
                </a:solidFill>
                <a:latin typeface="Calibri" panose="020F0502020204030204" pitchFamily="34" charset="0"/>
              </a:rPr>
              <a:t>Minimal communication overhead , but it takes long to converge i.e., in proportion to the maximum path length.</a:t>
            </a:r>
            <a:endParaRPr lang="en-IN" sz="2000" b="0" i="0" u="none" strike="noStrike" dirty="0">
              <a:solidFill>
                <a:schemeClr val="tx1"/>
              </a:solidFill>
              <a:effectLst/>
              <a:latin typeface="Calibri" panose="020F0502020204030204" pitchFamily="34" charset="0"/>
            </a:endParaRPr>
          </a:p>
          <a:p>
            <a:endParaRPr lang="en-US" sz="2000" b="0" i="0" dirty="0">
              <a:solidFill>
                <a:srgbClr val="444444"/>
              </a:solidFill>
              <a:effectLst/>
              <a:latin typeface="Open Sans" panose="020B0604020202020204" pitchFamily="34" charset="0"/>
            </a:endParaRPr>
          </a:p>
          <a:p>
            <a:endParaRPr lang="en-IN" sz="2000" dirty="0"/>
          </a:p>
        </p:txBody>
      </p:sp>
    </p:spTree>
    <p:extLst>
      <p:ext uri="{BB962C8B-B14F-4D97-AF65-F5344CB8AC3E}">
        <p14:creationId xmlns:p14="http://schemas.microsoft.com/office/powerpoint/2010/main" val="1122231549"/>
      </p:ext>
    </p:extLst>
  </p:cSld>
  <p:clrMapOvr>
    <a:masterClrMapping/>
  </p:clrMapOvr>
  <p:transition spd="med">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659FF0-C493-4C22-943E-2EFBD3A55024}"/>
              </a:ext>
            </a:extLst>
          </p:cNvPr>
          <p:cNvSpPr>
            <a:spLocks noGrp="1"/>
          </p:cNvSpPr>
          <p:nvPr>
            <p:ph type="title"/>
          </p:nvPr>
        </p:nvSpPr>
        <p:spPr/>
        <p:txBody>
          <a:bodyPr/>
          <a:lstStyle/>
          <a:p>
            <a:r>
              <a:rPr lang="en-US" dirty="0"/>
              <a:t>Explanation</a:t>
            </a:r>
            <a:endParaRPr lang="en-IN" dirty="0"/>
          </a:p>
        </p:txBody>
      </p:sp>
      <p:sp>
        <p:nvSpPr>
          <p:cNvPr id="3" name="Text Placeholder 2">
            <a:extLst>
              <a:ext uri="{FF2B5EF4-FFF2-40B4-BE49-F238E27FC236}">
                <a16:creationId xmlns:a16="http://schemas.microsoft.com/office/drawing/2014/main" id="{666263B5-95EF-470B-B1EB-EBFE66D07E53}"/>
              </a:ext>
            </a:extLst>
          </p:cNvPr>
          <p:cNvSpPr>
            <a:spLocks noGrp="1"/>
          </p:cNvSpPr>
          <p:nvPr>
            <p:ph type="body" idx="1"/>
          </p:nvPr>
        </p:nvSpPr>
        <p:spPr/>
        <p:txBody>
          <a:bodyPr/>
          <a:lstStyle/>
          <a:p>
            <a:endParaRPr lang="en-US" sz="1200" dirty="0"/>
          </a:p>
          <a:p>
            <a:r>
              <a:rPr lang="en-IN" sz="1800" i="1" dirty="0">
                <a:solidFill>
                  <a:srgbClr val="CC0000"/>
                </a:solidFill>
                <a:effectLst/>
                <a:latin typeface="Gill Sans MT" panose="020B0502020104020203" pitchFamily="34" charset="0"/>
                <a:ea typeface="Gill Sans MT" panose="020B0502020104020203" pitchFamily="34" charset="0"/>
                <a:cs typeface="Gill Sans MT" panose="020B0502020104020203" pitchFamily="34" charset="0"/>
              </a:rPr>
              <a:t>Dijkstra’s algorithm:</a:t>
            </a:r>
          </a:p>
          <a:p>
            <a:r>
              <a:rPr lang="en-IN" sz="1800" dirty="0">
                <a:solidFill>
                  <a:srgbClr val="000000"/>
                </a:solidFill>
                <a:effectLst/>
                <a:latin typeface="Gill Sans MT" panose="020B0502020104020203" pitchFamily="34" charset="0"/>
                <a:ea typeface="Gill Sans MT" panose="020B0502020104020203" pitchFamily="34" charset="0"/>
                <a:cs typeface="Gill Sans MT" panose="020B0502020104020203" pitchFamily="34" charset="0"/>
              </a:rPr>
              <a:t>net topology, link costs known to all node</a:t>
            </a:r>
          </a:p>
          <a:p>
            <a:pPr marL="114300" indent="0">
              <a:lnSpc>
                <a:spcPct val="107000"/>
              </a:lnSpc>
              <a:spcAft>
                <a:spcPts val="20"/>
              </a:spcAft>
              <a:buNone/>
              <a:tabLst>
                <a:tab pos="4157345" algn="r"/>
              </a:tabLst>
            </a:pPr>
            <a:r>
              <a:rPr lang="en-IN" sz="1800" dirty="0">
                <a:solidFill>
                  <a:srgbClr val="000000"/>
                </a:solidFill>
                <a:latin typeface="Gill Sans MT" panose="020B0502020104020203" pitchFamily="34" charset="0"/>
                <a:ea typeface="Calibri" panose="020F0502020204030204" pitchFamily="34" charset="0"/>
              </a:rPr>
              <a:t>          - </a:t>
            </a:r>
            <a:r>
              <a:rPr lang="en-IN" sz="1800" dirty="0">
                <a:solidFill>
                  <a:srgbClr val="000000"/>
                </a:solidFill>
                <a:effectLst/>
                <a:latin typeface="Gill Sans MT" panose="020B0502020104020203" pitchFamily="34" charset="0"/>
                <a:ea typeface="Gill Sans MT" panose="020B0502020104020203" pitchFamily="34" charset="0"/>
                <a:cs typeface="Gill Sans MT" panose="020B0502020104020203" pitchFamily="34" charset="0"/>
              </a:rPr>
              <a:t>accomplished via “link state</a:t>
            </a:r>
            <a:r>
              <a:rPr lang="en-IN" sz="1800" dirty="0">
                <a:solidFill>
                  <a:srgbClr val="000000"/>
                </a:solidFill>
                <a:latin typeface="Calibri" panose="020F0502020204030204" pitchFamily="34" charset="0"/>
                <a:ea typeface="Gill Sans MT" panose="020B0502020104020203" pitchFamily="34" charset="0"/>
              </a:rPr>
              <a:t> </a:t>
            </a:r>
            <a:r>
              <a:rPr lang="en-IN" sz="1800" dirty="0">
                <a:solidFill>
                  <a:srgbClr val="000000"/>
                </a:solidFill>
                <a:effectLst/>
                <a:latin typeface="Gill Sans MT" panose="020B0502020104020203" pitchFamily="34" charset="0"/>
                <a:ea typeface="Gill Sans MT" panose="020B0502020104020203" pitchFamily="34" charset="0"/>
                <a:cs typeface="Gill Sans MT" panose="020B0502020104020203" pitchFamily="34" charset="0"/>
              </a:rPr>
              <a:t>broadcast”</a:t>
            </a:r>
          </a:p>
          <a:p>
            <a:pPr marL="114300" indent="0">
              <a:lnSpc>
                <a:spcPct val="107000"/>
              </a:lnSpc>
              <a:spcAft>
                <a:spcPts val="20"/>
              </a:spcAft>
              <a:buNone/>
              <a:tabLst>
                <a:tab pos="4157345" algn="r"/>
              </a:tabLst>
            </a:pPr>
            <a:r>
              <a:rPr lang="en-IN" sz="1800" dirty="0">
                <a:solidFill>
                  <a:srgbClr val="000000"/>
                </a:solidFill>
                <a:latin typeface="Gill Sans MT" panose="020B0502020104020203" pitchFamily="34" charset="0"/>
                <a:ea typeface="Calibri" panose="020F0502020204030204" pitchFamily="34" charset="0"/>
              </a:rPr>
              <a:t>          - </a:t>
            </a:r>
            <a:r>
              <a:rPr lang="en-IN" sz="1800" dirty="0">
                <a:solidFill>
                  <a:srgbClr val="000000"/>
                </a:solidFill>
                <a:effectLst/>
                <a:latin typeface="Gill Sans MT" panose="020B0502020104020203" pitchFamily="34" charset="0"/>
                <a:ea typeface="Gill Sans MT" panose="020B0502020104020203" pitchFamily="34" charset="0"/>
                <a:cs typeface="Gill Sans MT" panose="020B0502020104020203" pitchFamily="34" charset="0"/>
              </a:rPr>
              <a:t>all nodes have same info </a:t>
            </a:r>
            <a:endParaRPr lang="en-IN" sz="1800" dirty="0">
              <a:solidFill>
                <a:srgbClr val="000000"/>
              </a:solidFill>
              <a:effectLst/>
              <a:latin typeface="Calibri" panose="020F0502020204030204" pitchFamily="34" charset="0"/>
              <a:ea typeface="Calibri" panose="020F0502020204030204" pitchFamily="34" charset="0"/>
            </a:endParaRPr>
          </a:p>
          <a:p>
            <a:r>
              <a:rPr lang="en-IN" sz="1800" dirty="0">
                <a:solidFill>
                  <a:srgbClr val="000000"/>
                </a:solidFill>
                <a:effectLst/>
                <a:latin typeface="Gill Sans MT" panose="020B0502020104020203" pitchFamily="34" charset="0"/>
                <a:ea typeface="Gill Sans MT" panose="020B0502020104020203" pitchFamily="34" charset="0"/>
                <a:cs typeface="Gill Sans MT" panose="020B0502020104020203" pitchFamily="34" charset="0"/>
              </a:rPr>
              <a:t>computes least cost paths from one node (‘source”) to all other node</a:t>
            </a:r>
          </a:p>
          <a:p>
            <a:pPr marL="114300" indent="0">
              <a:lnSpc>
                <a:spcPct val="107000"/>
              </a:lnSpc>
              <a:spcAft>
                <a:spcPts val="15"/>
              </a:spcAft>
              <a:buNone/>
              <a:tabLst>
                <a:tab pos="2331085" algn="ctr"/>
              </a:tabLst>
            </a:pPr>
            <a:r>
              <a:rPr lang="en-IN" sz="1800" i="1" dirty="0">
                <a:solidFill>
                  <a:srgbClr val="000000"/>
                </a:solidFill>
                <a:latin typeface="Gill Sans MT" panose="020B0502020104020203" pitchFamily="34" charset="0"/>
                <a:ea typeface="Gill Sans MT" panose="020B0502020104020203" pitchFamily="34" charset="0"/>
                <a:cs typeface="Gill Sans MT" panose="020B0502020104020203" pitchFamily="34" charset="0"/>
              </a:rPr>
              <a:t>          - </a:t>
            </a:r>
            <a:r>
              <a:rPr lang="en-IN" sz="1800" dirty="0">
                <a:solidFill>
                  <a:srgbClr val="000000"/>
                </a:solidFill>
                <a:effectLst/>
                <a:latin typeface="Gill Sans MT" panose="020B0502020104020203" pitchFamily="34" charset="0"/>
                <a:ea typeface="Gill Sans MT" panose="020B0502020104020203" pitchFamily="34" charset="0"/>
                <a:cs typeface="Gill Sans MT" panose="020B0502020104020203" pitchFamily="34" charset="0"/>
              </a:rPr>
              <a:t>gives </a:t>
            </a:r>
            <a:r>
              <a:rPr lang="en-IN" sz="1800" i="1" dirty="0">
                <a:solidFill>
                  <a:srgbClr val="000099"/>
                </a:solidFill>
                <a:effectLst/>
                <a:latin typeface="Gill Sans MT" panose="020B0502020104020203" pitchFamily="34" charset="0"/>
                <a:ea typeface="Gill Sans MT" panose="020B0502020104020203" pitchFamily="34" charset="0"/>
                <a:cs typeface="Gill Sans MT" panose="020B0502020104020203" pitchFamily="34" charset="0"/>
              </a:rPr>
              <a:t>forwarding table </a:t>
            </a:r>
            <a:r>
              <a:rPr lang="en-IN" sz="1800" dirty="0">
                <a:solidFill>
                  <a:srgbClr val="000000"/>
                </a:solidFill>
                <a:effectLst/>
                <a:latin typeface="Gill Sans MT" panose="020B0502020104020203" pitchFamily="34" charset="0"/>
                <a:ea typeface="Gill Sans MT" panose="020B0502020104020203" pitchFamily="34" charset="0"/>
                <a:cs typeface="Gill Sans MT" panose="020B0502020104020203" pitchFamily="34" charset="0"/>
              </a:rPr>
              <a:t>for</a:t>
            </a:r>
            <a:r>
              <a:rPr lang="en-IN" sz="1800" dirty="0">
                <a:solidFill>
                  <a:srgbClr val="000000"/>
                </a:solidFill>
                <a:latin typeface="Calibri" panose="020F0502020204030204" pitchFamily="34" charset="0"/>
                <a:ea typeface="Gill Sans MT" panose="020B0502020104020203" pitchFamily="34" charset="0"/>
              </a:rPr>
              <a:t> </a:t>
            </a:r>
            <a:r>
              <a:rPr lang="en-IN" sz="1800" dirty="0">
                <a:solidFill>
                  <a:srgbClr val="000000"/>
                </a:solidFill>
                <a:effectLst/>
                <a:latin typeface="Gill Sans MT" panose="020B0502020104020203" pitchFamily="34" charset="0"/>
                <a:ea typeface="Gill Sans MT" panose="020B0502020104020203" pitchFamily="34" charset="0"/>
                <a:cs typeface="Gill Sans MT" panose="020B0502020104020203" pitchFamily="34" charset="0"/>
              </a:rPr>
              <a:t>that node</a:t>
            </a:r>
            <a:endParaRPr lang="en-IN" sz="1800" i="1" dirty="0">
              <a:solidFill>
                <a:srgbClr val="000000"/>
              </a:solidFill>
              <a:latin typeface="Gill Sans MT" panose="020B0502020104020203" pitchFamily="34" charset="0"/>
              <a:ea typeface="Gill Sans MT" panose="020B0502020104020203" pitchFamily="34" charset="0"/>
              <a:cs typeface="Gill Sans MT" panose="020B0502020104020203" pitchFamily="34" charset="0"/>
            </a:endParaRPr>
          </a:p>
          <a:p>
            <a:r>
              <a:rPr lang="en-IN" sz="1800" dirty="0">
                <a:solidFill>
                  <a:srgbClr val="000000"/>
                </a:solidFill>
                <a:effectLst/>
                <a:latin typeface="Gill Sans MT" panose="020B0502020104020203" pitchFamily="34" charset="0"/>
                <a:ea typeface="Gill Sans MT" panose="020B0502020104020203" pitchFamily="34" charset="0"/>
                <a:cs typeface="Gill Sans MT" panose="020B0502020104020203" pitchFamily="34" charset="0"/>
              </a:rPr>
              <a:t>iterative: after k iterations, know least cost path to k </a:t>
            </a:r>
            <a:r>
              <a:rPr lang="en-IN" sz="1800" dirty="0" err="1">
                <a:solidFill>
                  <a:srgbClr val="000000"/>
                </a:solidFill>
                <a:effectLst/>
                <a:latin typeface="Gill Sans MT" panose="020B0502020104020203" pitchFamily="34" charset="0"/>
                <a:ea typeface="Gill Sans MT" panose="020B0502020104020203" pitchFamily="34" charset="0"/>
                <a:cs typeface="Gill Sans MT" panose="020B0502020104020203" pitchFamily="34" charset="0"/>
              </a:rPr>
              <a:t>dest</a:t>
            </a:r>
            <a:r>
              <a:rPr lang="en-IN" sz="1800" dirty="0">
                <a:solidFill>
                  <a:srgbClr val="000000"/>
                </a:solidFill>
                <a:effectLst/>
                <a:latin typeface="Gill Sans MT" panose="020B0502020104020203" pitchFamily="34" charset="0"/>
                <a:ea typeface="Gill Sans MT" panose="020B0502020104020203" pitchFamily="34" charset="0"/>
                <a:cs typeface="Gill Sans MT" panose="020B0502020104020203" pitchFamily="34" charset="0"/>
              </a:rPr>
              <a:t>.’s</a:t>
            </a:r>
            <a:endParaRPr lang="en-IN" sz="1800" i="1" dirty="0">
              <a:solidFill>
                <a:srgbClr val="CC0000"/>
              </a:solidFill>
              <a:latin typeface="Gill Sans MT" panose="020B0502020104020203" pitchFamily="34" charset="0"/>
              <a:ea typeface="Gill Sans MT" panose="020B0502020104020203" pitchFamily="34" charset="0"/>
              <a:cs typeface="Gill Sans MT" panose="020B0502020104020203" pitchFamily="34" charset="0"/>
            </a:endParaRPr>
          </a:p>
          <a:p>
            <a:r>
              <a:rPr lang="en-IN" sz="1800" i="1" dirty="0">
                <a:solidFill>
                  <a:srgbClr val="CC0000"/>
                </a:solidFill>
                <a:latin typeface="Gill Sans MT" panose="020B0502020104020203" pitchFamily="34" charset="0"/>
                <a:ea typeface="Gill Sans MT" panose="020B0502020104020203" pitchFamily="34" charset="0"/>
                <a:cs typeface="Gill Sans MT" panose="020B0502020104020203" pitchFamily="34" charset="0"/>
              </a:rPr>
              <a:t>N</a:t>
            </a:r>
            <a:r>
              <a:rPr lang="en-IN" sz="1800" i="1" dirty="0">
                <a:solidFill>
                  <a:srgbClr val="CC0000"/>
                </a:solidFill>
                <a:effectLst/>
                <a:latin typeface="Gill Sans MT" panose="020B0502020104020203" pitchFamily="34" charset="0"/>
                <a:ea typeface="Gill Sans MT" panose="020B0502020104020203" pitchFamily="34" charset="0"/>
                <a:cs typeface="Gill Sans MT" panose="020B0502020104020203" pitchFamily="34" charset="0"/>
              </a:rPr>
              <a:t>otation:</a:t>
            </a:r>
          </a:p>
          <a:p>
            <a:r>
              <a:rPr lang="en-IN" sz="1800" dirty="0">
                <a:solidFill>
                  <a:srgbClr val="000099"/>
                </a:solidFill>
                <a:effectLst/>
                <a:latin typeface="Arial" panose="020B0604020202020204" pitchFamily="34" charset="0"/>
                <a:ea typeface="Arial" panose="020B0604020202020204" pitchFamily="34" charset="0"/>
              </a:rPr>
              <a:t>c(</a:t>
            </a:r>
            <a:r>
              <a:rPr lang="en-IN" sz="1800" dirty="0" err="1">
                <a:solidFill>
                  <a:srgbClr val="000099"/>
                </a:solidFill>
                <a:effectLst/>
                <a:latin typeface="Arial" panose="020B0604020202020204" pitchFamily="34" charset="0"/>
                <a:ea typeface="Arial" panose="020B0604020202020204" pitchFamily="34" charset="0"/>
              </a:rPr>
              <a:t>x,y</a:t>
            </a:r>
            <a:r>
              <a:rPr lang="en-IN" sz="1800" dirty="0">
                <a:solidFill>
                  <a:srgbClr val="000099"/>
                </a:solidFill>
                <a:effectLst/>
                <a:latin typeface="Arial" panose="020B0604020202020204" pitchFamily="34" charset="0"/>
                <a:ea typeface="Arial" panose="020B0604020202020204" pitchFamily="34" charset="0"/>
              </a:rPr>
              <a:t>): </a:t>
            </a:r>
            <a:r>
              <a:rPr lang="en-IN" sz="1800" dirty="0">
                <a:solidFill>
                  <a:srgbClr val="000000"/>
                </a:solidFill>
                <a:effectLst/>
                <a:latin typeface="Gill Sans MT" panose="020B0502020104020203" pitchFamily="34" charset="0"/>
                <a:ea typeface="Gill Sans MT" panose="020B0502020104020203" pitchFamily="34" charset="0"/>
                <a:cs typeface="Gill Sans MT" panose="020B0502020104020203" pitchFamily="34" charset="0"/>
              </a:rPr>
              <a:t>link cost from node x to y; = ∞ if not direct </a:t>
            </a:r>
            <a:r>
              <a:rPr lang="en-IN" sz="1800" dirty="0" err="1">
                <a:solidFill>
                  <a:srgbClr val="000000"/>
                </a:solidFill>
                <a:effectLst/>
                <a:latin typeface="Gill Sans MT" panose="020B0502020104020203" pitchFamily="34" charset="0"/>
                <a:ea typeface="Gill Sans MT" panose="020B0502020104020203" pitchFamily="34" charset="0"/>
                <a:cs typeface="Gill Sans MT" panose="020B0502020104020203" pitchFamily="34" charset="0"/>
              </a:rPr>
              <a:t>neighbors</a:t>
            </a:r>
            <a:r>
              <a:rPr lang="en-IN" sz="1800" dirty="0">
                <a:solidFill>
                  <a:srgbClr val="000000"/>
                </a:solidFill>
                <a:effectLst/>
                <a:latin typeface="Gill Sans MT" panose="020B0502020104020203" pitchFamily="34" charset="0"/>
                <a:ea typeface="Gill Sans MT" panose="020B0502020104020203" pitchFamily="34" charset="0"/>
                <a:cs typeface="Gill Sans MT" panose="020B0502020104020203" pitchFamily="34" charset="0"/>
              </a:rPr>
              <a:t> </a:t>
            </a:r>
          </a:p>
          <a:p>
            <a:r>
              <a:rPr lang="en-IN" sz="1800" dirty="0">
                <a:solidFill>
                  <a:srgbClr val="000099"/>
                </a:solidFill>
                <a:effectLst/>
                <a:latin typeface="Arial" panose="020B0604020202020204" pitchFamily="34" charset="0"/>
                <a:ea typeface="Arial" panose="020B0604020202020204" pitchFamily="34" charset="0"/>
              </a:rPr>
              <a:t>D(v): </a:t>
            </a:r>
            <a:r>
              <a:rPr lang="en-IN" sz="1800" dirty="0">
                <a:solidFill>
                  <a:srgbClr val="000000"/>
                </a:solidFill>
                <a:effectLst/>
                <a:latin typeface="Gill Sans MT" panose="020B0502020104020203" pitchFamily="34" charset="0"/>
                <a:ea typeface="Gill Sans MT" panose="020B0502020104020203" pitchFamily="34" charset="0"/>
                <a:cs typeface="Gill Sans MT" panose="020B0502020104020203" pitchFamily="34" charset="0"/>
              </a:rPr>
              <a:t>current value of cost of path from source to </a:t>
            </a:r>
            <a:r>
              <a:rPr lang="en-IN" sz="1800" dirty="0" err="1">
                <a:solidFill>
                  <a:srgbClr val="000000"/>
                </a:solidFill>
                <a:effectLst/>
                <a:latin typeface="Gill Sans MT" panose="020B0502020104020203" pitchFamily="34" charset="0"/>
                <a:ea typeface="Gill Sans MT" panose="020B0502020104020203" pitchFamily="34" charset="0"/>
                <a:cs typeface="Gill Sans MT" panose="020B0502020104020203" pitchFamily="34" charset="0"/>
              </a:rPr>
              <a:t>dest</a:t>
            </a:r>
            <a:r>
              <a:rPr lang="en-IN" sz="1800" dirty="0">
                <a:solidFill>
                  <a:srgbClr val="000000"/>
                </a:solidFill>
                <a:effectLst/>
                <a:latin typeface="Gill Sans MT" panose="020B0502020104020203" pitchFamily="34" charset="0"/>
                <a:ea typeface="Gill Sans MT" panose="020B0502020104020203" pitchFamily="34" charset="0"/>
                <a:cs typeface="Gill Sans MT" panose="020B0502020104020203" pitchFamily="34" charset="0"/>
              </a:rPr>
              <a:t>. V</a:t>
            </a:r>
            <a:endParaRPr lang="en-IN" sz="1800" dirty="0">
              <a:solidFill>
                <a:srgbClr val="000000"/>
              </a:solidFill>
              <a:latin typeface="Gill Sans MT" panose="020B0502020104020203" pitchFamily="34" charset="0"/>
              <a:ea typeface="Gill Sans MT" panose="020B0502020104020203" pitchFamily="34" charset="0"/>
              <a:cs typeface="Gill Sans MT" panose="020B0502020104020203" pitchFamily="34" charset="0"/>
            </a:endParaRPr>
          </a:p>
          <a:p>
            <a:r>
              <a:rPr lang="en-IN" sz="1800" dirty="0">
                <a:solidFill>
                  <a:srgbClr val="000099"/>
                </a:solidFill>
                <a:effectLst/>
                <a:latin typeface="Arial" panose="020B0604020202020204" pitchFamily="34" charset="0"/>
                <a:ea typeface="Arial" panose="020B0604020202020204" pitchFamily="34" charset="0"/>
              </a:rPr>
              <a:t>p(v): </a:t>
            </a:r>
            <a:r>
              <a:rPr lang="en-IN" sz="1800" dirty="0">
                <a:solidFill>
                  <a:srgbClr val="000000"/>
                </a:solidFill>
                <a:effectLst/>
                <a:latin typeface="Gill Sans MT" panose="020B0502020104020203" pitchFamily="34" charset="0"/>
                <a:ea typeface="Gill Sans MT" panose="020B0502020104020203" pitchFamily="34" charset="0"/>
                <a:cs typeface="Gill Sans MT" panose="020B0502020104020203" pitchFamily="34" charset="0"/>
              </a:rPr>
              <a:t>predecessor node along path from source to v </a:t>
            </a:r>
          </a:p>
          <a:p>
            <a:r>
              <a:rPr lang="en-IN" sz="1800" dirty="0">
                <a:solidFill>
                  <a:srgbClr val="000099"/>
                </a:solidFill>
                <a:effectLst/>
                <a:latin typeface="Arial" panose="020B0604020202020204" pitchFamily="34" charset="0"/>
                <a:ea typeface="Arial" panose="020B0604020202020204" pitchFamily="34" charset="0"/>
              </a:rPr>
              <a:t>N': </a:t>
            </a:r>
            <a:r>
              <a:rPr lang="en-IN" sz="1800" dirty="0">
                <a:solidFill>
                  <a:srgbClr val="000000"/>
                </a:solidFill>
                <a:effectLst/>
                <a:latin typeface="Gill Sans MT" panose="020B0502020104020203" pitchFamily="34" charset="0"/>
                <a:ea typeface="Gill Sans MT" panose="020B0502020104020203" pitchFamily="34" charset="0"/>
                <a:cs typeface="Gill Sans MT" panose="020B0502020104020203" pitchFamily="34" charset="0"/>
              </a:rPr>
              <a:t>set of nodes whose</a:t>
            </a:r>
            <a:r>
              <a:rPr lang="en-IN" sz="1800" dirty="0">
                <a:solidFill>
                  <a:srgbClr val="000000"/>
                </a:solidFill>
                <a:latin typeface="Calibri" panose="020F0502020204030204" pitchFamily="34" charset="0"/>
                <a:ea typeface="Gill Sans MT" panose="020B0502020104020203" pitchFamily="34" charset="0"/>
              </a:rPr>
              <a:t> </a:t>
            </a:r>
            <a:r>
              <a:rPr lang="en-IN" sz="1800" dirty="0">
                <a:solidFill>
                  <a:srgbClr val="000000"/>
                </a:solidFill>
                <a:effectLst/>
                <a:latin typeface="Gill Sans MT" panose="020B0502020104020203" pitchFamily="34" charset="0"/>
                <a:ea typeface="Gill Sans MT" panose="020B0502020104020203" pitchFamily="34" charset="0"/>
                <a:cs typeface="Gill Sans MT" panose="020B0502020104020203" pitchFamily="34" charset="0"/>
              </a:rPr>
              <a:t>least cost path definitively known</a:t>
            </a:r>
            <a:endParaRPr lang="en-IN" sz="1800" dirty="0">
              <a:solidFill>
                <a:srgbClr val="000000"/>
              </a:solidFill>
              <a:effectLst/>
              <a:latin typeface="Calibri" panose="020F0502020204030204" pitchFamily="34" charset="0"/>
              <a:ea typeface="Calibri" panose="020F0502020204030204" pitchFamily="34" charset="0"/>
            </a:endParaRPr>
          </a:p>
          <a:p>
            <a:endParaRPr lang="en-IN" sz="1800" dirty="0">
              <a:solidFill>
                <a:srgbClr val="000000"/>
              </a:solidFill>
              <a:effectLst/>
              <a:latin typeface="Gill Sans MT" panose="020B0502020104020203" pitchFamily="34" charset="0"/>
              <a:ea typeface="Gill Sans MT" panose="020B0502020104020203" pitchFamily="34" charset="0"/>
              <a:cs typeface="Gill Sans MT" panose="020B0502020104020203" pitchFamily="34" charset="0"/>
            </a:endParaRPr>
          </a:p>
          <a:p>
            <a:endParaRPr lang="en-IN" sz="1800" dirty="0">
              <a:solidFill>
                <a:srgbClr val="000000"/>
              </a:solidFill>
              <a:effectLst/>
              <a:latin typeface="Gill Sans MT" panose="020B0502020104020203" pitchFamily="34" charset="0"/>
              <a:ea typeface="Gill Sans MT" panose="020B0502020104020203" pitchFamily="34" charset="0"/>
              <a:cs typeface="Gill Sans MT" panose="020B0502020104020203" pitchFamily="34" charset="0"/>
            </a:endParaRPr>
          </a:p>
          <a:p>
            <a:pPr marL="1270" marR="612775" indent="0">
              <a:lnSpc>
                <a:spcPct val="93000"/>
              </a:lnSpc>
              <a:spcAft>
                <a:spcPts val="350"/>
              </a:spcAft>
              <a:buNone/>
            </a:pPr>
            <a:r>
              <a:rPr lang="en-IN" sz="1800" dirty="0">
                <a:solidFill>
                  <a:srgbClr val="000000"/>
                </a:solidFill>
                <a:effectLst/>
                <a:latin typeface="Calibri" panose="020F0502020204030204" pitchFamily="34" charset="0"/>
                <a:ea typeface="Calibri" panose="020F0502020204030204" pitchFamily="34" charset="0"/>
              </a:rPr>
              <a:t>         </a:t>
            </a:r>
          </a:p>
        </p:txBody>
      </p:sp>
      <p:grpSp>
        <p:nvGrpSpPr>
          <p:cNvPr id="2060" name="Group 5824"/>
          <p:cNvGrpSpPr>
            <a:grpSpLocks/>
          </p:cNvGrpSpPr>
          <p:nvPr/>
        </p:nvGrpSpPr>
        <p:grpSpPr bwMode="auto">
          <a:xfrm>
            <a:off x="276225" y="400050"/>
            <a:ext cx="6856413" cy="173038"/>
            <a:chOff x="0" y="0"/>
            <a:chExt cx="68564" cy="1730"/>
          </a:xfrm>
        </p:grpSpPr>
      </p:grpSp>
    </p:spTree>
    <p:extLst>
      <p:ext uri="{BB962C8B-B14F-4D97-AF65-F5344CB8AC3E}">
        <p14:creationId xmlns:p14="http://schemas.microsoft.com/office/powerpoint/2010/main" val="69962249"/>
      </p:ext>
    </p:extLst>
  </p:cSld>
  <p:clrMapOvr>
    <a:masterClrMapping/>
  </p:clrMapOvr>
  <p:transition spd="med">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A1583-ED8F-4BC4-88F4-E4D779938BBD}"/>
              </a:ext>
            </a:extLst>
          </p:cNvPr>
          <p:cNvSpPr>
            <a:spLocks noGrp="1"/>
          </p:cNvSpPr>
          <p:nvPr>
            <p:ph type="title"/>
          </p:nvPr>
        </p:nvSpPr>
        <p:spPr/>
        <p:txBody>
          <a:bodyPr/>
          <a:lstStyle/>
          <a:p>
            <a:r>
              <a:rPr lang="en-US" dirty="0"/>
              <a:t>Explanation</a:t>
            </a:r>
            <a:endParaRPr lang="en-IN" dirty="0"/>
          </a:p>
        </p:txBody>
      </p:sp>
      <p:sp>
        <p:nvSpPr>
          <p:cNvPr id="3" name="Text Placeholder 2">
            <a:extLst>
              <a:ext uri="{FF2B5EF4-FFF2-40B4-BE49-F238E27FC236}">
                <a16:creationId xmlns:a16="http://schemas.microsoft.com/office/drawing/2014/main" id="{6C0EFAD1-FB9B-4C90-A216-35193C3986DD}"/>
              </a:ext>
            </a:extLst>
          </p:cNvPr>
          <p:cNvSpPr>
            <a:spLocks noGrp="1"/>
          </p:cNvSpPr>
          <p:nvPr>
            <p:ph type="body" idx="1"/>
          </p:nvPr>
        </p:nvSpPr>
        <p:spPr/>
        <p:txBody>
          <a:bodyPr/>
          <a:lstStyle/>
          <a:p>
            <a:endParaRPr lang="en-US" sz="1400" dirty="0"/>
          </a:p>
          <a:p>
            <a:r>
              <a:rPr lang="en-IN" sz="1400" i="1" dirty="0">
                <a:solidFill>
                  <a:srgbClr val="CC0000"/>
                </a:solidFill>
                <a:effectLst/>
                <a:latin typeface="Gill Sans MT" panose="020B0502020104020203" pitchFamily="34" charset="0"/>
                <a:ea typeface="Gill Sans MT" panose="020B0502020104020203" pitchFamily="34" charset="0"/>
                <a:cs typeface="Gill Sans MT" panose="020B0502020104020203" pitchFamily="34" charset="0"/>
              </a:rPr>
              <a:t>Dijkstra’s algorithm:</a:t>
            </a:r>
          </a:p>
          <a:p>
            <a:r>
              <a:rPr lang="en-US" sz="1600" b="0" i="0" u="none" strike="noStrike" dirty="0">
                <a:solidFill>
                  <a:srgbClr val="000000"/>
                </a:solidFill>
                <a:effectLst/>
                <a:latin typeface="Arial" panose="020B0604020202020204" pitchFamily="34" charset="0"/>
              </a:rPr>
              <a:t>1   </a:t>
            </a:r>
            <a:r>
              <a:rPr lang="en-US" sz="1600" b="1" i="1" u="none" strike="noStrike" dirty="0">
                <a:solidFill>
                  <a:srgbClr val="000000"/>
                </a:solidFill>
                <a:effectLst/>
                <a:latin typeface="Arial" panose="020B0604020202020204" pitchFamily="34" charset="0"/>
              </a:rPr>
              <a:t>Initialization: </a:t>
            </a:r>
            <a:endParaRPr lang="en-US" sz="1600" dirty="0"/>
          </a:p>
          <a:p>
            <a:r>
              <a:rPr lang="en-US" sz="1600" b="0" i="0" u="none" strike="noStrike" dirty="0">
                <a:solidFill>
                  <a:srgbClr val="000000"/>
                </a:solidFill>
                <a:effectLst/>
                <a:latin typeface="Arial" panose="020B0604020202020204" pitchFamily="34" charset="0"/>
              </a:rPr>
              <a:t>2   N' = {u} </a:t>
            </a:r>
            <a:endParaRPr lang="en-US" sz="1600" dirty="0"/>
          </a:p>
          <a:p>
            <a:r>
              <a:rPr lang="en-US" sz="1600" b="0" i="0" u="none" strike="noStrike" dirty="0">
                <a:solidFill>
                  <a:srgbClr val="000000"/>
                </a:solidFill>
                <a:effectLst/>
                <a:latin typeface="Arial" panose="020B0604020202020204" pitchFamily="34" charset="0"/>
              </a:rPr>
              <a:t>3   for all nodes v </a:t>
            </a:r>
            <a:endParaRPr lang="en-US" sz="1600" dirty="0"/>
          </a:p>
          <a:p>
            <a:r>
              <a:rPr lang="en-US" sz="1600" b="0" i="0" u="none" strike="noStrike" dirty="0">
                <a:solidFill>
                  <a:srgbClr val="000000"/>
                </a:solidFill>
                <a:effectLst/>
                <a:latin typeface="Arial" panose="020B0604020202020204" pitchFamily="34" charset="0"/>
              </a:rPr>
              <a:t>4   if v adjacent to u </a:t>
            </a:r>
            <a:endParaRPr lang="en-US" sz="1600" dirty="0"/>
          </a:p>
          <a:p>
            <a:r>
              <a:rPr lang="en-US" sz="1600" b="0" i="0" u="none" strike="noStrike" dirty="0">
                <a:solidFill>
                  <a:srgbClr val="000000"/>
                </a:solidFill>
                <a:effectLst/>
                <a:latin typeface="Arial" panose="020B0604020202020204" pitchFamily="34" charset="0"/>
              </a:rPr>
              <a:t>5   then D(v) = c(</a:t>
            </a:r>
            <a:r>
              <a:rPr lang="en-US" sz="1600" b="0" i="0" u="none" strike="noStrike" dirty="0" err="1">
                <a:solidFill>
                  <a:srgbClr val="000000"/>
                </a:solidFill>
                <a:effectLst/>
                <a:latin typeface="Arial" panose="020B0604020202020204" pitchFamily="34" charset="0"/>
              </a:rPr>
              <a:t>u,v</a:t>
            </a:r>
            <a:r>
              <a:rPr lang="en-US" sz="1600" b="0" i="0" u="none" strike="noStrike" dirty="0">
                <a:solidFill>
                  <a:srgbClr val="000000"/>
                </a:solidFill>
                <a:effectLst/>
                <a:latin typeface="Arial" panose="020B0604020202020204" pitchFamily="34" charset="0"/>
              </a:rPr>
              <a:t>) </a:t>
            </a:r>
            <a:endParaRPr lang="en-US" sz="1600" dirty="0"/>
          </a:p>
          <a:p>
            <a:r>
              <a:rPr lang="en-US" sz="1600" b="0" i="0" u="none" strike="noStrike" dirty="0">
                <a:solidFill>
                  <a:srgbClr val="000000"/>
                </a:solidFill>
                <a:effectLst/>
                <a:latin typeface="Arial" panose="020B0604020202020204" pitchFamily="34" charset="0"/>
              </a:rPr>
              <a:t>6   else D(v) = ∞ </a:t>
            </a:r>
            <a:endParaRPr lang="en-US" sz="1600" dirty="0"/>
          </a:p>
          <a:p>
            <a:r>
              <a:rPr lang="en-US" sz="1600" b="0" i="0" u="none" strike="noStrike" dirty="0">
                <a:solidFill>
                  <a:srgbClr val="000000"/>
                </a:solidFill>
                <a:effectLst/>
                <a:latin typeface="Arial" panose="020B0604020202020204" pitchFamily="34" charset="0"/>
              </a:rPr>
              <a:t>7 </a:t>
            </a:r>
            <a:endParaRPr lang="en-US" sz="1600" dirty="0"/>
          </a:p>
          <a:p>
            <a:r>
              <a:rPr lang="en-US" sz="1600" b="0" i="0" u="none" strike="noStrike" dirty="0">
                <a:solidFill>
                  <a:srgbClr val="000000"/>
                </a:solidFill>
                <a:effectLst/>
                <a:latin typeface="Arial" panose="020B0604020202020204" pitchFamily="34" charset="0"/>
              </a:rPr>
              <a:t>8   </a:t>
            </a:r>
            <a:r>
              <a:rPr lang="en-US" sz="1600" b="1" i="1" u="none" strike="noStrike" dirty="0">
                <a:solidFill>
                  <a:srgbClr val="000000"/>
                </a:solidFill>
                <a:effectLst/>
                <a:latin typeface="Arial" panose="020B0604020202020204" pitchFamily="34" charset="0"/>
              </a:rPr>
              <a:t>Loop </a:t>
            </a:r>
            <a:endParaRPr lang="en-US" sz="1600" dirty="0"/>
          </a:p>
          <a:p>
            <a:r>
              <a:rPr lang="en-US" sz="1600" b="0" i="0" u="none" strike="noStrike" dirty="0">
                <a:solidFill>
                  <a:srgbClr val="000000"/>
                </a:solidFill>
                <a:effectLst/>
                <a:latin typeface="Arial" panose="020B0604020202020204" pitchFamily="34" charset="0"/>
              </a:rPr>
              <a:t>9   find w not in N' such that D(w) is a minimum 10 add w to N’ </a:t>
            </a:r>
            <a:endParaRPr lang="en-US" sz="1600" dirty="0"/>
          </a:p>
          <a:p>
            <a:r>
              <a:rPr lang="en-US" sz="1600" b="0" i="0" u="none" strike="noStrike" dirty="0">
                <a:solidFill>
                  <a:srgbClr val="000000"/>
                </a:solidFill>
                <a:effectLst/>
                <a:latin typeface="Arial" panose="020B0604020202020204" pitchFamily="34" charset="0"/>
              </a:rPr>
              <a:t>11 update D(v) for all v adjacent to w and not in N’ : </a:t>
            </a:r>
          </a:p>
          <a:p>
            <a:r>
              <a:rPr lang="en-US" sz="1600" b="0" i="0" u="none" strike="noStrike" dirty="0">
                <a:solidFill>
                  <a:srgbClr val="000000"/>
                </a:solidFill>
                <a:effectLst/>
                <a:latin typeface="Arial" panose="020B0604020202020204" pitchFamily="34" charset="0"/>
              </a:rPr>
              <a:t>12  </a:t>
            </a:r>
            <a:r>
              <a:rPr lang="en-US" sz="1600" b="1" i="0" u="none" strike="noStrike" dirty="0">
                <a:solidFill>
                  <a:srgbClr val="CC0000"/>
                </a:solidFill>
                <a:effectLst/>
                <a:latin typeface="Arial" panose="020B0604020202020204" pitchFamily="34" charset="0"/>
              </a:rPr>
              <a:t>D(v) = min( D(v), D(w) + c(</a:t>
            </a:r>
            <a:r>
              <a:rPr lang="en-US" sz="1600" b="1" i="0" u="none" strike="noStrike" dirty="0" err="1">
                <a:solidFill>
                  <a:srgbClr val="CC0000"/>
                </a:solidFill>
                <a:effectLst/>
                <a:latin typeface="Arial" panose="020B0604020202020204" pitchFamily="34" charset="0"/>
              </a:rPr>
              <a:t>w,v</a:t>
            </a:r>
            <a:r>
              <a:rPr lang="en-US" sz="1600" b="1" i="0" u="none" strike="noStrike" dirty="0">
                <a:solidFill>
                  <a:srgbClr val="CC0000"/>
                </a:solidFill>
                <a:effectLst/>
                <a:latin typeface="Arial" panose="020B0604020202020204" pitchFamily="34" charset="0"/>
              </a:rPr>
              <a:t>) ) </a:t>
            </a:r>
            <a:endParaRPr lang="en-US" sz="1600" dirty="0"/>
          </a:p>
          <a:p>
            <a:r>
              <a:rPr lang="en-US" sz="1600" b="0" i="0" u="none" strike="noStrike" dirty="0">
                <a:solidFill>
                  <a:srgbClr val="000000"/>
                </a:solidFill>
                <a:effectLst/>
                <a:latin typeface="Arial" panose="020B0604020202020204" pitchFamily="34" charset="0"/>
              </a:rPr>
              <a:t>13  /* new cost to v is either old cost to v or known </a:t>
            </a:r>
          </a:p>
          <a:p>
            <a:r>
              <a:rPr lang="en-US" sz="1600" b="0" i="0" u="none" strike="noStrike" dirty="0">
                <a:solidFill>
                  <a:srgbClr val="000000"/>
                </a:solidFill>
                <a:effectLst/>
                <a:latin typeface="Arial" panose="020B0604020202020204" pitchFamily="34" charset="0"/>
              </a:rPr>
              <a:t>14  shortest path cost to w plus cost from w to v */ </a:t>
            </a:r>
          </a:p>
          <a:p>
            <a:r>
              <a:rPr lang="en-US" sz="1600" b="0" i="0" u="none" strike="noStrike" dirty="0">
                <a:solidFill>
                  <a:srgbClr val="000000"/>
                </a:solidFill>
                <a:effectLst/>
                <a:latin typeface="Arial" panose="020B0604020202020204" pitchFamily="34" charset="0"/>
              </a:rPr>
              <a:t>15  </a:t>
            </a:r>
            <a:r>
              <a:rPr lang="en-US" sz="1600" b="1" i="1" u="none" strike="noStrike" dirty="0">
                <a:solidFill>
                  <a:srgbClr val="000000"/>
                </a:solidFill>
                <a:effectLst/>
                <a:latin typeface="Arial" panose="020B0604020202020204" pitchFamily="34" charset="0"/>
              </a:rPr>
              <a:t>until all nodes in N'</a:t>
            </a:r>
            <a:endParaRPr lang="en-US" sz="1600" b="0" dirty="0">
              <a:effectLst/>
            </a:endParaRPr>
          </a:p>
          <a:p>
            <a:br>
              <a:rPr lang="en-US" sz="1050" dirty="0"/>
            </a:br>
            <a:endParaRPr lang="en-IN" sz="1400" dirty="0"/>
          </a:p>
        </p:txBody>
      </p:sp>
      <p:sp>
        <p:nvSpPr>
          <p:cNvPr id="4" name="Rectangle 3">
            <a:extLst>
              <a:ext uri="{FF2B5EF4-FFF2-40B4-BE49-F238E27FC236}">
                <a16:creationId xmlns:a16="http://schemas.microsoft.com/office/drawing/2014/main" id="{0039B421-22F5-435A-AEBF-CFD609BE40E1}"/>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204723" tIns="45720" rIns="91440" bIns="149178" numCol="1" anchor="ctr" anchorCtr="0" compatLnSpc="1">
            <a:prstTxWarp prst="textNoShape">
              <a:avLst/>
            </a:prstTxWarp>
            <a:spAutoFit/>
          </a:bodyPr>
          <a:lstStyle/>
          <a:p>
            <a:endParaRPr lang="en-IN"/>
          </a:p>
        </p:txBody>
      </p:sp>
      <p:grpSp>
        <p:nvGrpSpPr>
          <p:cNvPr id="5" name="Group 4">
            <a:extLst>
              <a:ext uri="{FF2B5EF4-FFF2-40B4-BE49-F238E27FC236}">
                <a16:creationId xmlns:a16="http://schemas.microsoft.com/office/drawing/2014/main" id="{A90A9410-51F5-47E1-A10E-B8E2A44635BD}"/>
              </a:ext>
            </a:extLst>
          </p:cNvPr>
          <p:cNvGrpSpPr/>
          <p:nvPr/>
        </p:nvGrpSpPr>
        <p:grpSpPr>
          <a:xfrm>
            <a:off x="575945" y="785495"/>
            <a:ext cx="4570095" cy="172720"/>
            <a:chOff x="0" y="0"/>
            <a:chExt cx="4570412" cy="173037"/>
          </a:xfrm>
        </p:grpSpPr>
        <p:pic>
          <p:nvPicPr>
            <p:cNvPr id="6" name="Picture 5">
              <a:extLst>
                <a:ext uri="{FF2B5EF4-FFF2-40B4-BE49-F238E27FC236}">
                  <a16:creationId xmlns:a16="http://schemas.microsoft.com/office/drawing/2014/main" id="{4D948DE4-CE4E-4D3A-8A05-2BF3189733AE}"/>
                </a:ext>
              </a:extLst>
            </p:cNvPr>
            <p:cNvPicPr/>
            <p:nvPr/>
          </p:nvPicPr>
          <p:blipFill>
            <a:blip r:embed="rId2"/>
            <a:stretch>
              <a:fillRect/>
            </a:stretch>
          </p:blipFill>
          <p:spPr>
            <a:xfrm>
              <a:off x="13018" y="19876"/>
              <a:ext cx="4511040" cy="124968"/>
            </a:xfrm>
            <a:prstGeom prst="rect">
              <a:avLst/>
            </a:prstGeom>
          </p:spPr>
        </p:pic>
      </p:grpSp>
    </p:spTree>
    <p:extLst>
      <p:ext uri="{BB962C8B-B14F-4D97-AF65-F5344CB8AC3E}">
        <p14:creationId xmlns:p14="http://schemas.microsoft.com/office/powerpoint/2010/main" val="3534982721"/>
      </p:ext>
    </p:extLst>
  </p:cSld>
  <p:clrMapOvr>
    <a:masterClrMapping/>
  </p:clrMapOvr>
  <p:transition spd="med">
    <p:fade/>
  </p:transition>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明朝"/>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明朝"/>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明朝"/>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明朝"/>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明朝"/>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6.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明朝"/>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7.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明朝"/>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8.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明朝"/>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