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exandria Semi Bold" panose="020B0604020202020204" charset="-78"/>
      <p:regular r:id="rId11"/>
    </p:embeddedFont>
    <p:embeddedFont>
      <p:font typeface="Sora Light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CF2E6-FF62-43B8-BA2E-A92155CD4341}" v="5" dt="2025-03-09T10:12:42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85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599367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FitSync AI: Real-Time Fitness Adjustments with LLaMA 3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062413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Revolutionize your fitness journey with FitSync AI, an innovative platform powered by the advanced capabilities of LLaMA 3. Experience personalized AI guidance that adapts to your needs in real-time, optimizing your workouts and maximizing your results.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569297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by Team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44709" y="628340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FITBOTS</a:t>
            </a:r>
            <a:endParaRPr lang="en-US" sz="1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1422D-B42F-F30C-77A6-44D494D111E6}"/>
              </a:ext>
            </a:extLst>
          </p:cNvPr>
          <p:cNvSpPr/>
          <p:nvPr/>
        </p:nvSpPr>
        <p:spPr>
          <a:xfrm>
            <a:off x="12165980" y="6980663"/>
            <a:ext cx="2464420" cy="11485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1129426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Problem: Generic Fitness Plans Fail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334899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Lack of Personalization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70% of users abandon fitness apps within 3 months due to the lack of personalized guidance and support.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Injury Risk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410789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Improper form and intensity can lead to injuries and setbacks, hindering progress.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Plateauing Results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410789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Static routines often lead to plateaus, causing demotivation and hindering long-term success.</a:t>
            </a:r>
            <a:endParaRPr lang="en-U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CE8953-6E5A-8D4C-FA00-81231B9E0325}"/>
              </a:ext>
            </a:extLst>
          </p:cNvPr>
          <p:cNvSpPr/>
          <p:nvPr/>
        </p:nvSpPr>
        <p:spPr>
          <a:xfrm>
            <a:off x="12165980" y="6980663"/>
            <a:ext cx="2464420" cy="11485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797719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Introducing FitSync AI: Adaptive Fitness Redefined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50448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17397" y="3534430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48726" y="3504486"/>
            <a:ext cx="3001447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FitSync AI is a groundbreaking platform that utilizes LLaMA 3 to deliver real-time feedback and adjustments during your workouts.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6747" y="350448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39435" y="3534430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10870763" y="3504486"/>
            <a:ext cx="3001447" cy="2426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Leveraging the power of AI, FitSync AI analyzes your biometrics and performance data, providing personalized recommendations and modifications in real-time.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639175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317397" y="6421695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6948726" y="6391751"/>
            <a:ext cx="692336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platform dynamically adjusts workout intensity, reps, and exercise selection, ensuring optimal results and preventing injuries.</a:t>
            </a: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CA4EA-1E78-AA55-6ED5-90FAB36B2613}"/>
              </a:ext>
            </a:extLst>
          </p:cNvPr>
          <p:cNvSpPr/>
          <p:nvPr/>
        </p:nvSpPr>
        <p:spPr>
          <a:xfrm>
            <a:off x="12400156" y="7304049"/>
            <a:ext cx="2230244" cy="825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530798"/>
            <a:ext cx="1246810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How FitSync AI Works: LLaMA 3 Integration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568428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5326618"/>
            <a:ext cx="3034665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Wearable sensors and computer vision track your movement, heart rate, and exertion levels, capturing real-time data.</a:t>
            </a:r>
            <a:endParaRPr lang="en-US" sz="17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896" y="4568428"/>
            <a:ext cx="541615" cy="54161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117896" y="5326618"/>
            <a:ext cx="303478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LLaMA 3 analyzes the collected data, identifying areas for improvement, potential risks, and adherence metrics.</a:t>
            </a:r>
            <a:endParaRPr lang="en-US" sz="17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601" y="4568428"/>
            <a:ext cx="541615" cy="54161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477601" y="5326618"/>
            <a:ext cx="3034784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FitSync AI provides personalized recommendations for form correction, intensity adjustments, and exercise modifications.</a:t>
            </a:r>
            <a:endParaRPr lang="en-US" sz="17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307" y="4568428"/>
            <a:ext cx="541615" cy="54161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0837307" y="5326618"/>
            <a:ext cx="303478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system learns and adapts to your progress over time, continuously optimizing workouts for maximum results.</a:t>
            </a:r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72600A-4C8D-8100-977F-CDB4014C1A7E}"/>
              </a:ext>
            </a:extLst>
          </p:cNvPr>
          <p:cNvSpPr/>
          <p:nvPr/>
        </p:nvSpPr>
        <p:spPr>
          <a:xfrm>
            <a:off x="12623180" y="7276743"/>
            <a:ext cx="2007220" cy="8524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301710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Monitoring Heart Rate and Sleep Patterns with FitSync AI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02030" y="3764756"/>
            <a:ext cx="30480" cy="3163133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1215271" y="4236958"/>
            <a:ext cx="649962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758309" y="400847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30997" y="4038421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085261" y="3981331"/>
            <a:ext cx="630043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FitSync AI analyzes your heart rate data in real-time, adjusting workout intensity to ensure you stay within your optimal zone.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1215271" y="5926812"/>
            <a:ext cx="649962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0" name="Shape 7"/>
          <p:cNvSpPr/>
          <p:nvPr/>
        </p:nvSpPr>
        <p:spPr>
          <a:xfrm>
            <a:off x="758309" y="569833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30997" y="5728275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2085261" y="5671185"/>
            <a:ext cx="630043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platform monitors your sleep patterns, providing personalized recommendations for sleep duration and timing to optimize recovery.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3893" y="521613"/>
            <a:ext cx="5402937" cy="624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Benefits of FitSync AI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63893" y="1430179"/>
            <a:ext cx="7816215" cy="1427202"/>
          </a:xfrm>
          <a:prstGeom prst="roundRect">
            <a:avLst>
              <a:gd name="adj" fmla="val 558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61179" y="1627465"/>
            <a:ext cx="2526268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Reduced Injury Risk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861179" y="2053352"/>
            <a:ext cx="7421642" cy="606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Real-time form correction helps prevent strains and sprains. Studies show a 40% decrease in injury rates.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663893" y="3047048"/>
            <a:ext cx="7816215" cy="1427202"/>
          </a:xfrm>
          <a:prstGeom prst="roundRect">
            <a:avLst>
              <a:gd name="adj" fmla="val 558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61179" y="3244334"/>
            <a:ext cx="3047881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Optimized Performance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861179" y="3670221"/>
            <a:ext cx="7421642" cy="606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Adaptive workouts maximize results and prevent plateaus. Users see a 20% increase in strength gains.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63893" y="4663916"/>
            <a:ext cx="7816215" cy="1427202"/>
          </a:xfrm>
          <a:prstGeom prst="roundRect">
            <a:avLst>
              <a:gd name="adj" fmla="val 558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61179" y="4861203"/>
            <a:ext cx="2934533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Increased Engagement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861179" y="5287089"/>
            <a:ext cx="7421642" cy="606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Personalized guidance keeps users motivated and on track. Achieve 90% retention compared to the industry average.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663893" y="6280785"/>
            <a:ext cx="7816215" cy="1427202"/>
          </a:xfrm>
          <a:prstGeom prst="roundRect">
            <a:avLst>
              <a:gd name="adj" fmla="val 558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61179" y="6478072"/>
            <a:ext cx="2664023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Improved Adherence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861179" y="6903958"/>
            <a:ext cx="7421642" cy="606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Dynamic adjustments ensure workouts are challenging but achievable. Increase adherence by 50%.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068705"/>
            <a:ext cx="576238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Market Opportunity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74" y="2214682"/>
            <a:ext cx="2163723" cy="16127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84176" y="3040023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335072" y="2431256"/>
            <a:ext cx="381273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Global Fitness App Market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35072" y="2917388"/>
            <a:ext cx="83204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$100B+ global fitness app market, with a growing demand for personalized solutions.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172551" y="3839170"/>
            <a:ext cx="8645485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72" y="3881438"/>
            <a:ext cx="4327446" cy="161270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84295" y="4497348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6416993" y="409801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Target Audience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16993" y="4584144"/>
            <a:ext cx="723852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Fitness enthusiasts, athletes, and individuals seeking personalized guidance.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6254472" y="5505926"/>
            <a:ext cx="7563564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51" y="5548193"/>
            <a:ext cx="6491288" cy="161270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84295" y="6164104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0"/>
          <p:cNvSpPr/>
          <p:nvPr/>
        </p:nvSpPr>
        <p:spPr>
          <a:xfrm>
            <a:off x="7498913" y="576476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Partnerships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498913" y="6250900"/>
            <a:ext cx="615660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Collaborations with gyms, personal trainers, and corporate wellness programs.</a:t>
            </a:r>
            <a:endParaRPr lang="en-US" sz="1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D7E2B8-F85F-5C79-E6DE-E8A25F694F34}"/>
              </a:ext>
            </a:extLst>
          </p:cNvPr>
          <p:cNvSpPr/>
          <p:nvPr/>
        </p:nvSpPr>
        <p:spPr>
          <a:xfrm>
            <a:off x="12165980" y="6980663"/>
            <a:ext cx="2464420" cy="11485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54615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Future of Fitness is Here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296489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FitSync AI is leading the revolution in fitness, offering the first AI-powered platform leveraging LLaMA 3 to provide real-time, personalized guidance. Join us in shaping the future of fitness and explore investment opportunities and partnerships.</a:t>
            </a:r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0DF7A-86F3-7E86-6819-C0B276FD685A}"/>
              </a:ext>
            </a:extLst>
          </p:cNvPr>
          <p:cNvSpPr/>
          <p:nvPr/>
        </p:nvSpPr>
        <p:spPr>
          <a:xfrm>
            <a:off x="12165980" y="6980663"/>
            <a:ext cx="2464420" cy="11485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507</Words>
  <Application>Microsoft Office PowerPoint</Application>
  <PresentationFormat>Custom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Sora Light</vt:lpstr>
      <vt:lpstr>Alexandria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sathwik sathwik</cp:lastModifiedBy>
  <cp:revision>2</cp:revision>
  <dcterms:created xsi:type="dcterms:W3CDTF">2025-03-09T09:48:25Z</dcterms:created>
  <dcterms:modified xsi:type="dcterms:W3CDTF">2025-03-09T10:14:26Z</dcterms:modified>
</cp:coreProperties>
</file>