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6"/>
  </p:notesMasterIdLst>
  <p:sldIdLst>
    <p:sldId id="257" r:id="rId5"/>
    <p:sldId id="276" r:id="rId6"/>
    <p:sldId id="270" r:id="rId7"/>
    <p:sldId id="277" r:id="rId8"/>
    <p:sldId id="278" r:id="rId9"/>
    <p:sldId id="279" r:id="rId10"/>
    <p:sldId id="274" r:id="rId11"/>
    <p:sldId id="275" r:id="rId12"/>
    <p:sldId id="280" r:id="rId13"/>
    <p:sldId id="28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34E30-E456-439E-BCB0-C3846A39E01B}" v="1" dt="2023-11-13T20:57:57.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Nishitha Charugundla" userId="91e0b9bc02ebf0fc" providerId="LiveId" clId="{2B834E30-E456-439E-BCB0-C3846A39E01B}"/>
    <pc:docChg chg="undo custSel addSld delSld modSld sldOrd">
      <pc:chgData name="Lakshmi Nishitha Charugundla" userId="91e0b9bc02ebf0fc" providerId="LiveId" clId="{2B834E30-E456-439E-BCB0-C3846A39E01B}" dt="2023-11-13T21:51:12.756" v="1643" actId="255"/>
      <pc:docMkLst>
        <pc:docMk/>
      </pc:docMkLst>
      <pc:sldChg chg="modSp del mod">
        <pc:chgData name="Lakshmi Nishitha Charugundla" userId="91e0b9bc02ebf0fc" providerId="LiveId" clId="{2B834E30-E456-439E-BCB0-C3846A39E01B}" dt="2023-11-13T21:02:54.587" v="261" actId="2696"/>
        <pc:sldMkLst>
          <pc:docMk/>
          <pc:sldMk cId="3689542910" sldId="267"/>
        </pc:sldMkLst>
        <pc:spChg chg="mod">
          <ac:chgData name="Lakshmi Nishitha Charugundla" userId="91e0b9bc02ebf0fc" providerId="LiveId" clId="{2B834E30-E456-439E-BCB0-C3846A39E01B}" dt="2023-11-13T20:50:33.926" v="9"/>
          <ac:spMkLst>
            <pc:docMk/>
            <pc:sldMk cId="3689542910" sldId="267"/>
            <ac:spMk id="4" creationId="{46963E1A-4FA2-3342-F490-7DF3EAC8A02A}"/>
          </ac:spMkLst>
        </pc:spChg>
      </pc:sldChg>
      <pc:sldChg chg="modSp mod">
        <pc:chgData name="Lakshmi Nishitha Charugundla" userId="91e0b9bc02ebf0fc" providerId="LiveId" clId="{2B834E30-E456-439E-BCB0-C3846A39E01B}" dt="2023-11-13T21:03:17.488" v="286" actId="255"/>
        <pc:sldMkLst>
          <pc:docMk/>
          <pc:sldMk cId="3150391569" sldId="270"/>
        </pc:sldMkLst>
        <pc:spChg chg="mod">
          <ac:chgData name="Lakshmi Nishitha Charugundla" userId="91e0b9bc02ebf0fc" providerId="LiveId" clId="{2B834E30-E456-439E-BCB0-C3846A39E01B}" dt="2023-11-13T21:03:17.488" v="286" actId="255"/>
          <ac:spMkLst>
            <pc:docMk/>
            <pc:sldMk cId="3150391569" sldId="270"/>
            <ac:spMk id="2" creationId="{92D9D773-C7EB-4EFC-FAD5-E0AD087E03A6}"/>
          </ac:spMkLst>
        </pc:spChg>
        <pc:spChg chg="mod">
          <ac:chgData name="Lakshmi Nishitha Charugundla" userId="91e0b9bc02ebf0fc" providerId="LiveId" clId="{2B834E30-E456-439E-BCB0-C3846A39E01B}" dt="2023-11-13T20:51:16.596" v="45" actId="20577"/>
          <ac:spMkLst>
            <pc:docMk/>
            <pc:sldMk cId="3150391569" sldId="270"/>
            <ac:spMk id="3" creationId="{02FD224C-8315-EAB3-6F0D-51426EFA5C77}"/>
          </ac:spMkLst>
        </pc:spChg>
        <pc:spChg chg="mod">
          <ac:chgData name="Lakshmi Nishitha Charugundla" userId="91e0b9bc02ebf0fc" providerId="LiveId" clId="{2B834E30-E456-439E-BCB0-C3846A39E01B}" dt="2023-11-13T20:51:58.768" v="100" actId="20577"/>
          <ac:spMkLst>
            <pc:docMk/>
            <pc:sldMk cId="3150391569" sldId="270"/>
            <ac:spMk id="4" creationId="{E23DCB7B-599D-3D8F-CDE1-5DD220C5AB8F}"/>
          </ac:spMkLst>
        </pc:spChg>
      </pc:sldChg>
      <pc:sldChg chg="modSp del mod">
        <pc:chgData name="Lakshmi Nishitha Charugundla" userId="91e0b9bc02ebf0fc" providerId="LiveId" clId="{2B834E30-E456-439E-BCB0-C3846A39E01B}" dt="2023-11-13T21:09:39.363" v="717" actId="2696"/>
        <pc:sldMkLst>
          <pc:docMk/>
          <pc:sldMk cId="861712159" sldId="271"/>
        </pc:sldMkLst>
        <pc:spChg chg="mod">
          <ac:chgData name="Lakshmi Nishitha Charugundla" userId="91e0b9bc02ebf0fc" providerId="LiveId" clId="{2B834E30-E456-439E-BCB0-C3846A39E01B}" dt="2023-11-13T21:00:58.815" v="229" actId="20577"/>
          <ac:spMkLst>
            <pc:docMk/>
            <pc:sldMk cId="861712159" sldId="271"/>
            <ac:spMk id="3" creationId="{053A5CA4-76DE-2064-14E0-65A1ED82D746}"/>
          </ac:spMkLst>
        </pc:spChg>
      </pc:sldChg>
      <pc:sldChg chg="del">
        <pc:chgData name="Lakshmi Nishitha Charugundla" userId="91e0b9bc02ebf0fc" providerId="LiveId" clId="{2B834E30-E456-439E-BCB0-C3846A39E01B}" dt="2023-11-13T21:13:28.385" v="945" actId="2696"/>
        <pc:sldMkLst>
          <pc:docMk/>
          <pc:sldMk cId="3384762132" sldId="272"/>
        </pc:sldMkLst>
      </pc:sldChg>
      <pc:sldChg chg="del">
        <pc:chgData name="Lakshmi Nishitha Charugundla" userId="91e0b9bc02ebf0fc" providerId="LiveId" clId="{2B834E30-E456-439E-BCB0-C3846A39E01B}" dt="2023-11-13T21:16:59.099" v="1040" actId="2696"/>
        <pc:sldMkLst>
          <pc:docMk/>
          <pc:sldMk cId="172991619" sldId="273"/>
        </pc:sldMkLst>
      </pc:sldChg>
      <pc:sldChg chg="modSp new mod">
        <pc:chgData name="Lakshmi Nishitha Charugundla" userId="91e0b9bc02ebf0fc" providerId="LiveId" clId="{2B834E30-E456-439E-BCB0-C3846A39E01B}" dt="2023-11-13T21:22:17.560" v="1232" actId="12"/>
        <pc:sldMkLst>
          <pc:docMk/>
          <pc:sldMk cId="1989090485" sldId="274"/>
        </pc:sldMkLst>
        <pc:spChg chg="mod">
          <ac:chgData name="Lakshmi Nishitha Charugundla" userId="91e0b9bc02ebf0fc" providerId="LiveId" clId="{2B834E30-E456-439E-BCB0-C3846A39E01B}" dt="2023-11-13T21:17:20.385" v="1075" actId="20577"/>
          <ac:spMkLst>
            <pc:docMk/>
            <pc:sldMk cId="1989090485" sldId="274"/>
            <ac:spMk id="2" creationId="{1575FC10-230E-AD9C-3FE3-34D8DF707406}"/>
          </ac:spMkLst>
        </pc:spChg>
        <pc:spChg chg="mod">
          <ac:chgData name="Lakshmi Nishitha Charugundla" userId="91e0b9bc02ebf0fc" providerId="LiveId" clId="{2B834E30-E456-439E-BCB0-C3846A39E01B}" dt="2023-11-13T21:22:17.560" v="1232" actId="12"/>
          <ac:spMkLst>
            <pc:docMk/>
            <pc:sldMk cId="1989090485" sldId="274"/>
            <ac:spMk id="3" creationId="{223A7898-9223-15B0-DD00-7B1A0611E6F7}"/>
          </ac:spMkLst>
        </pc:spChg>
      </pc:sldChg>
      <pc:sldChg chg="new del">
        <pc:chgData name="Lakshmi Nishitha Charugundla" userId="91e0b9bc02ebf0fc" providerId="LiveId" clId="{2B834E30-E456-439E-BCB0-C3846A39E01B}" dt="2023-11-13T20:57:33.443" v="179" actId="2696"/>
        <pc:sldMkLst>
          <pc:docMk/>
          <pc:sldMk cId="737674769" sldId="275"/>
        </pc:sldMkLst>
      </pc:sldChg>
      <pc:sldChg chg="modSp new mod ord">
        <pc:chgData name="Lakshmi Nishitha Charugundla" userId="91e0b9bc02ebf0fc" providerId="LiveId" clId="{2B834E30-E456-439E-BCB0-C3846A39E01B}" dt="2023-11-13T21:22:34.285" v="1233" actId="12"/>
        <pc:sldMkLst>
          <pc:docMk/>
          <pc:sldMk cId="1832801648" sldId="275"/>
        </pc:sldMkLst>
        <pc:spChg chg="mod">
          <ac:chgData name="Lakshmi Nishitha Charugundla" userId="91e0b9bc02ebf0fc" providerId="LiveId" clId="{2B834E30-E456-439E-BCB0-C3846A39E01B}" dt="2023-11-13T21:18:58.944" v="1187" actId="20577"/>
          <ac:spMkLst>
            <pc:docMk/>
            <pc:sldMk cId="1832801648" sldId="275"/>
            <ac:spMk id="2" creationId="{3436B0DD-FA39-30FD-41D5-2B2645E13A54}"/>
          </ac:spMkLst>
        </pc:spChg>
        <pc:spChg chg="mod">
          <ac:chgData name="Lakshmi Nishitha Charugundla" userId="91e0b9bc02ebf0fc" providerId="LiveId" clId="{2B834E30-E456-439E-BCB0-C3846A39E01B}" dt="2023-11-13T21:22:34.285" v="1233" actId="12"/>
          <ac:spMkLst>
            <pc:docMk/>
            <pc:sldMk cId="1832801648" sldId="275"/>
            <ac:spMk id="3" creationId="{A12B30F1-8A19-B68C-A5BA-6CEF679CDDB6}"/>
          </ac:spMkLst>
        </pc:spChg>
      </pc:sldChg>
      <pc:sldChg chg="addSp modSp new del mod">
        <pc:chgData name="Lakshmi Nishitha Charugundla" userId="91e0b9bc02ebf0fc" providerId="LiveId" clId="{2B834E30-E456-439E-BCB0-C3846A39E01B}" dt="2023-11-13T20:58:18.936" v="184" actId="2696"/>
        <pc:sldMkLst>
          <pc:docMk/>
          <pc:sldMk cId="4081363378" sldId="275"/>
        </pc:sldMkLst>
        <pc:spChg chg="add mod">
          <ac:chgData name="Lakshmi Nishitha Charugundla" userId="91e0b9bc02ebf0fc" providerId="LiveId" clId="{2B834E30-E456-439E-BCB0-C3846A39E01B}" dt="2023-11-13T20:58:14.121" v="183" actId="20577"/>
          <ac:spMkLst>
            <pc:docMk/>
            <pc:sldMk cId="4081363378" sldId="275"/>
            <ac:spMk id="2" creationId="{680AAB40-E049-BA11-B962-1C572A1041D1}"/>
          </ac:spMkLst>
        </pc:spChg>
      </pc:sldChg>
      <pc:sldChg chg="modSp new mod">
        <pc:chgData name="Lakshmi Nishitha Charugundla" userId="91e0b9bc02ebf0fc" providerId="LiveId" clId="{2B834E30-E456-439E-BCB0-C3846A39E01B}" dt="2023-11-13T21:02:42.787" v="260" actId="27636"/>
        <pc:sldMkLst>
          <pc:docMk/>
          <pc:sldMk cId="1811730320" sldId="276"/>
        </pc:sldMkLst>
        <pc:spChg chg="mod">
          <ac:chgData name="Lakshmi Nishitha Charugundla" userId="91e0b9bc02ebf0fc" providerId="LiveId" clId="{2B834E30-E456-439E-BCB0-C3846A39E01B}" dt="2023-11-13T21:02:34.330" v="258" actId="255"/>
          <ac:spMkLst>
            <pc:docMk/>
            <pc:sldMk cId="1811730320" sldId="276"/>
            <ac:spMk id="2" creationId="{88C24BA5-531C-80F5-FFF1-87812FF6C701}"/>
          </ac:spMkLst>
        </pc:spChg>
        <pc:spChg chg="mod">
          <ac:chgData name="Lakshmi Nishitha Charugundla" userId="91e0b9bc02ebf0fc" providerId="LiveId" clId="{2B834E30-E456-439E-BCB0-C3846A39E01B}" dt="2023-11-13T21:02:42.787" v="260" actId="27636"/>
          <ac:spMkLst>
            <pc:docMk/>
            <pc:sldMk cId="1811730320" sldId="276"/>
            <ac:spMk id="3" creationId="{62F5C7C2-E6AD-EE9F-9D1B-162561ADFA66}"/>
          </ac:spMkLst>
        </pc:spChg>
      </pc:sldChg>
      <pc:sldChg chg="modSp new mod">
        <pc:chgData name="Lakshmi Nishitha Charugundla" userId="91e0b9bc02ebf0fc" providerId="LiveId" clId="{2B834E30-E456-439E-BCB0-C3846A39E01B}" dt="2023-11-13T21:09:01.861" v="713" actId="20577"/>
        <pc:sldMkLst>
          <pc:docMk/>
          <pc:sldMk cId="1483345740" sldId="277"/>
        </pc:sldMkLst>
        <pc:spChg chg="mod">
          <ac:chgData name="Lakshmi Nishitha Charugundla" userId="91e0b9bc02ebf0fc" providerId="LiveId" clId="{2B834E30-E456-439E-BCB0-C3846A39E01B}" dt="2023-11-13T21:03:48.337" v="292" actId="20577"/>
          <ac:spMkLst>
            <pc:docMk/>
            <pc:sldMk cId="1483345740" sldId="277"/>
            <ac:spMk id="2" creationId="{D0E48218-3E6F-75A5-88AA-68EA19370E27}"/>
          </ac:spMkLst>
        </pc:spChg>
        <pc:spChg chg="mod">
          <ac:chgData name="Lakshmi Nishitha Charugundla" userId="91e0b9bc02ebf0fc" providerId="LiveId" clId="{2B834E30-E456-439E-BCB0-C3846A39E01B}" dt="2023-11-13T21:09:01.861" v="713" actId="20577"/>
          <ac:spMkLst>
            <pc:docMk/>
            <pc:sldMk cId="1483345740" sldId="277"/>
            <ac:spMk id="3" creationId="{082326C9-8E89-3C43-30A7-6AEE44B7398C}"/>
          </ac:spMkLst>
        </pc:spChg>
      </pc:sldChg>
      <pc:sldChg chg="modSp new mod">
        <pc:chgData name="Lakshmi Nishitha Charugundla" userId="91e0b9bc02ebf0fc" providerId="LiveId" clId="{2B834E30-E456-439E-BCB0-C3846A39E01B}" dt="2023-11-13T21:13:11.841" v="944" actId="12"/>
        <pc:sldMkLst>
          <pc:docMk/>
          <pc:sldMk cId="257305996" sldId="278"/>
        </pc:sldMkLst>
        <pc:spChg chg="mod">
          <ac:chgData name="Lakshmi Nishitha Charugundla" userId="91e0b9bc02ebf0fc" providerId="LiveId" clId="{2B834E30-E456-439E-BCB0-C3846A39E01B}" dt="2023-11-13T21:09:29.916" v="716" actId="255"/>
          <ac:spMkLst>
            <pc:docMk/>
            <pc:sldMk cId="257305996" sldId="278"/>
            <ac:spMk id="2" creationId="{371B5143-EA60-01E2-5A1E-468A10AA8EA2}"/>
          </ac:spMkLst>
        </pc:spChg>
        <pc:spChg chg="mod">
          <ac:chgData name="Lakshmi Nishitha Charugundla" userId="91e0b9bc02ebf0fc" providerId="LiveId" clId="{2B834E30-E456-439E-BCB0-C3846A39E01B}" dt="2023-11-13T21:13:11.841" v="944" actId="12"/>
          <ac:spMkLst>
            <pc:docMk/>
            <pc:sldMk cId="257305996" sldId="278"/>
            <ac:spMk id="3" creationId="{AEFC2862-7125-6138-A74E-07AC7450B2E7}"/>
          </ac:spMkLst>
        </pc:spChg>
      </pc:sldChg>
      <pc:sldChg chg="modSp new mod">
        <pc:chgData name="Lakshmi Nishitha Charugundla" userId="91e0b9bc02ebf0fc" providerId="LiveId" clId="{2B834E30-E456-439E-BCB0-C3846A39E01B}" dt="2023-11-13T21:16:49.055" v="1039" actId="20577"/>
        <pc:sldMkLst>
          <pc:docMk/>
          <pc:sldMk cId="1364733953" sldId="279"/>
        </pc:sldMkLst>
        <pc:spChg chg="mod">
          <ac:chgData name="Lakshmi Nishitha Charugundla" userId="91e0b9bc02ebf0fc" providerId="LiveId" clId="{2B834E30-E456-439E-BCB0-C3846A39E01B}" dt="2023-11-13T21:13:57.290" v="948" actId="255"/>
          <ac:spMkLst>
            <pc:docMk/>
            <pc:sldMk cId="1364733953" sldId="279"/>
            <ac:spMk id="2" creationId="{2611D6A0-72A2-9C47-B5B2-77E4B22B0FD8}"/>
          </ac:spMkLst>
        </pc:spChg>
        <pc:spChg chg="mod">
          <ac:chgData name="Lakshmi Nishitha Charugundla" userId="91e0b9bc02ebf0fc" providerId="LiveId" clId="{2B834E30-E456-439E-BCB0-C3846A39E01B}" dt="2023-11-13T21:16:49.055" v="1039" actId="20577"/>
          <ac:spMkLst>
            <pc:docMk/>
            <pc:sldMk cId="1364733953" sldId="279"/>
            <ac:spMk id="3" creationId="{C7985574-51FD-CE2F-C688-144AAE5AE839}"/>
          </ac:spMkLst>
        </pc:spChg>
      </pc:sldChg>
      <pc:sldChg chg="modSp new mod">
        <pc:chgData name="Lakshmi Nishitha Charugundla" userId="91e0b9bc02ebf0fc" providerId="LiveId" clId="{2B834E30-E456-439E-BCB0-C3846A39E01B}" dt="2023-11-13T21:23:14.216" v="1238" actId="20577"/>
        <pc:sldMkLst>
          <pc:docMk/>
          <pc:sldMk cId="3095789490" sldId="280"/>
        </pc:sldMkLst>
        <pc:spChg chg="mod">
          <ac:chgData name="Lakshmi Nishitha Charugundla" userId="91e0b9bc02ebf0fc" providerId="LiveId" clId="{2B834E30-E456-439E-BCB0-C3846A39E01B}" dt="2023-11-13T21:21:36.746" v="1230" actId="255"/>
          <ac:spMkLst>
            <pc:docMk/>
            <pc:sldMk cId="3095789490" sldId="280"/>
            <ac:spMk id="2" creationId="{3675ED61-3967-1265-E44D-BDAA83A39233}"/>
          </ac:spMkLst>
        </pc:spChg>
        <pc:spChg chg="mod">
          <ac:chgData name="Lakshmi Nishitha Charugundla" userId="91e0b9bc02ebf0fc" providerId="LiveId" clId="{2B834E30-E456-439E-BCB0-C3846A39E01B}" dt="2023-11-13T21:23:14.216" v="1238" actId="20577"/>
          <ac:spMkLst>
            <pc:docMk/>
            <pc:sldMk cId="3095789490" sldId="280"/>
            <ac:spMk id="3" creationId="{01EFA610-89D2-2068-0F0F-8A56A59B1B34}"/>
          </ac:spMkLst>
        </pc:spChg>
      </pc:sldChg>
      <pc:sldChg chg="modSp new mod">
        <pc:chgData name="Lakshmi Nishitha Charugundla" userId="91e0b9bc02ebf0fc" providerId="LiveId" clId="{2B834E30-E456-439E-BCB0-C3846A39E01B}" dt="2023-11-13T21:51:12.756" v="1643" actId="255"/>
        <pc:sldMkLst>
          <pc:docMk/>
          <pc:sldMk cId="3235159686" sldId="281"/>
        </pc:sldMkLst>
        <pc:spChg chg="mod">
          <ac:chgData name="Lakshmi Nishitha Charugundla" userId="91e0b9bc02ebf0fc" providerId="LiveId" clId="{2B834E30-E456-439E-BCB0-C3846A39E01B}" dt="2023-11-13T21:51:12.756" v="1643" actId="255"/>
          <ac:spMkLst>
            <pc:docMk/>
            <pc:sldMk cId="3235159686" sldId="281"/>
            <ac:spMk id="2" creationId="{C6D12AB5-619F-736D-322F-5271F9C93D8B}"/>
          </ac:spMkLst>
        </pc:spChg>
        <pc:spChg chg="mod">
          <ac:chgData name="Lakshmi Nishitha Charugundla" userId="91e0b9bc02ebf0fc" providerId="LiveId" clId="{2B834E30-E456-439E-BCB0-C3846A39E01B}" dt="2023-11-13T21:50:42.307" v="1599" actId="20577"/>
          <ac:spMkLst>
            <pc:docMk/>
            <pc:sldMk cId="3235159686" sldId="281"/>
            <ac:spMk id="3" creationId="{C0321AC4-4ABF-6464-C49F-810F13FF02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08C6-F210-4A07-9395-F3CAE4334967}" type="datetimeFigureOut">
              <a:rPr lang="en-IN" smtClean="0"/>
              <a:t>14-11-2023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044D-0869-493B-8DBF-681B654B29AC}" type="slidenum">
              <a:rPr lang="en-IN" smtClean="0"/>
              <a:t>‹#›</a:t>
            </a:fld>
            <a:endParaRPr lang="en-IN"/>
          </a:p>
        </p:txBody>
      </p:sp>
    </p:spTree>
    <p:extLst>
      <p:ext uri="{BB962C8B-B14F-4D97-AF65-F5344CB8AC3E}">
        <p14:creationId xmlns:p14="http://schemas.microsoft.com/office/powerpoint/2010/main" val="398892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br>
              <a:rPr lang="en-US" sz="5400" dirty="0"/>
            </a:br>
            <a:r>
              <a:rPr lang="en-US" sz="5400" dirty="0"/>
              <a:t>Mid-Review</a:t>
            </a:r>
            <a:br>
              <a:rPr lang="en-US" sz="5400" dirty="0"/>
            </a:br>
            <a:r>
              <a:rPr lang="en-US" sz="5400" dirty="0"/>
              <a:t>NEWS</a:t>
            </a:r>
            <a:br>
              <a:rPr lang="en-US" sz="5400" dirty="0"/>
            </a:br>
            <a:r>
              <a:rPr lang="en-US" sz="5400" dirty="0"/>
              <a:t>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Genuine news Detection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330" y="9332"/>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2AB5-619F-736D-322F-5271F9C93D8B}"/>
              </a:ext>
            </a:extLst>
          </p:cNvPr>
          <p:cNvSpPr>
            <a:spLocks noGrp="1"/>
          </p:cNvSpPr>
          <p:nvPr>
            <p:ph type="title"/>
          </p:nvPr>
        </p:nvSpPr>
        <p:spPr/>
        <p:txBody>
          <a:bodyPr>
            <a:normAutofit/>
          </a:bodyPr>
          <a:lstStyle/>
          <a:p>
            <a:r>
              <a:rPr lang="en-IN" sz="2000" dirty="0"/>
              <a:t>STEPS INVOLVED (FOR END EVALUATION)</a:t>
            </a:r>
          </a:p>
        </p:txBody>
      </p:sp>
      <p:sp>
        <p:nvSpPr>
          <p:cNvPr id="3" name="Content Placeholder 2">
            <a:extLst>
              <a:ext uri="{FF2B5EF4-FFF2-40B4-BE49-F238E27FC236}">
                <a16:creationId xmlns:a16="http://schemas.microsoft.com/office/drawing/2014/main" id="{C0321AC4-4ABF-6464-C49F-810F13FF02F6}"/>
              </a:ext>
            </a:extLst>
          </p:cNvPr>
          <p:cNvSpPr>
            <a:spLocks noGrp="1"/>
          </p:cNvSpPr>
          <p:nvPr>
            <p:ph idx="1"/>
          </p:nvPr>
        </p:nvSpPr>
        <p:spPr>
          <a:xfrm>
            <a:off x="1097280" y="2108201"/>
            <a:ext cx="10058400" cy="4199293"/>
          </a:xfrm>
        </p:spPr>
        <p:txBody>
          <a:bodyPr>
            <a:normAutofit/>
          </a:bodyPr>
          <a:lstStyle/>
          <a:p>
            <a:r>
              <a:rPr lang="en-US" dirty="0"/>
              <a:t>IF THE LABEL IS 0(indicating fake news), IT ITERATED OVER THE BI-GRAMS AND UPDATES THE FREQUENCIES IN THE </a:t>
            </a:r>
            <a:r>
              <a:rPr lang="en-US" dirty="0" err="1"/>
              <a:t>fake_bi_grams</a:t>
            </a:r>
            <a:r>
              <a:rPr lang="en-US" dirty="0"/>
              <a:t> DICTIONARY.</a:t>
            </a:r>
          </a:p>
          <a:p>
            <a:r>
              <a:rPr lang="en-US" dirty="0"/>
              <a:t>IF THE LABEL IS 1 (indicating genuine news), IT ITERATED OVER THE BI-GRAMS AND UPDATES THE FREQUENCIES IN THE </a:t>
            </a:r>
            <a:r>
              <a:rPr lang="en-US" dirty="0" err="1"/>
              <a:t>genuine_bi_grams</a:t>
            </a:r>
            <a:r>
              <a:rPr lang="en-US" dirty="0"/>
              <a:t> DICTIONARY.</a:t>
            </a:r>
          </a:p>
          <a:p>
            <a:r>
              <a:rPr lang="en-US" dirty="0"/>
              <a:t>BI-GRAM FREQUENCIES ARE UTILIZED FOR PREDICTING THE LABEL OF NEWS.</a:t>
            </a:r>
          </a:p>
          <a:p>
            <a:pPr>
              <a:buFont typeface="Wingdings" panose="05000000000000000000" pitchFamily="2" charset="2"/>
              <a:buChar char="Ø"/>
            </a:pPr>
            <a:r>
              <a:rPr lang="en-US" dirty="0"/>
              <a:t>PREDICTION:</a:t>
            </a:r>
            <a:br>
              <a:rPr lang="en-US" dirty="0"/>
            </a:br>
            <a:r>
              <a:rPr lang="en-US" dirty="0"/>
              <a:t> A FUNCTION </a:t>
            </a:r>
            <a:r>
              <a:rPr lang="en-US" dirty="0" err="1"/>
              <a:t>predict_label</a:t>
            </a:r>
            <a:r>
              <a:rPr lang="en-US" dirty="0"/>
              <a:t> IS DEFINED, WHICH TAKES A DOCUMENT, CALUCULATES IT’S BI-GRAMS AND PREDICTS ITS LABEL BASED ON THE HIGHER SCORE BETWEEN FAKE AND TRUE BI-GRAM FREQUENCIES.</a:t>
            </a:r>
            <a:br>
              <a:rPr lang="en-US" dirty="0"/>
            </a:br>
            <a:r>
              <a:rPr lang="en-US" dirty="0"/>
              <a:t>AND THEN IT APPLIED TO EACH OF THE TEST DATA AND THEN PREDICITIONS ARE STORED.LATER ACCURACY IS CALUCULATED BASED ON THE PREDICTIONS.</a:t>
            </a:r>
            <a:endParaRPr lang="en-IN" dirty="0"/>
          </a:p>
        </p:txBody>
      </p:sp>
    </p:spTree>
    <p:extLst>
      <p:ext uri="{BB962C8B-B14F-4D97-AF65-F5344CB8AC3E}">
        <p14:creationId xmlns:p14="http://schemas.microsoft.com/office/powerpoint/2010/main" val="323515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3659-3772-02CD-FFDB-22337CE3B974}"/>
              </a:ext>
            </a:extLst>
          </p:cNvPr>
          <p:cNvSpPr>
            <a:spLocks noGrp="1"/>
          </p:cNvSpPr>
          <p:nvPr>
            <p:ph type="title"/>
          </p:nvPr>
        </p:nvSpPr>
        <p:spPr>
          <a:xfrm>
            <a:off x="328474" y="786384"/>
            <a:ext cx="3832559" cy="4921958"/>
          </a:xfrm>
        </p:spPr>
        <p:txBody>
          <a:bodyPr/>
          <a:lstStyle/>
          <a:p>
            <a:r>
              <a:rPr lang="en-US" dirty="0"/>
              <a:t>S20210010174</a:t>
            </a:r>
            <a:br>
              <a:rPr lang="en-US" dirty="0"/>
            </a:br>
            <a:br>
              <a:rPr lang="en-US" dirty="0"/>
            </a:br>
            <a:r>
              <a:rPr lang="en-US" dirty="0"/>
              <a:t>SATHWIK</a:t>
            </a:r>
            <a:br>
              <a:rPr lang="en-US" dirty="0"/>
            </a:br>
            <a:br>
              <a:rPr lang="en-US" dirty="0"/>
            </a:br>
            <a:r>
              <a:rPr lang="en-US" dirty="0"/>
              <a:t>S20210010051</a:t>
            </a:r>
            <a:br>
              <a:rPr lang="en-US" dirty="0"/>
            </a:br>
            <a:br>
              <a:rPr lang="en-US" dirty="0"/>
            </a:br>
            <a:r>
              <a:rPr lang="en-US" dirty="0"/>
              <a:t>NISHITHA</a:t>
            </a:r>
            <a:endParaRPr lang="en-IN" dirty="0"/>
          </a:p>
        </p:txBody>
      </p:sp>
      <p:pic>
        <p:nvPicPr>
          <p:cNvPr id="6" name="Content Placeholder 5">
            <a:extLst>
              <a:ext uri="{FF2B5EF4-FFF2-40B4-BE49-F238E27FC236}">
                <a16:creationId xmlns:a16="http://schemas.microsoft.com/office/drawing/2014/main" id="{998C1618-69D8-4539-F3D2-857E710A869F}"/>
              </a:ext>
            </a:extLst>
          </p:cNvPr>
          <p:cNvPicPr>
            <a:picLocks noGrp="1" noChangeAspect="1"/>
          </p:cNvPicPr>
          <p:nvPr>
            <p:ph idx="1"/>
          </p:nvPr>
        </p:nvPicPr>
        <p:blipFill>
          <a:blip r:embed="rId2"/>
          <a:stretch>
            <a:fillRect/>
          </a:stretch>
        </p:blipFill>
        <p:spPr>
          <a:xfrm>
            <a:off x="4953000" y="1889677"/>
            <a:ext cx="6434138" cy="3140558"/>
          </a:xfrm>
        </p:spPr>
      </p:pic>
    </p:spTree>
    <p:extLst>
      <p:ext uri="{BB962C8B-B14F-4D97-AF65-F5344CB8AC3E}">
        <p14:creationId xmlns:p14="http://schemas.microsoft.com/office/powerpoint/2010/main" val="291275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4BA5-531C-80F5-FFF1-87812FF6C701}"/>
              </a:ext>
            </a:extLst>
          </p:cNvPr>
          <p:cNvSpPr>
            <a:spLocks noGrp="1"/>
          </p:cNvSpPr>
          <p:nvPr>
            <p:ph type="title"/>
          </p:nvPr>
        </p:nvSpPr>
        <p:spPr/>
        <p:txBody>
          <a:bodyPr>
            <a:normAutofit/>
          </a:bodyPr>
          <a:lstStyle/>
          <a:p>
            <a:r>
              <a:rPr lang="en-IN" sz="2000" dirty="0"/>
              <a:t>PIPELINE</a:t>
            </a:r>
          </a:p>
        </p:txBody>
      </p:sp>
      <p:sp>
        <p:nvSpPr>
          <p:cNvPr id="3" name="Content Placeholder 2">
            <a:extLst>
              <a:ext uri="{FF2B5EF4-FFF2-40B4-BE49-F238E27FC236}">
                <a16:creationId xmlns:a16="http://schemas.microsoft.com/office/drawing/2014/main" id="{62F5C7C2-E6AD-EE9F-9D1B-162561ADFA66}"/>
              </a:ext>
            </a:extLst>
          </p:cNvPr>
          <p:cNvSpPr>
            <a:spLocks noGrp="1"/>
          </p:cNvSpPr>
          <p:nvPr>
            <p:ph idx="1"/>
          </p:nvPr>
        </p:nvSpPr>
        <p:spPr/>
        <p:txBody>
          <a:bodyPr>
            <a:normAutofit fontScale="85000" lnSpcReduction="20000"/>
          </a:bodyPr>
          <a:lstStyle/>
          <a:p>
            <a:pPr marL="285750" indent="-285750">
              <a:buFont typeface="Wingdings" panose="05000000000000000000" pitchFamily="2" charset="2"/>
              <a:buChar char="Ø"/>
            </a:pPr>
            <a:r>
              <a:rPr lang="en-US" dirty="0"/>
              <a:t>DATA COLLECTION (USING OPENSOURCE DATASETS)</a:t>
            </a:r>
          </a:p>
          <a:p>
            <a:pPr marL="285750" indent="-285750">
              <a:buFont typeface="Wingdings" panose="05000000000000000000" pitchFamily="2" charset="2"/>
              <a:buChar char="Ø"/>
            </a:pPr>
            <a:r>
              <a:rPr lang="en-US" dirty="0"/>
              <a:t>DATA CLEANING </a:t>
            </a:r>
          </a:p>
          <a:p>
            <a:pPr marL="285750" indent="-285750">
              <a:buFont typeface="Wingdings" panose="05000000000000000000" pitchFamily="2" charset="2"/>
              <a:buChar char="Ø"/>
            </a:pPr>
            <a:r>
              <a:rPr lang="en-US" dirty="0"/>
              <a:t>DATA PREPROCESSING</a:t>
            </a:r>
          </a:p>
          <a:p>
            <a:pPr marL="742950" lvl="1" indent="-285750">
              <a:buFont typeface="Arial" panose="020B0604020202020204" pitchFamily="34" charset="0"/>
              <a:buChar char="•"/>
            </a:pPr>
            <a:r>
              <a:rPr lang="en-US" dirty="0"/>
              <a:t>TOKENISATION</a:t>
            </a:r>
          </a:p>
          <a:p>
            <a:pPr marL="742950" lvl="1" indent="-285750">
              <a:buFont typeface="Arial" panose="020B0604020202020204" pitchFamily="34" charset="0"/>
              <a:buChar char="•"/>
            </a:pPr>
            <a:r>
              <a:rPr lang="en-US" dirty="0"/>
              <a:t>LEMMATIZATION</a:t>
            </a:r>
          </a:p>
          <a:p>
            <a:pPr marL="742950" lvl="1" indent="-285750">
              <a:buFont typeface="Arial" panose="020B0604020202020204" pitchFamily="34" charset="0"/>
              <a:buChar char="•"/>
            </a:pPr>
            <a:r>
              <a:rPr lang="en-US" dirty="0"/>
              <a:t>STOPWORD REMOVAL</a:t>
            </a:r>
          </a:p>
          <a:p>
            <a:pPr marL="742950" lvl="1" indent="-285750">
              <a:buFont typeface="Arial" panose="020B0604020202020204" pitchFamily="34" charset="0"/>
              <a:buChar char="•"/>
            </a:pPr>
            <a:r>
              <a:rPr lang="en-US" dirty="0"/>
              <a:t>WORD SENSE DISAMBIGUATION</a:t>
            </a:r>
          </a:p>
          <a:p>
            <a:pPr marL="285750" indent="-285750">
              <a:buFont typeface="Wingdings" panose="05000000000000000000" pitchFamily="2" charset="2"/>
              <a:buChar char="Ø"/>
            </a:pPr>
            <a:r>
              <a:rPr lang="en-US" dirty="0"/>
              <a:t>NAME ENTITY RECOGNITION</a:t>
            </a:r>
          </a:p>
          <a:p>
            <a:pPr marL="285750" indent="-285750">
              <a:buFont typeface="Wingdings" panose="05000000000000000000" pitchFamily="2" charset="2"/>
              <a:buChar char="Ø"/>
            </a:pPr>
            <a:r>
              <a:rPr lang="en-US" dirty="0"/>
              <a:t>DATA SPLITTING</a:t>
            </a:r>
          </a:p>
          <a:p>
            <a:pPr marL="285750" indent="-285750">
              <a:buFont typeface="Wingdings" panose="05000000000000000000" pitchFamily="2" charset="2"/>
              <a:buChar char="Ø"/>
            </a:pPr>
            <a:r>
              <a:rPr lang="en-US" dirty="0"/>
              <a:t>TRAINING</a:t>
            </a:r>
          </a:p>
          <a:p>
            <a:pPr marL="285750" indent="-285750">
              <a:buFont typeface="Wingdings" panose="05000000000000000000" pitchFamily="2" charset="2"/>
              <a:buChar char="Ø"/>
            </a:pPr>
            <a:r>
              <a:rPr lang="en-US" dirty="0"/>
              <a:t>PREDICTION</a:t>
            </a:r>
          </a:p>
          <a:p>
            <a:endParaRPr lang="en-IN" dirty="0"/>
          </a:p>
        </p:txBody>
      </p:sp>
    </p:spTree>
    <p:extLst>
      <p:ext uri="{BB962C8B-B14F-4D97-AF65-F5344CB8AC3E}">
        <p14:creationId xmlns:p14="http://schemas.microsoft.com/office/powerpoint/2010/main" val="181173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D773-C7EB-4EFC-FAD5-E0AD087E03A6}"/>
              </a:ext>
            </a:extLst>
          </p:cNvPr>
          <p:cNvSpPr>
            <a:spLocks noGrp="1"/>
          </p:cNvSpPr>
          <p:nvPr>
            <p:ph type="title"/>
          </p:nvPr>
        </p:nvSpPr>
        <p:spPr/>
        <p:txBody>
          <a:bodyPr>
            <a:normAutofit/>
          </a:bodyPr>
          <a:lstStyle/>
          <a:p>
            <a:r>
              <a:rPr lang="en-IN" sz="2000" dirty="0"/>
              <a:t>CONTRIBUTION</a:t>
            </a:r>
          </a:p>
        </p:txBody>
      </p:sp>
      <p:sp>
        <p:nvSpPr>
          <p:cNvPr id="3" name="Content Placeholder 2">
            <a:extLst>
              <a:ext uri="{FF2B5EF4-FFF2-40B4-BE49-F238E27FC236}">
                <a16:creationId xmlns:a16="http://schemas.microsoft.com/office/drawing/2014/main" id="{02FD224C-8315-EAB3-6F0D-51426EFA5C77}"/>
              </a:ext>
            </a:extLst>
          </p:cNvPr>
          <p:cNvSpPr>
            <a:spLocks noGrp="1"/>
          </p:cNvSpPr>
          <p:nvPr>
            <p:ph sz="half" idx="1"/>
          </p:nvPr>
        </p:nvSpPr>
        <p:spPr/>
        <p:txBody>
          <a:bodyPr/>
          <a:lstStyle/>
          <a:p>
            <a:r>
              <a:rPr lang="en-IN" dirty="0"/>
              <a:t>PENDEM SATHWIK</a:t>
            </a:r>
          </a:p>
          <a:p>
            <a:pPr>
              <a:buFont typeface="Wingdings" panose="05000000000000000000" pitchFamily="2" charset="2"/>
              <a:buChar char="Ø"/>
            </a:pPr>
            <a:r>
              <a:rPr lang="en-IN" dirty="0"/>
              <a:t> Data importing</a:t>
            </a:r>
          </a:p>
          <a:p>
            <a:pPr>
              <a:buFont typeface="Wingdings" panose="05000000000000000000" pitchFamily="2" charset="2"/>
              <a:buChar char="Ø"/>
            </a:pPr>
            <a:r>
              <a:rPr lang="en-IN" dirty="0"/>
              <a:t>Mapping values and merging</a:t>
            </a:r>
          </a:p>
          <a:p>
            <a:pPr>
              <a:buFont typeface="Wingdings" panose="05000000000000000000" pitchFamily="2" charset="2"/>
              <a:buChar char="Ø"/>
            </a:pPr>
            <a:r>
              <a:rPr lang="en-IN" dirty="0"/>
              <a:t>DATA CLEANING </a:t>
            </a:r>
          </a:p>
          <a:p>
            <a:pPr>
              <a:buFont typeface="Wingdings" panose="05000000000000000000" pitchFamily="2" charset="2"/>
              <a:buChar char="Ø"/>
            </a:pPr>
            <a:r>
              <a:rPr lang="en-IN" dirty="0"/>
              <a:t>LEMMATIZATION AND STEMMING</a:t>
            </a:r>
          </a:p>
          <a:p>
            <a:pPr>
              <a:buFont typeface="Wingdings" panose="05000000000000000000" pitchFamily="2" charset="2"/>
              <a:buChar char="Ø"/>
            </a:pPr>
            <a:r>
              <a:rPr lang="en-IN" dirty="0"/>
              <a:t>TRAINING (BI-GRAM)</a:t>
            </a:r>
          </a:p>
          <a:p>
            <a:pPr>
              <a:buFont typeface="Wingdings" panose="05000000000000000000" pitchFamily="2" charset="2"/>
              <a:buChar char="Ø"/>
            </a:pPr>
            <a:r>
              <a:rPr lang="en-IN" dirty="0"/>
              <a:t>PREDICTION</a:t>
            </a:r>
          </a:p>
        </p:txBody>
      </p:sp>
      <p:sp>
        <p:nvSpPr>
          <p:cNvPr id="4" name="Content Placeholder 3">
            <a:extLst>
              <a:ext uri="{FF2B5EF4-FFF2-40B4-BE49-F238E27FC236}">
                <a16:creationId xmlns:a16="http://schemas.microsoft.com/office/drawing/2014/main" id="{E23DCB7B-599D-3D8F-CDE1-5DD220C5AB8F}"/>
              </a:ext>
            </a:extLst>
          </p:cNvPr>
          <p:cNvSpPr>
            <a:spLocks noGrp="1"/>
          </p:cNvSpPr>
          <p:nvPr>
            <p:ph sz="half" idx="2"/>
          </p:nvPr>
        </p:nvSpPr>
        <p:spPr/>
        <p:txBody>
          <a:bodyPr/>
          <a:lstStyle/>
          <a:p>
            <a:r>
              <a:rPr lang="en-IN" dirty="0"/>
              <a:t>CH.LAKSHMI NISHITHA</a:t>
            </a:r>
          </a:p>
          <a:p>
            <a:pPr>
              <a:buFont typeface="Wingdings" panose="05000000000000000000" pitchFamily="2" charset="2"/>
              <a:buChar char="Ø"/>
            </a:pPr>
            <a:r>
              <a:rPr lang="en-IN" dirty="0"/>
              <a:t>Data Cleaning (remove unnecessary prefix of text)</a:t>
            </a:r>
          </a:p>
          <a:p>
            <a:pPr>
              <a:buFont typeface="Wingdings" panose="05000000000000000000" pitchFamily="2" charset="2"/>
              <a:buChar char="Ø"/>
            </a:pPr>
            <a:r>
              <a:rPr lang="en-IN" dirty="0"/>
              <a:t>TOKENISATION</a:t>
            </a:r>
          </a:p>
          <a:p>
            <a:pPr>
              <a:buFont typeface="Wingdings" panose="05000000000000000000" pitchFamily="2" charset="2"/>
              <a:buChar char="Ø"/>
            </a:pPr>
            <a:r>
              <a:rPr lang="en-IN" dirty="0"/>
              <a:t>STOPWORD REMOVAL</a:t>
            </a:r>
          </a:p>
          <a:p>
            <a:pPr>
              <a:buFont typeface="Wingdings" panose="05000000000000000000" pitchFamily="2" charset="2"/>
              <a:buChar char="Ø"/>
            </a:pPr>
            <a:r>
              <a:rPr lang="en-IN" dirty="0"/>
              <a:t>WORD SENSE DISAMBIGUATION</a:t>
            </a:r>
          </a:p>
          <a:p>
            <a:pPr>
              <a:buFont typeface="Wingdings" panose="05000000000000000000" pitchFamily="2" charset="2"/>
              <a:buChar char="Ø"/>
            </a:pPr>
            <a:r>
              <a:rPr lang="en-IN" dirty="0"/>
              <a:t>DATA SPLITTING</a:t>
            </a:r>
          </a:p>
        </p:txBody>
      </p:sp>
    </p:spTree>
    <p:extLst>
      <p:ext uri="{BB962C8B-B14F-4D97-AF65-F5344CB8AC3E}">
        <p14:creationId xmlns:p14="http://schemas.microsoft.com/office/powerpoint/2010/main" val="31503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8218-3E6F-75A5-88AA-68EA19370E27}"/>
              </a:ext>
            </a:extLst>
          </p:cNvPr>
          <p:cNvSpPr>
            <a:spLocks noGrp="1"/>
          </p:cNvSpPr>
          <p:nvPr>
            <p:ph type="title"/>
          </p:nvPr>
        </p:nvSpPr>
        <p:spPr/>
        <p:txBody>
          <a:bodyPr>
            <a:normAutofit/>
          </a:bodyPr>
          <a:lstStyle/>
          <a:p>
            <a:r>
              <a:rPr lang="en-IN" sz="2200" dirty="0"/>
              <a:t>STEPS INVOLVED (FOR MID EVALUATION)</a:t>
            </a:r>
            <a:endParaRPr lang="en-IN" dirty="0"/>
          </a:p>
        </p:txBody>
      </p:sp>
      <p:sp>
        <p:nvSpPr>
          <p:cNvPr id="3" name="Content Placeholder 2">
            <a:extLst>
              <a:ext uri="{FF2B5EF4-FFF2-40B4-BE49-F238E27FC236}">
                <a16:creationId xmlns:a16="http://schemas.microsoft.com/office/drawing/2014/main" id="{082326C9-8E89-3C43-30A7-6AEE44B7398C}"/>
              </a:ext>
            </a:extLst>
          </p:cNvPr>
          <p:cNvSpPr>
            <a:spLocks noGrp="1"/>
          </p:cNvSpPr>
          <p:nvPr>
            <p:ph idx="1"/>
          </p:nvPr>
        </p:nvSpPr>
        <p:spPr>
          <a:xfrm>
            <a:off x="1097280" y="2108201"/>
            <a:ext cx="10058400" cy="4581848"/>
          </a:xfrm>
        </p:spPr>
        <p:txBody>
          <a:bodyPr>
            <a:normAutofit fontScale="25000" lnSpcReduction="20000"/>
          </a:bodyPr>
          <a:lstStyle/>
          <a:p>
            <a:pPr>
              <a:buFont typeface="Wingdings" panose="05000000000000000000" pitchFamily="2" charset="2"/>
              <a:buChar char="Ø"/>
            </a:pPr>
            <a:r>
              <a:rPr lang="en-IN" sz="6400" dirty="0">
                <a:sym typeface="Wingdings" panose="05000000000000000000" pitchFamily="2" charset="2"/>
              </a:rPr>
              <a:t> Collected to datasets from Kaggle</a:t>
            </a:r>
            <a:br>
              <a:rPr lang="en-IN" sz="6400" dirty="0">
                <a:sym typeface="Wingdings" panose="05000000000000000000" pitchFamily="2" charset="2"/>
              </a:rPr>
            </a:br>
            <a:r>
              <a:rPr lang="en-IN" sz="6400" dirty="0">
                <a:sym typeface="Wingdings" panose="05000000000000000000" pitchFamily="2" charset="2"/>
              </a:rPr>
              <a:t>        Namely true.csv containing all the genuine news</a:t>
            </a:r>
            <a:br>
              <a:rPr lang="en-IN" sz="6400" dirty="0">
                <a:sym typeface="Wingdings" panose="05000000000000000000" pitchFamily="2" charset="2"/>
              </a:rPr>
            </a:br>
            <a:r>
              <a:rPr lang="en-IN" sz="6400" dirty="0">
                <a:sym typeface="Wingdings" panose="05000000000000000000" pitchFamily="2" charset="2"/>
              </a:rPr>
              <a:t>        False.csv containing all the fake news</a:t>
            </a:r>
            <a:endParaRPr lang="en-IN" sz="6400" b="0" i="0" dirty="0">
              <a:effectLst/>
              <a:latin typeface="Söhne Mono"/>
            </a:endParaRPr>
          </a:p>
          <a:p>
            <a:pPr>
              <a:buFont typeface="Wingdings" panose="05000000000000000000" pitchFamily="2" charset="2"/>
              <a:buChar char="Ø"/>
            </a:pPr>
            <a:r>
              <a:rPr lang="en-IN" sz="6400" dirty="0">
                <a:sym typeface="Wingdings" panose="05000000000000000000" pitchFamily="2" charset="2"/>
              </a:rPr>
              <a:t>Cleaned the data by removing </a:t>
            </a:r>
            <a:r>
              <a:rPr lang="en-IN" sz="6400" dirty="0" err="1">
                <a:sym typeface="Wingdings" panose="05000000000000000000" pitchFamily="2" charset="2"/>
              </a:rPr>
              <a:t>unessecary</a:t>
            </a:r>
            <a:r>
              <a:rPr lang="en-IN" sz="6400" dirty="0">
                <a:sym typeface="Wingdings" panose="05000000000000000000" pitchFamily="2" charset="2"/>
              </a:rPr>
              <a:t> special characters in the tuples of dataset which includes </a:t>
            </a:r>
            <a:r>
              <a:rPr lang="en-IN" sz="6400" b="0" i="0" dirty="0">
                <a:effectLst/>
                <a:latin typeface="Söhne Mono"/>
              </a:rPr>
              <a:t>â€šÃº¹¬</a:t>
            </a:r>
          </a:p>
          <a:p>
            <a:pPr>
              <a:buFont typeface="Wingdings" panose="05000000000000000000" pitchFamily="2" charset="2"/>
              <a:buChar char="Ø"/>
            </a:pPr>
            <a:r>
              <a:rPr lang="en-IN" sz="6400" dirty="0">
                <a:latin typeface="Söhne Mono"/>
                <a:sym typeface="Wingdings" panose="05000000000000000000" pitchFamily="2" charset="2"/>
              </a:rPr>
              <a:t>Now our true.csv containing some redundant data in the tuple which is source name of the text. So, we cleaned the data by removing all the source names of the data.</a:t>
            </a:r>
          </a:p>
          <a:p>
            <a:pPr>
              <a:buFont typeface="Wingdings" panose="05000000000000000000" pitchFamily="2" charset="2"/>
              <a:buChar char="Ø"/>
            </a:pPr>
            <a:r>
              <a:rPr lang="en-IN" sz="6400" b="0" i="0" dirty="0">
                <a:effectLst/>
                <a:latin typeface="Söhne Mono"/>
              </a:rPr>
              <a:t>Now our duty is to merge the data sets. So how? We need to identify the data which is true or which is fake after merging the data.</a:t>
            </a:r>
          </a:p>
          <a:p>
            <a:pPr>
              <a:buFont typeface="Wingdings" panose="05000000000000000000" pitchFamily="2" charset="2"/>
              <a:buChar char="Ø"/>
            </a:pPr>
            <a:r>
              <a:rPr lang="en-IN" sz="6400" dirty="0">
                <a:latin typeface="Söhne Mono"/>
                <a:sym typeface="Wingdings" panose="05000000000000000000" pitchFamily="2" charset="2"/>
              </a:rPr>
              <a:t>For this analysation I’ve observed 2 methods personally, one is </a:t>
            </a:r>
            <a:r>
              <a:rPr lang="en-IN" sz="6400" dirty="0" err="1">
                <a:latin typeface="Söhne Mono"/>
                <a:sym typeface="Wingdings" panose="05000000000000000000" pitchFamily="2" charset="2"/>
              </a:rPr>
              <a:t>oberserving</a:t>
            </a:r>
            <a:r>
              <a:rPr lang="en-IN" sz="6400" dirty="0">
                <a:latin typeface="Söhne Mono"/>
                <a:sym typeface="Wingdings" panose="05000000000000000000" pitchFamily="2" charset="2"/>
              </a:rPr>
              <a:t> all the subjects</a:t>
            </a:r>
          </a:p>
          <a:p>
            <a:pPr marL="0" indent="0">
              <a:buNone/>
            </a:pPr>
            <a:r>
              <a:rPr lang="en-IN" sz="6400" b="0" i="0" dirty="0">
                <a:effectLst/>
                <a:latin typeface="Söhne Mono"/>
                <a:sym typeface="Wingdings" panose="05000000000000000000" pitchFamily="2" charset="2"/>
              </a:rPr>
              <a:t>      Fake news have subjects:</a:t>
            </a:r>
          </a:p>
          <a:p>
            <a:r>
              <a:rPr lang="en-IN" sz="6400" dirty="0">
                <a:latin typeface="Söhne Mono"/>
                <a:sym typeface="Wingdings" panose="05000000000000000000" pitchFamily="2" charset="2"/>
              </a:rPr>
              <a:t>    * News                                 </a:t>
            </a:r>
            <a:r>
              <a:rPr lang="en-IN" sz="6400" b="0" i="0" dirty="0">
                <a:effectLst/>
                <a:latin typeface="Söhne Mono"/>
              </a:rPr>
              <a:t>* Politics</a:t>
            </a:r>
          </a:p>
          <a:p>
            <a:r>
              <a:rPr lang="en-IN" sz="6400" dirty="0">
                <a:latin typeface="Söhne Mono"/>
              </a:rPr>
              <a:t>    * Left-news                        </a:t>
            </a:r>
            <a:r>
              <a:rPr lang="en-IN" sz="6400" b="0" i="0" dirty="0">
                <a:effectLst/>
                <a:latin typeface="Söhne Mono"/>
              </a:rPr>
              <a:t> * Government News</a:t>
            </a:r>
          </a:p>
          <a:p>
            <a:r>
              <a:rPr lang="en-IN" sz="6400" dirty="0">
                <a:latin typeface="Söhne Mono"/>
              </a:rPr>
              <a:t>     * </a:t>
            </a:r>
            <a:r>
              <a:rPr lang="en-IN" sz="6400" dirty="0" err="1">
                <a:latin typeface="Söhne Mono"/>
              </a:rPr>
              <a:t>US_News</a:t>
            </a:r>
            <a:r>
              <a:rPr lang="en-IN" sz="6400" dirty="0">
                <a:latin typeface="Söhne Mono"/>
              </a:rPr>
              <a:t>                         </a:t>
            </a:r>
            <a:r>
              <a:rPr lang="en-IN" sz="6400" b="0" i="0" dirty="0">
                <a:effectLst/>
                <a:latin typeface="Söhne Mono"/>
              </a:rPr>
              <a:t>* Middle-east news</a:t>
            </a:r>
          </a:p>
          <a:p>
            <a:endParaRPr lang="en-IN" dirty="0"/>
          </a:p>
        </p:txBody>
      </p:sp>
    </p:spTree>
    <p:extLst>
      <p:ext uri="{BB962C8B-B14F-4D97-AF65-F5344CB8AC3E}">
        <p14:creationId xmlns:p14="http://schemas.microsoft.com/office/powerpoint/2010/main" val="148334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5143-EA60-01E2-5A1E-468A10AA8EA2}"/>
              </a:ext>
            </a:extLst>
          </p:cNvPr>
          <p:cNvSpPr>
            <a:spLocks noGrp="1"/>
          </p:cNvSpPr>
          <p:nvPr>
            <p:ph type="title"/>
          </p:nvPr>
        </p:nvSpPr>
        <p:spPr/>
        <p:txBody>
          <a:bodyPr>
            <a:normAutofit/>
          </a:bodyPr>
          <a:lstStyle/>
          <a:p>
            <a:r>
              <a:rPr lang="en-IN" sz="2000" dirty="0"/>
              <a:t>STEPS INVOLVED (FOR MID EVALUATION)</a:t>
            </a:r>
          </a:p>
        </p:txBody>
      </p:sp>
      <p:sp>
        <p:nvSpPr>
          <p:cNvPr id="3" name="Content Placeholder 2">
            <a:extLst>
              <a:ext uri="{FF2B5EF4-FFF2-40B4-BE49-F238E27FC236}">
                <a16:creationId xmlns:a16="http://schemas.microsoft.com/office/drawing/2014/main" id="{AEFC2862-7125-6138-A74E-07AC7450B2E7}"/>
              </a:ext>
            </a:extLst>
          </p:cNvPr>
          <p:cNvSpPr>
            <a:spLocks noGrp="1"/>
          </p:cNvSpPr>
          <p:nvPr>
            <p:ph idx="1"/>
          </p:nvPr>
        </p:nvSpPr>
        <p:spPr>
          <a:xfrm>
            <a:off x="1097280" y="2108201"/>
            <a:ext cx="10058400" cy="4749799"/>
          </a:xfrm>
        </p:spPr>
        <p:txBody>
          <a:bodyPr>
            <a:normAutofit fontScale="25000" lnSpcReduction="20000"/>
          </a:bodyPr>
          <a:lstStyle/>
          <a:p>
            <a:r>
              <a:rPr lang="en-IN" sz="6400" dirty="0"/>
              <a:t>True news has subjects:</a:t>
            </a:r>
          </a:p>
          <a:p>
            <a:r>
              <a:rPr lang="en-IN" sz="6400" dirty="0"/>
              <a:t>  * Politics News                         * World News</a:t>
            </a:r>
          </a:p>
          <a:p>
            <a:pPr>
              <a:buFont typeface="Wingdings" panose="05000000000000000000" pitchFamily="2" charset="2"/>
              <a:buChar char="Ø"/>
            </a:pPr>
            <a:r>
              <a:rPr lang="en-IN" sz="6400" dirty="0">
                <a:sym typeface="Wingdings" panose="05000000000000000000" pitchFamily="2" charset="2"/>
              </a:rPr>
              <a:t> Based on the subject I can identify whether it is fake or genuine but I think maintaining the subject column is redundant and it has 6 different values which may hard for compare.</a:t>
            </a:r>
          </a:p>
          <a:p>
            <a:pPr>
              <a:buFont typeface="Wingdings" panose="05000000000000000000" pitchFamily="2" charset="2"/>
              <a:buChar char="Ø"/>
            </a:pPr>
            <a:r>
              <a:rPr lang="en-IN" sz="6400" dirty="0">
                <a:sym typeface="Wingdings" panose="05000000000000000000" pitchFamily="2" charset="2"/>
              </a:rPr>
              <a:t>Our alternative approach is to add a new column to both fake and true csv files and for fake I’ll set them to 0 and whereas for genuine or true news I’ll set them to 1.</a:t>
            </a:r>
          </a:p>
          <a:p>
            <a:pPr>
              <a:buFont typeface="Wingdings" panose="05000000000000000000" pitchFamily="2" charset="2"/>
              <a:buChar char="Ø"/>
            </a:pPr>
            <a:r>
              <a:rPr lang="en-IN" sz="6400" dirty="0">
                <a:sym typeface="Wingdings" panose="05000000000000000000" pitchFamily="2" charset="2"/>
              </a:rPr>
              <a:t>This is effective than comparing with subjects we need shorter memory and we have only 2 values to compare either 0 means fake 1 means true.</a:t>
            </a:r>
          </a:p>
          <a:p>
            <a:pPr>
              <a:buFont typeface="Wingdings" panose="05000000000000000000" pitchFamily="2" charset="2"/>
              <a:buChar char="Ø"/>
            </a:pPr>
            <a:r>
              <a:rPr lang="en-IN" sz="6400" dirty="0">
                <a:sym typeface="Wingdings" panose="05000000000000000000" pitchFamily="2" charset="2"/>
              </a:rPr>
              <a:t> Now we dropped redundant columns such as title, subject and date. </a:t>
            </a:r>
          </a:p>
          <a:p>
            <a:pPr>
              <a:buFont typeface="Wingdings" panose="05000000000000000000" pitchFamily="2" charset="2"/>
              <a:buChar char="Ø"/>
            </a:pPr>
            <a:r>
              <a:rPr lang="en-IN" sz="6400" dirty="0">
                <a:sym typeface="Wingdings" panose="05000000000000000000" pitchFamily="2" charset="2"/>
              </a:rPr>
              <a:t>We performed tokenisation to the data.</a:t>
            </a:r>
          </a:p>
          <a:p>
            <a:pPr>
              <a:buFont typeface="Wingdings" panose="05000000000000000000" pitchFamily="2" charset="2"/>
              <a:buChar char="Ø"/>
            </a:pPr>
            <a:r>
              <a:rPr lang="en-IN" sz="6400" dirty="0">
                <a:sym typeface="Wingdings" panose="05000000000000000000" pitchFamily="2" charset="2"/>
              </a:rPr>
              <a:t>Then we performed lemmatisation and stemming to the data</a:t>
            </a:r>
            <a:br>
              <a:rPr lang="en-IN" sz="6400" dirty="0">
                <a:sym typeface="Wingdings" panose="05000000000000000000" pitchFamily="2" charset="2"/>
              </a:rPr>
            </a:br>
            <a:r>
              <a:rPr lang="en-IN" sz="6400" dirty="0">
                <a:sym typeface="Wingdings" panose="05000000000000000000" pitchFamily="2" charset="2"/>
              </a:rPr>
              <a:t> For lemmatisation we defined our own set of rules.</a:t>
            </a:r>
            <a:br>
              <a:rPr lang="en-IN" sz="6400" dirty="0">
                <a:sym typeface="Wingdings" panose="05000000000000000000" pitchFamily="2" charset="2"/>
              </a:rPr>
            </a:br>
            <a:r>
              <a:rPr lang="en-IN" sz="6400" dirty="0">
                <a:sym typeface="Wingdings" panose="05000000000000000000" pitchFamily="2" charset="2"/>
              </a:rPr>
              <a:t> If the lemmatisation rules are absent then it’ll go for stemming(say alternatively)</a:t>
            </a:r>
          </a:p>
          <a:p>
            <a:pPr>
              <a:buFont typeface="Wingdings" panose="05000000000000000000" pitchFamily="2" charset="2"/>
              <a:buChar char="Ø"/>
            </a:pPr>
            <a:endParaRPr lang="en-IN" sz="6400" dirty="0">
              <a:sym typeface="Wingdings" panose="05000000000000000000" pitchFamily="2" charset="2"/>
            </a:endParaRPr>
          </a:p>
          <a:p>
            <a:pPr>
              <a:buFont typeface="Wingdings" panose="05000000000000000000" pitchFamily="2" charset="2"/>
              <a:buChar char="Ø"/>
            </a:pPr>
            <a:endParaRPr lang="en-IN" sz="6400" dirty="0">
              <a:sym typeface="Wingdings" panose="05000000000000000000" pitchFamily="2" charset="2"/>
            </a:endParaRPr>
          </a:p>
          <a:p>
            <a:pPr>
              <a:buFont typeface="Wingdings" panose="05000000000000000000" pitchFamily="2" charset="2"/>
              <a:buChar char="Ø"/>
            </a:pPr>
            <a:endParaRPr lang="en-IN" sz="6400" dirty="0">
              <a:sym typeface="Wingdings" panose="05000000000000000000" pitchFamily="2" charset="2"/>
            </a:endParaRPr>
          </a:p>
          <a:p>
            <a:endParaRPr lang="en-IN" sz="6400" dirty="0">
              <a:sym typeface="Wingdings" panose="05000000000000000000" pitchFamily="2" charset="2"/>
            </a:endParaRPr>
          </a:p>
          <a:p>
            <a:endParaRPr lang="en-IN" dirty="0"/>
          </a:p>
        </p:txBody>
      </p:sp>
    </p:spTree>
    <p:extLst>
      <p:ext uri="{BB962C8B-B14F-4D97-AF65-F5344CB8AC3E}">
        <p14:creationId xmlns:p14="http://schemas.microsoft.com/office/powerpoint/2010/main" val="25730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D6A0-72A2-9C47-B5B2-77E4B22B0FD8}"/>
              </a:ext>
            </a:extLst>
          </p:cNvPr>
          <p:cNvSpPr>
            <a:spLocks noGrp="1"/>
          </p:cNvSpPr>
          <p:nvPr>
            <p:ph type="title"/>
          </p:nvPr>
        </p:nvSpPr>
        <p:spPr/>
        <p:txBody>
          <a:bodyPr>
            <a:normAutofit/>
          </a:bodyPr>
          <a:lstStyle/>
          <a:p>
            <a:r>
              <a:rPr lang="en-IN" sz="2000" dirty="0"/>
              <a:t>STEPS INVOLVED (FOR MID EVALUATION)</a:t>
            </a:r>
          </a:p>
        </p:txBody>
      </p:sp>
      <p:sp>
        <p:nvSpPr>
          <p:cNvPr id="3" name="Content Placeholder 2">
            <a:extLst>
              <a:ext uri="{FF2B5EF4-FFF2-40B4-BE49-F238E27FC236}">
                <a16:creationId xmlns:a16="http://schemas.microsoft.com/office/drawing/2014/main" id="{C7985574-51FD-CE2F-C688-144AAE5AE839}"/>
              </a:ext>
            </a:extLst>
          </p:cNvPr>
          <p:cNvSpPr>
            <a:spLocks noGrp="1"/>
          </p:cNvSpPr>
          <p:nvPr>
            <p:ph idx="1"/>
          </p:nvPr>
        </p:nvSpPr>
        <p:spPr>
          <a:xfrm>
            <a:off x="1097280" y="2108201"/>
            <a:ext cx="10058400" cy="4637832"/>
          </a:xfrm>
        </p:spPr>
        <p:txBody>
          <a:bodyPr>
            <a:normAutofit/>
          </a:bodyPr>
          <a:lstStyle/>
          <a:p>
            <a:pPr>
              <a:buFont typeface="Wingdings" panose="05000000000000000000" pitchFamily="2" charset="2"/>
              <a:buChar char="Ø"/>
            </a:pPr>
            <a:r>
              <a:rPr lang="en-IN" dirty="0" err="1"/>
              <a:t>Stopword</a:t>
            </a:r>
            <a:r>
              <a:rPr lang="en-IN" dirty="0"/>
              <a:t> removal</a:t>
            </a:r>
          </a:p>
          <a:p>
            <a:pPr marL="0" indent="0">
              <a:buNone/>
            </a:pPr>
            <a:r>
              <a:rPr lang="en-IN" dirty="0"/>
              <a:t>   For </a:t>
            </a:r>
            <a:r>
              <a:rPr lang="en-IN" dirty="0" err="1"/>
              <a:t>stopword</a:t>
            </a:r>
            <a:r>
              <a:rPr lang="en-IN" dirty="0"/>
              <a:t> removal we’re using 2 techniques </a:t>
            </a:r>
          </a:p>
          <a:p>
            <a:pPr marL="0" indent="0">
              <a:buNone/>
            </a:pPr>
            <a:r>
              <a:rPr lang="en-IN" dirty="0"/>
              <a:t>   1.)First approach is to list down the most frequent repeating words and which have less preferences and then we written a function if the word is from the defined set we’re going to skip it.</a:t>
            </a:r>
          </a:p>
          <a:p>
            <a:pPr marL="0" indent="0">
              <a:buNone/>
            </a:pPr>
            <a:r>
              <a:rPr lang="en-IN" dirty="0"/>
              <a:t>We kind of thought that this may not remove all the </a:t>
            </a:r>
            <a:r>
              <a:rPr lang="en-IN" dirty="0" err="1"/>
              <a:t>stopwords</a:t>
            </a:r>
            <a:r>
              <a:rPr lang="en-IN" dirty="0"/>
              <a:t> because we may miss some crucial </a:t>
            </a:r>
            <a:r>
              <a:rPr lang="en-IN" dirty="0" err="1"/>
              <a:t>stopwords</a:t>
            </a:r>
            <a:r>
              <a:rPr lang="en-IN" dirty="0"/>
              <a:t> in our defined set of </a:t>
            </a:r>
            <a:r>
              <a:rPr lang="en-IN" dirty="0" err="1"/>
              <a:t>stopwords</a:t>
            </a:r>
            <a:r>
              <a:rPr lang="en-IN" dirty="0"/>
              <a:t>.</a:t>
            </a:r>
          </a:p>
          <a:p>
            <a:pPr marL="0" indent="0">
              <a:buNone/>
            </a:pPr>
            <a:r>
              <a:rPr lang="en-IN" dirty="0"/>
              <a:t>   2.)So to cleanup our data more precisely we observed on pattern that </a:t>
            </a:r>
            <a:r>
              <a:rPr lang="en-IN" dirty="0" err="1"/>
              <a:t>stopwords</a:t>
            </a:r>
            <a:r>
              <a:rPr lang="en-IN" dirty="0"/>
              <a:t> are strings have length less than 3 or 2. Hence we decided to skip all the words having length 2 or below. We have not </a:t>
            </a:r>
            <a:r>
              <a:rPr lang="en-IN" dirty="0" err="1"/>
              <a:t>choosen</a:t>
            </a:r>
            <a:r>
              <a:rPr lang="en-IN" dirty="0"/>
              <a:t> 3 because me may miss crucial words like cat, dog ,car- - - etc</a:t>
            </a:r>
          </a:p>
          <a:p>
            <a:endParaRPr lang="en-IN" dirty="0"/>
          </a:p>
        </p:txBody>
      </p:sp>
    </p:spTree>
    <p:extLst>
      <p:ext uri="{BB962C8B-B14F-4D97-AF65-F5344CB8AC3E}">
        <p14:creationId xmlns:p14="http://schemas.microsoft.com/office/powerpoint/2010/main" val="136473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FC10-230E-AD9C-3FE3-34D8DF707406}"/>
              </a:ext>
            </a:extLst>
          </p:cNvPr>
          <p:cNvSpPr>
            <a:spLocks noGrp="1"/>
          </p:cNvSpPr>
          <p:nvPr>
            <p:ph type="title"/>
          </p:nvPr>
        </p:nvSpPr>
        <p:spPr/>
        <p:txBody>
          <a:bodyPr>
            <a:normAutofit/>
          </a:bodyPr>
          <a:lstStyle/>
          <a:p>
            <a:r>
              <a:rPr lang="en-IN" sz="2400" dirty="0"/>
              <a:t>STEPS INVOLVED (FOR END EVALUATION)</a:t>
            </a:r>
          </a:p>
        </p:txBody>
      </p:sp>
      <p:sp>
        <p:nvSpPr>
          <p:cNvPr id="3" name="Content Placeholder 2">
            <a:extLst>
              <a:ext uri="{FF2B5EF4-FFF2-40B4-BE49-F238E27FC236}">
                <a16:creationId xmlns:a16="http://schemas.microsoft.com/office/drawing/2014/main" id="{223A7898-9223-15B0-DD00-7B1A0611E6F7}"/>
              </a:ext>
            </a:extLst>
          </p:cNvPr>
          <p:cNvSpPr>
            <a:spLocks noGrp="1"/>
          </p:cNvSpPr>
          <p:nvPr>
            <p:ph idx="1"/>
          </p:nvPr>
        </p:nvSpPr>
        <p:spPr>
          <a:xfrm>
            <a:off x="1097280" y="2108201"/>
            <a:ext cx="10058400" cy="4292599"/>
          </a:xfrm>
        </p:spPr>
        <p:txBody>
          <a:bodyPr>
            <a:normAutofit/>
          </a:bodyPr>
          <a:lstStyle/>
          <a:p>
            <a:pPr>
              <a:buFont typeface="Wingdings" panose="05000000000000000000" pitchFamily="2" charset="2"/>
              <a:buChar char="Ø"/>
            </a:pPr>
            <a:r>
              <a:rPr lang="en-US" dirty="0"/>
              <a:t>NAME ENTITY RECOGNITION ( HOW IT TRIED TO BE USED ?) :</a:t>
            </a:r>
            <a:br>
              <a:rPr lang="en-US" dirty="0"/>
            </a:br>
            <a:r>
              <a:rPr lang="en-US" dirty="0"/>
              <a:t>PLANNED TO EXTRACT ALL THE NAMED ENTITIES SUCH AS LOCATIONS, NAMES, ORGANISATIONS.</a:t>
            </a:r>
            <a:br>
              <a:rPr lang="en-US" dirty="0"/>
            </a:br>
            <a:r>
              <a:rPr lang="en-US" dirty="0"/>
              <a:t>1. DEFINED OUR OWN SETS OF LOCATIONS AND NAMES</a:t>
            </a:r>
            <a:br>
              <a:rPr lang="en-US" dirty="0"/>
            </a:br>
            <a:r>
              <a:rPr lang="en-US" dirty="0"/>
              <a:t>2. THE DATA OF LOCATIONS AND NAMES COLLECTED BASED ON THE PRIME MINISTERS, PRISIDENTS, MINISTERS, CELEBRETIES LIKE SPORTS PERSONALITIES, ACTORS, DIRECOTERS AND LOCATIONS INCLUDE COUNTRIES, CAPITALS, DESERTS, OCEANS AND CONTINENTS.</a:t>
            </a:r>
            <a:br>
              <a:rPr lang="en-US" dirty="0"/>
            </a:br>
            <a:r>
              <a:rPr lang="en-US" dirty="0"/>
              <a:t>3.BY THIS WE PLANNED TO COMPARE THE LOCATIONS, NAMES , AND ORGANISATIONS FROM FAKE DATASET AND TRUE DATASET.</a:t>
            </a:r>
            <a:br>
              <a:rPr lang="en-US" dirty="0"/>
            </a:br>
            <a:r>
              <a:rPr lang="en-US" dirty="0"/>
              <a:t>4.BUT BOTH FAKE AND TRUE DATASETS CONSISTS OF ALMOST SIMILAR LOCATIONS AND PERSONS.</a:t>
            </a:r>
            <a:br>
              <a:rPr lang="en-US" dirty="0"/>
            </a:br>
            <a:r>
              <a:rPr lang="en-US" dirty="0"/>
              <a:t>5.SO, WE DECIDED TO NOT TO GO BY THIS APPROACH BECAUSE THERE IS NO DIFFERENCE BETWEEN THE NAME ENTITIES EXTRACTED FROM FAKE AND TRUE DATA SETS</a:t>
            </a:r>
            <a:endParaRPr lang="en-IN" dirty="0"/>
          </a:p>
        </p:txBody>
      </p:sp>
    </p:spTree>
    <p:extLst>
      <p:ext uri="{BB962C8B-B14F-4D97-AF65-F5344CB8AC3E}">
        <p14:creationId xmlns:p14="http://schemas.microsoft.com/office/powerpoint/2010/main" val="198909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B0DD-FA39-30FD-41D5-2B2645E13A54}"/>
              </a:ext>
            </a:extLst>
          </p:cNvPr>
          <p:cNvSpPr>
            <a:spLocks noGrp="1"/>
          </p:cNvSpPr>
          <p:nvPr>
            <p:ph type="title"/>
          </p:nvPr>
        </p:nvSpPr>
        <p:spPr/>
        <p:txBody>
          <a:bodyPr>
            <a:normAutofit/>
          </a:bodyPr>
          <a:lstStyle/>
          <a:p>
            <a:r>
              <a:rPr lang="en-IN" sz="2000" dirty="0"/>
              <a:t>STEPS INVLOVED (FOR END EVALUATION) </a:t>
            </a:r>
          </a:p>
        </p:txBody>
      </p:sp>
      <p:sp>
        <p:nvSpPr>
          <p:cNvPr id="3" name="Content Placeholder 2">
            <a:extLst>
              <a:ext uri="{FF2B5EF4-FFF2-40B4-BE49-F238E27FC236}">
                <a16:creationId xmlns:a16="http://schemas.microsoft.com/office/drawing/2014/main" id="{A12B30F1-8A19-B68C-A5BA-6CEF679CDDB6}"/>
              </a:ext>
            </a:extLst>
          </p:cNvPr>
          <p:cNvSpPr>
            <a:spLocks noGrp="1"/>
          </p:cNvSpPr>
          <p:nvPr>
            <p:ph idx="1"/>
          </p:nvPr>
        </p:nvSpPr>
        <p:spPr>
          <a:xfrm>
            <a:off x="1097280" y="2108201"/>
            <a:ext cx="10058400" cy="4124648"/>
          </a:xfrm>
        </p:spPr>
        <p:txBody>
          <a:bodyPr>
            <a:normAutofit fontScale="92500" lnSpcReduction="20000"/>
          </a:bodyPr>
          <a:lstStyle/>
          <a:p>
            <a:pPr>
              <a:buFont typeface="Wingdings" panose="05000000000000000000" pitchFamily="2" charset="2"/>
              <a:buChar char="Ø"/>
            </a:pPr>
            <a:r>
              <a:rPr lang="en-US" dirty="0"/>
              <a:t>WORD SENSE DISAMBIGUATION :</a:t>
            </a:r>
            <a:br>
              <a:rPr lang="en-US" dirty="0"/>
            </a:br>
            <a:r>
              <a:rPr lang="en-US" dirty="0"/>
              <a:t>1.TO AVOID DISAMBIGUITY WITH WORDS WE USING THIS STEP. THIS STEP CAN BE INCLUDED IN PREPROCESSING OF THE DATA.</a:t>
            </a:r>
            <a:br>
              <a:rPr lang="en-US" dirty="0"/>
            </a:br>
            <a:r>
              <a:rPr lang="en-US" dirty="0"/>
              <a:t>2.WE WRITTEN OUR OWN RULES OF AMBIGUES WORDS.</a:t>
            </a:r>
            <a:br>
              <a:rPr lang="en-US" dirty="0"/>
            </a:br>
            <a:r>
              <a:rPr lang="en-US" dirty="0"/>
              <a:t>3.WE MENTIONED THE DIFFERENT TYPES OF SENSES FOR SUCH WORDS AND WE ALSO MENTIONED DEFAULT SENSE.</a:t>
            </a:r>
            <a:br>
              <a:rPr lang="en-US" dirty="0"/>
            </a:br>
            <a:r>
              <a:rPr lang="en-US" dirty="0"/>
              <a:t>SINCE OUR PROJECT IS ABOUT NEWS DETECTION WE MAINLY FOCUSSED ON THE AMBIGOUS WORDS RELATED TO POLITICS, NEWS.</a:t>
            </a:r>
            <a:br>
              <a:rPr lang="en-US" dirty="0"/>
            </a:br>
            <a:r>
              <a:rPr lang="en-US" dirty="0"/>
              <a:t>AFTER COMPARING ALL OUR TOKENS WITH SET OF SENSES IF ANY AMBIGOUS WORD IS MATCHED WITH TOKEN WE PROCEED FOR FURTHER STEPS.</a:t>
            </a:r>
            <a:br>
              <a:rPr lang="en-US" dirty="0"/>
            </a:br>
            <a:r>
              <a:rPr lang="en-US" dirty="0"/>
              <a:t>2 WORDS BEFORE THE TOKEN AND FOUR WORDS AFTER THE TOKEN ARE CHOOSEN TO COMPARE WITH THE SENSE.</a:t>
            </a:r>
            <a:br>
              <a:rPr lang="en-US" dirty="0"/>
            </a:br>
            <a:r>
              <a:rPr lang="en-US" dirty="0"/>
              <a:t>IF ANY CONTEXT WORD MATCHES THEN THE RELATED SENSE WILL BE DISPLAYED INSTEAD OF THAT LETTER </a:t>
            </a:r>
            <a:br>
              <a:rPr lang="en-US" dirty="0"/>
            </a:br>
            <a:r>
              <a:rPr lang="en-US" dirty="0"/>
              <a:t>ELSE DEFAULT SENSE IS DISPLAYED.</a:t>
            </a:r>
            <a:endParaRPr lang="en-IN" dirty="0"/>
          </a:p>
        </p:txBody>
      </p:sp>
    </p:spTree>
    <p:extLst>
      <p:ext uri="{BB962C8B-B14F-4D97-AF65-F5344CB8AC3E}">
        <p14:creationId xmlns:p14="http://schemas.microsoft.com/office/powerpoint/2010/main" val="183280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ED61-3967-1265-E44D-BDAA83A39233}"/>
              </a:ext>
            </a:extLst>
          </p:cNvPr>
          <p:cNvSpPr>
            <a:spLocks noGrp="1"/>
          </p:cNvSpPr>
          <p:nvPr>
            <p:ph type="title"/>
          </p:nvPr>
        </p:nvSpPr>
        <p:spPr/>
        <p:txBody>
          <a:bodyPr>
            <a:normAutofit/>
          </a:bodyPr>
          <a:lstStyle/>
          <a:p>
            <a:r>
              <a:rPr lang="en-IN" sz="1800" dirty="0"/>
              <a:t>STEPS INVOLVED (FOR END EVALUATION)</a:t>
            </a:r>
          </a:p>
        </p:txBody>
      </p:sp>
      <p:sp>
        <p:nvSpPr>
          <p:cNvPr id="3" name="Content Placeholder 2">
            <a:extLst>
              <a:ext uri="{FF2B5EF4-FFF2-40B4-BE49-F238E27FC236}">
                <a16:creationId xmlns:a16="http://schemas.microsoft.com/office/drawing/2014/main" id="{01EFA610-89D2-2068-0F0F-8A56A59B1B34}"/>
              </a:ext>
            </a:extLst>
          </p:cNvPr>
          <p:cNvSpPr>
            <a:spLocks noGrp="1"/>
          </p:cNvSpPr>
          <p:nvPr>
            <p:ph idx="1"/>
          </p:nvPr>
        </p:nvSpPr>
        <p:spPr/>
        <p:txBody>
          <a:bodyPr/>
          <a:lstStyle/>
          <a:p>
            <a:pPr>
              <a:buFont typeface="Wingdings" panose="05000000000000000000" pitchFamily="2" charset="2"/>
              <a:buChar char="Ø"/>
            </a:pPr>
            <a:r>
              <a:rPr lang="en-US" dirty="0"/>
              <a:t>DATA SPLITING : </a:t>
            </a:r>
            <a:br>
              <a:rPr lang="en-US" dirty="0"/>
            </a:br>
            <a:r>
              <a:rPr lang="en-US" dirty="0"/>
              <a:t>THE DATA IS SPLITTED INTO TRAINING DATA AND TESTING DATA, ON WHOLE TRAINING DATA IS 80% AND THE TESTING DATA IS 20%.</a:t>
            </a:r>
            <a:br>
              <a:rPr lang="en-US" dirty="0"/>
            </a:br>
            <a:r>
              <a:rPr lang="en-US" dirty="0"/>
              <a:t>WE SELF-DEFINED A FUNCTION NAMED </a:t>
            </a:r>
            <a:r>
              <a:rPr lang="en-US" dirty="0" err="1"/>
              <a:t>train_test_split</a:t>
            </a:r>
            <a:r>
              <a:rPr lang="en-US" dirty="0"/>
              <a:t> TO SPLIT UP THE DATA.THE FUNCTION RETURNS TEST AND TRAIN DATA SEPERATELY.</a:t>
            </a:r>
          </a:p>
          <a:p>
            <a:pPr>
              <a:buFont typeface="Wingdings" panose="05000000000000000000" pitchFamily="2" charset="2"/>
              <a:buChar char="Ø"/>
            </a:pPr>
            <a:r>
              <a:rPr lang="en-US" dirty="0"/>
              <a:t>NEWS[TEXT] IS SENT AS FEATURES, NEWS[RESULT] IS SENT AS LABEL BECAUSE IT HELPS TO DETECT IT ETIHER GENUINE NEWS OR FAKE NEWS</a:t>
            </a:r>
          </a:p>
          <a:p>
            <a:pPr>
              <a:buFont typeface="Wingdings" panose="05000000000000000000" pitchFamily="2" charset="2"/>
              <a:buChar char="Ø"/>
            </a:pPr>
            <a:r>
              <a:rPr lang="en-US" dirty="0"/>
              <a:t>FEATURE EXTRACTION:A FUNCTION NAMED </a:t>
            </a:r>
            <a:r>
              <a:rPr lang="en-US" dirty="0" err="1"/>
              <a:t>get_bi_grams</a:t>
            </a:r>
            <a:r>
              <a:rPr lang="en-US" dirty="0"/>
              <a:t> TAKES TOKENS AS INPUTS AND RETURNS LIST OF BIGRAMS.LATER THESE FREQUENCIES OF BI-GRAMS ARE STORED INDIVIDUALLY FOR FAKE AND TRUE DATASET</a:t>
            </a:r>
            <a:endParaRPr lang="en-IN" dirty="0"/>
          </a:p>
        </p:txBody>
      </p:sp>
    </p:spTree>
    <p:extLst>
      <p:ext uri="{BB962C8B-B14F-4D97-AF65-F5344CB8AC3E}">
        <p14:creationId xmlns:p14="http://schemas.microsoft.com/office/powerpoint/2010/main" val="309578949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{F79F4AB0-FA4C-4465-BB20-3007D1C2D34C}tf56160789_win32</Template>
  <TotalTime>5266</TotalTime>
  <Words>1141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Söhne Mono</vt:lpstr>
      <vt:lpstr>Wingdings</vt:lpstr>
      <vt:lpstr>Custom</vt:lpstr>
      <vt:lpstr> Mid-Review NEWS CLASSIFICATION</vt:lpstr>
      <vt:lpstr>PIPELINE</vt:lpstr>
      <vt:lpstr>CONTRIBUTION</vt:lpstr>
      <vt:lpstr>STEPS INVOLVED (FOR MID EVALUATION)</vt:lpstr>
      <vt:lpstr>STEPS INVOLVED (FOR MID EVALUATION)</vt:lpstr>
      <vt:lpstr>STEPS INVOLVED (FOR MID EVALUATION)</vt:lpstr>
      <vt:lpstr>STEPS INVOLVED (FOR END EVALUATION)</vt:lpstr>
      <vt:lpstr>STEPS INVLOVED (FOR END EVALUATION) </vt:lpstr>
      <vt:lpstr>STEPS INVOLVED (FOR END EVALUATION)</vt:lpstr>
      <vt:lpstr>STEPS INVOLVED (FOR END EVALUATION)</vt:lpstr>
      <vt:lpstr>S20210010174  SATHWIK  S20210010051  NISHITHA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sathwikpendem23@gmail.com</dc:creator>
  <cp:lastModifiedBy>Lakshmi Nishitha Charugundla</cp:lastModifiedBy>
  <cp:revision>6</cp:revision>
  <dcterms:created xsi:type="dcterms:W3CDTF">2023-08-29T08:26:45Z</dcterms:created>
  <dcterms:modified xsi:type="dcterms:W3CDTF">2023-11-13T21:51:17Z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