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305" r:id="rId3"/>
    <p:sldId id="258" r:id="rId4"/>
    <p:sldId id="257" r:id="rId5"/>
    <p:sldId id="270" r:id="rId6"/>
    <p:sldId id="269" r:id="rId7"/>
    <p:sldId id="259" r:id="rId8"/>
    <p:sldId id="261" r:id="rId9"/>
    <p:sldId id="296" r:id="rId10"/>
    <p:sldId id="262" r:id="rId11"/>
    <p:sldId id="297" r:id="rId12"/>
    <p:sldId id="298" r:id="rId13"/>
    <p:sldId id="299" r:id="rId14"/>
    <p:sldId id="263" r:id="rId15"/>
    <p:sldId id="264" r:id="rId16"/>
    <p:sldId id="300" r:id="rId17"/>
    <p:sldId id="267" r:id="rId18"/>
    <p:sldId id="268" r:id="rId19"/>
    <p:sldId id="308" r:id="rId20"/>
    <p:sldId id="307" r:id="rId21"/>
    <p:sldId id="306" r:id="rId22"/>
    <p:sldId id="301" r:id="rId23"/>
    <p:sldId id="278" r:id="rId24"/>
  </p:sldIdLst>
  <p:sldSz cx="9144000" cy="5143500" type="screen16x9"/>
  <p:notesSz cx="6858000" cy="9144000"/>
  <p:embeddedFontLst>
    <p:embeddedFont>
      <p:font typeface="Barlow Light" charset="0"/>
      <p:bold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1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-88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donationapplications.org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237001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RAKTABīJ</a:t>
            </a:r>
            <a:r>
              <a:rPr lang="en-US" dirty="0" smtClean="0">
                <a:solidFill>
                  <a:schemeClr val="lt2"/>
                </a:solidFill>
              </a:rPr>
              <a:t/>
            </a:r>
            <a:br>
              <a:rPr lang="en-US" dirty="0" smtClean="0">
                <a:solidFill>
                  <a:schemeClr val="lt2"/>
                </a:solidFill>
              </a:rPr>
            </a:b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Don’t waste your blood, let new lives grow from it 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31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463" y="597776"/>
            <a:ext cx="3051776" cy="305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463" y="3930869"/>
            <a:ext cx="3415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Barlow"/>
              </a:rPr>
              <a:t>Team Members: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arlow"/>
              </a:rPr>
              <a:t>Siddharth Linga	(19B81A3347)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Barlow"/>
              </a:rPr>
              <a:t>Sathwik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arlow"/>
              </a:rPr>
              <a:t>Rachuri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 (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19B81A3343)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Barlow"/>
              </a:rPr>
              <a:t>Karthik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arlow"/>
              </a:rPr>
              <a:t>Katakam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 (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19B81A3317</a:t>
            </a:r>
            <a:r>
              <a:rPr lang="en-US" dirty="0" smtClean="0">
                <a:solidFill>
                  <a:schemeClr val="tx1"/>
                </a:solidFill>
                <a:latin typeface="Barlow"/>
              </a:rPr>
              <a:t>)</a:t>
            </a:r>
            <a:endParaRPr lang="en-US" dirty="0">
              <a:solidFill>
                <a:schemeClr val="tx1"/>
              </a:solidFill>
              <a:latin typeface="Barlo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435" y="3930869"/>
            <a:ext cx="248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Barlow"/>
              </a:rPr>
              <a:t>Under Supervision of: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Barlow"/>
              </a:rPr>
              <a:t>Dr.V.Deepika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 </a:t>
            </a:r>
            <a:endParaRPr lang="en-US" sz="1600" dirty="0">
              <a:solidFill>
                <a:schemeClr val="tx1"/>
              </a:solidFill>
              <a:latin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299" y="1813925"/>
            <a:ext cx="5068063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BIG </a:t>
            </a:r>
            <a:r>
              <a:rPr lang="en" sz="4800" dirty="0" smtClean="0"/>
              <a:t>DISADVANTAGE</a:t>
            </a:r>
            <a:endParaRPr sz="480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669650" y="3481385"/>
            <a:ext cx="3776225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/>
              <a:t>NO SECURITY TO THE DETAILS!!</a:t>
            </a:r>
            <a:endParaRPr sz="200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xmlns="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xmlns="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xmlns="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xmlns="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xmlns="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xmlns="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xmlns="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xmlns="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xmlns="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xmlns="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xmlns="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xmlns="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xmlns="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xmlns="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xmlns="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xmlns="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xmlns="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xmlns="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xmlns="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xmlns="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xmlns="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xmlns="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xmlns="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xmlns="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xmlns="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xmlns="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xmlns="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xmlns="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8" name="Picture 7" descr="friends 2 support 1st p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" y="0"/>
            <a:ext cx="9129938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8" name="Picture 7" descr="friends 2 support 1st page with da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020"/>
            <a:ext cx="9144000" cy="509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4" name="Picture 3" descr="friend to support page with resul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916422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Friends 2 Support</a:t>
            </a:r>
          </a:p>
          <a:p>
            <a:pPr marL="0" indent="0" algn="just"/>
            <a:r>
              <a:rPr lang="en-US" dirty="0" smtClean="0"/>
              <a:t>As the phone numbers of donors are available people contact them directly and offer price for selling blood.</a:t>
            </a:r>
          </a:p>
          <a:p>
            <a:pPr marL="0" indent="0" algn="just"/>
            <a:r>
              <a:rPr lang="en-US" dirty="0" smtClean="0"/>
              <a:t>Smuggling of blood is also a deep concern.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CASES OF </a:t>
            </a:r>
            <a:r>
              <a:rPr lang="en-US" dirty="0" smtClean="0"/>
              <a:t>ILLEGAL </a:t>
            </a:r>
            <a:r>
              <a:rPr lang="en-US" dirty="0" smtClean="0"/>
              <a:t>SALE OF BLOOD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xmlns="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xmlns="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xmlns="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xmlns="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xmlns="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xmlns="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xmlns="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xmlns="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xmlns="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xmlns="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xmlns="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xmlns="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xmlns="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xmlns="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xmlns="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xmlns="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xmlns="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xmlns="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xmlns="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xmlns="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xmlns="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xmlns="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xmlns="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xmlns="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xmlns="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xmlns="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Proposed System</a:t>
            </a:r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561010" y="1232300"/>
            <a:ext cx="8299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- When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ever a recipient needs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blood, he/she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enters the details such as hospital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admitted in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, blood group required etc. 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- It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mails the details to the donors in the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database with same blood group and in the location .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Due to which we are providing security to the donors details. </a:t>
            </a:r>
          </a:p>
          <a:p>
            <a:pPr marL="342900" indent="-342900" algn="just"/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- As 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mentioning the hospital name is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mandatory,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chances for illegal sale is </a:t>
            </a:r>
            <a:r>
              <a:rPr lang="en-US" sz="1800" dirty="0" smtClean="0">
                <a:solidFill>
                  <a:schemeClr val="tx1"/>
                </a:solidFill>
                <a:latin typeface="Barlow Light" charset="0"/>
              </a:rPr>
              <a:t>reduced.</a:t>
            </a:r>
            <a:endParaRPr lang="en-US" sz="1800" dirty="0">
              <a:solidFill>
                <a:schemeClr val="tx1"/>
              </a:solidFill>
              <a:latin typeface="Barlow Light" charset="0"/>
            </a:endParaRPr>
          </a:p>
        </p:txBody>
      </p:sp>
      <p:pic>
        <p:nvPicPr>
          <p:cNvPr id="12" name="Picture 11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25" y="3006775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1678750"/>
            <a:ext cx="2315700" cy="114853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For storing and analyzing data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171000" y="1678750"/>
            <a:ext cx="3206699" cy="1148533"/>
          </a:xfrm>
        </p:spPr>
        <p:txBody>
          <a:bodyPr/>
          <a:lstStyle/>
          <a:p>
            <a:pPr>
              <a:buNone/>
            </a:pPr>
            <a:r>
              <a:rPr lang="en-US" sz="1700" dirty="0" err="1" smtClean="0"/>
              <a:t>NodeJS</a:t>
            </a:r>
            <a:endParaRPr lang="en-US" sz="1700" dirty="0" smtClean="0"/>
          </a:p>
          <a:p>
            <a:r>
              <a:rPr lang="en-US" sz="1700" dirty="0" smtClean="0"/>
              <a:t>User Server </a:t>
            </a:r>
            <a:r>
              <a:rPr lang="en-US" sz="1700" dirty="0" smtClean="0"/>
              <a:t>interaction</a:t>
            </a:r>
          </a:p>
          <a:p>
            <a:r>
              <a:rPr lang="en-US" sz="1700" dirty="0" smtClean="0"/>
              <a:t>Modules used: express, http, </a:t>
            </a:r>
            <a:r>
              <a:rPr lang="en-US" sz="1700" dirty="0" err="1" smtClean="0"/>
              <a:t>MongoClient</a:t>
            </a:r>
            <a:r>
              <a:rPr lang="en-US" sz="1700" dirty="0" smtClean="0"/>
              <a:t>, </a:t>
            </a:r>
            <a:r>
              <a:rPr lang="en-US" sz="1700" dirty="0" err="1" smtClean="0"/>
              <a:t>nodemailer</a:t>
            </a:r>
            <a:endParaRPr lang="en-US" sz="17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377700" y="1678750"/>
            <a:ext cx="2315700" cy="13902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HTML/CSS/JS</a:t>
            </a:r>
          </a:p>
          <a:p>
            <a:r>
              <a:rPr lang="en-US" dirty="0" smtClean="0"/>
              <a:t>Front end and dynamic nature to the web pages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3348951"/>
            <a:ext cx="3005958" cy="1025979"/>
          </a:xfrm>
          <a:prstGeom prst="rect">
            <a:avLst/>
          </a:prstGeom>
        </p:spPr>
      </p:pic>
      <p:pic>
        <p:nvPicPr>
          <p:cNvPr id="8" name="Picture 7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383" y="3348951"/>
            <a:ext cx="2595375" cy="1025979"/>
          </a:xfrm>
          <a:prstGeom prst="rect">
            <a:avLst/>
          </a:prstGeom>
        </p:spPr>
      </p:pic>
      <p:pic>
        <p:nvPicPr>
          <p:cNvPr id="9" name="Picture 8" descr="download 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34" y="3286234"/>
            <a:ext cx="2261966" cy="1088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2129856" y="1020066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5351602" y="2206316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5646951" y="2863078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Provides reporting feature for any suspicious activities</a:t>
            </a:r>
            <a:endParaRPr b="1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4738500" y="1357104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4891882" y="1608293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Dynamic database</a:t>
            </a:r>
            <a:endParaRPr sz="1000" b="1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4148151" y="3374250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4355182" y="3701816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SAVES LIVES</a:t>
            </a:r>
            <a:endParaRPr sz="1000" b="1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6761540" y="1522731"/>
            <a:ext cx="1030262" cy="103026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6937293" y="1727211"/>
            <a:ext cx="700300" cy="68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High Security</a:t>
            </a:r>
            <a:endParaRPr sz="1000" b="1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2202651" y="821916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Features in our Application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72417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Proposed System VS Existing System</a:t>
            </a:r>
            <a:endParaRPr/>
          </a:p>
        </p:txBody>
      </p:sp>
      <p:graphicFrame>
        <p:nvGraphicFramePr>
          <p:cNvPr id="309" name="Google Shape;309;p23"/>
          <p:cNvGraphicFramePr/>
          <p:nvPr/>
        </p:nvGraphicFramePr>
        <p:xfrm>
          <a:off x="855300" y="1564481"/>
          <a:ext cx="7433400" cy="2832400"/>
        </p:xfrm>
        <a:graphic>
          <a:graphicData uri="http://schemas.openxmlformats.org/drawingml/2006/table">
            <a:tbl>
              <a:tblPr>
                <a:noFill/>
                <a:tableStyleId>{511C7EFF-B079-44CD-85B6-E6D3598932AC}</a:tableStyleId>
              </a:tblPr>
              <a:tblGrid>
                <a:gridCol w="1858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Security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for 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donors 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details</a:t>
                      </a:r>
                      <a:endParaRPr sz="160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Chances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for 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Illegal 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activities</a:t>
                      </a:r>
                      <a:endParaRPr sz="160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Dynamic</a:t>
                      </a:r>
                      <a:r>
                        <a:rPr lang="en" sz="16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nature</a:t>
                      </a:r>
                      <a:endParaRPr sz="160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Blood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Donor</a:t>
                      </a:r>
                      <a:endParaRPr sz="14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</a:t>
                      </a: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ay</a:t>
                      </a:r>
                      <a:r>
                        <a:rPr lang="en" sz="1800" b="1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be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</a:t>
                      </a: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ery</a:t>
                      </a:r>
                      <a:r>
                        <a:rPr lang="en" sz="1800" b="1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less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Moderate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Friends</a:t>
                      </a:r>
                      <a:r>
                        <a:rPr lang="en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2 Support</a:t>
                      </a:r>
                      <a:endParaRPr sz="14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Raktabīj</a:t>
                      </a:r>
                      <a:endParaRPr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</a:t>
                      </a: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ery</a:t>
                      </a:r>
                      <a:r>
                        <a:rPr lang="en" sz="1800" b="1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less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800"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pic>
        <p:nvPicPr>
          <p:cNvPr id="4" name="Picture 3" descr="UseCase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5476" cy="509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2495" y="2110085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Use Case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271752" y="209527"/>
            <a:ext cx="23086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Outline</a:t>
            </a:r>
            <a:endParaRPr lang="en-US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752" y="1240221"/>
            <a:ext cx="55074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Barlow"/>
              </a:rPr>
              <a:t>- Inspiration for our idea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arlow"/>
              </a:rPr>
              <a:t>- Need of the app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arlow"/>
              </a:rPr>
              <a:t>- Existing systems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arlow"/>
              </a:rPr>
              <a:t>- Proposed systems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arlow"/>
              </a:rPr>
              <a:t>- Technologies used in proposed system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arlow"/>
              </a:rPr>
              <a:t>- Features of our system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arlow"/>
              </a:rPr>
              <a:t>- Existing systems VS Proposed system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arlow"/>
              </a:rPr>
              <a:t>-</a:t>
            </a:r>
            <a:r>
              <a:rPr lang="en-US" sz="1800" dirty="0" smtClean="0">
                <a:solidFill>
                  <a:schemeClr val="tx1"/>
                </a:solidFill>
                <a:latin typeface="Barlow"/>
              </a:rPr>
              <a:t> References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4" name="Picture 3" descr="SequenceDiagram1.jpg"/>
          <p:cNvPicPr>
            <a:picLocks noChangeAspect="1"/>
          </p:cNvPicPr>
          <p:nvPr/>
        </p:nvPicPr>
        <p:blipFill>
          <a:blip r:embed="rId2"/>
          <a:srcRect r="5650" b="4572"/>
          <a:stretch>
            <a:fillRect/>
          </a:stretch>
        </p:blipFill>
        <p:spPr>
          <a:xfrm>
            <a:off x="0" y="0"/>
            <a:ext cx="5269221" cy="509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69221" y="1948218"/>
            <a:ext cx="38747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Sequence Diagram</a:t>
            </a:r>
            <a:endParaRPr lang="en-US" sz="3200" b="1" cap="none" spc="0" dirty="0">
              <a:ln w="5080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114096" y="252248"/>
            <a:ext cx="4108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References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096" y="1175578"/>
            <a:ext cx="559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 Indian Express, Hindustan times for research</a:t>
            </a:r>
          </a:p>
          <a:p>
            <a:pPr>
              <a:buFontTx/>
              <a:buChar char="-"/>
            </a:pPr>
            <a:endParaRPr lang="en-US" sz="1600" dirty="0" smtClean="0">
              <a:solidFill>
                <a:schemeClr val="tx1"/>
              </a:solidFill>
              <a:latin typeface="Barlow"/>
            </a:endParaRP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arlow"/>
                <a:hlinkClick r:id="rId2"/>
              </a:rPr>
              <a:t>www.blooddonationapplications.org</a:t>
            </a:r>
            <a:r>
              <a:rPr lang="en-US" sz="1600" dirty="0" smtClean="0">
                <a:solidFill>
                  <a:schemeClr val="tx1"/>
                </a:solidFill>
                <a:latin typeface="Barlow"/>
              </a:rPr>
              <a:t> for existing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28" y="669378"/>
            <a:ext cx="3839559" cy="38395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299" y="1991850"/>
            <a:ext cx="302301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THANKS</a:t>
            </a:r>
            <a:endParaRPr sz="480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1675106" y="2320500"/>
            <a:ext cx="2339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Any questions</a:t>
            </a:r>
            <a:r>
              <a:rPr lang="en" sz="2000" dirty="0" smtClean="0">
                <a:solidFill>
                  <a:schemeClr val="accent2"/>
                </a:solidFill>
              </a:rPr>
              <a:t>?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494641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INSPIRATION FOR OUR IDEA</a:t>
            </a:r>
            <a:endParaRPr sz="480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855300" y="3221420"/>
            <a:ext cx="2840100" cy="8723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A 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SAD  STORY</a:t>
            </a:r>
            <a:r>
              <a:rPr lang="en-US" sz="2000" b="1" dirty="0" smtClean="0">
                <a:solidFill>
                  <a:schemeClr val="accent2"/>
                </a:solidFill>
              </a:rPr>
              <a:t>!!</a:t>
            </a:r>
            <a:endParaRPr sz="2000" b="1">
              <a:solidFill>
                <a:schemeClr val="accent2"/>
              </a:solidFill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58450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</a:t>
            </a:r>
            <a:r>
              <a:rPr lang="en-US" dirty="0" smtClean="0"/>
              <a:t>is this app needed?</a:t>
            </a:r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7838125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Blood is an essential component of our lives.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Due to unexpected events such as accidents or diseases we undergo blood loss.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Then comes the requirement of blood donors.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But how to </a:t>
            </a:r>
            <a:r>
              <a:rPr lang="en-US" dirty="0" smtClean="0"/>
              <a:t>find them </a:t>
            </a:r>
            <a:r>
              <a:rPr lang="en-US" dirty="0" smtClean="0"/>
              <a:t>in a limited time </a:t>
            </a:r>
            <a:r>
              <a:rPr lang="en-US" dirty="0" smtClean="0"/>
              <a:t>span?</a:t>
            </a:r>
            <a:endParaRPr lang="en-US" dirty="0" smtClean="0"/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Many people die due to lack of donated </a:t>
            </a:r>
            <a:r>
              <a:rPr lang="en-US" dirty="0" smtClean="0"/>
              <a:t>blood.</a:t>
            </a:r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417249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chemeClr val="accent5"/>
                </a:solidFill>
              </a:rPr>
              <a:t>12,300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4294967295"/>
          </p:nvPr>
        </p:nvSpPr>
        <p:spPr>
          <a:xfrm>
            <a:off x="5027797" y="1991850"/>
            <a:ext cx="366560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/>
              <a:t>Whoa! That’s a big number</a:t>
            </a:r>
            <a:r>
              <a:rPr lang="en" sz="1800" dirty="0" smtClean="0"/>
              <a:t>, and to add on these are the statistics of recorded cases only. </a:t>
            </a:r>
            <a:endParaRPr sz="1800"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20414" y="756745"/>
            <a:ext cx="846747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Barlow Light" charset="0"/>
              </a:rPr>
              <a:t>DO YOU KNOW HOW MANY PEOPLE DIE DUE TO LACK OF BLOOD DONORS? </a:t>
            </a:r>
            <a:endParaRPr 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8131" y="4749850"/>
            <a:ext cx="484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Source: INDIAN EXPRESS, HINDUSTAN TIMES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812525" y="5392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4294967295"/>
          </p:nvPr>
        </p:nvSpPr>
        <p:spPr>
          <a:xfrm>
            <a:off x="3267608" y="4374373"/>
            <a:ext cx="5425792" cy="4817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AROUND THE WORLD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320" name="Google Shape;320;p24"/>
          <p:cNvGrpSpPr/>
          <p:nvPr/>
        </p:nvGrpSpPr>
        <p:grpSpPr>
          <a:xfrm>
            <a:off x="1473403" y="1622642"/>
            <a:ext cx="123008" cy="265270"/>
            <a:chOff x="1473403" y="1622642"/>
            <a:chExt cx="123008" cy="265270"/>
          </a:xfrm>
        </p:grpSpPr>
        <p:sp>
          <p:nvSpPr>
            <p:cNvPr id="321" name="Google Shape;321;p24"/>
            <p:cNvSpPr/>
            <p:nvPr/>
          </p:nvSpPr>
          <p:spPr>
            <a:xfrm>
              <a:off x="1489956" y="162264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473403" y="163506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24"/>
          <p:cNvGrpSpPr/>
          <p:nvPr/>
        </p:nvGrpSpPr>
        <p:grpSpPr>
          <a:xfrm>
            <a:off x="3083853" y="3276517"/>
            <a:ext cx="123008" cy="265270"/>
            <a:chOff x="2931453" y="3124117"/>
            <a:chExt cx="123008" cy="265270"/>
          </a:xfrm>
        </p:grpSpPr>
        <p:sp>
          <p:nvSpPr>
            <p:cNvPr id="324" name="Google Shape;324;p24"/>
            <p:cNvSpPr/>
            <p:nvPr/>
          </p:nvSpPr>
          <p:spPr>
            <a:xfrm>
              <a:off x="2948006" y="312411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931453" y="313654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24"/>
          <p:cNvGrpSpPr/>
          <p:nvPr/>
        </p:nvGrpSpPr>
        <p:grpSpPr>
          <a:xfrm>
            <a:off x="4179328" y="1418692"/>
            <a:ext cx="123008" cy="265270"/>
            <a:chOff x="3874528" y="1113892"/>
            <a:chExt cx="123008" cy="265270"/>
          </a:xfrm>
        </p:grpSpPr>
        <p:sp>
          <p:nvSpPr>
            <p:cNvPr id="327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>
            <a:off x="4908753" y="3541767"/>
            <a:ext cx="123008" cy="265270"/>
            <a:chOff x="4451553" y="3084567"/>
            <a:chExt cx="123008" cy="265270"/>
          </a:xfrm>
        </p:grpSpPr>
        <p:sp>
          <p:nvSpPr>
            <p:cNvPr id="330" name="Google Shape;330;p24"/>
            <p:cNvSpPr/>
            <p:nvPr/>
          </p:nvSpPr>
          <p:spPr>
            <a:xfrm>
              <a:off x="4468106" y="308456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4451553" y="309699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7046578" y="1934442"/>
            <a:ext cx="123008" cy="265270"/>
            <a:chOff x="6436978" y="1324842"/>
            <a:chExt cx="123008" cy="265270"/>
          </a:xfrm>
        </p:grpSpPr>
        <p:sp>
          <p:nvSpPr>
            <p:cNvPr id="333" name="Google Shape;333;p24"/>
            <p:cNvSpPr/>
            <p:nvPr/>
          </p:nvSpPr>
          <p:spPr>
            <a:xfrm>
              <a:off x="6453531" y="132484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436978" y="133726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7701553" y="3594517"/>
            <a:ext cx="123008" cy="265270"/>
            <a:chOff x="6939553" y="2832517"/>
            <a:chExt cx="123008" cy="265270"/>
          </a:xfrm>
        </p:grpSpPr>
        <p:sp>
          <p:nvSpPr>
            <p:cNvPr id="336" name="Google Shape;336;p24"/>
            <p:cNvSpPr/>
            <p:nvPr/>
          </p:nvSpPr>
          <p:spPr>
            <a:xfrm>
              <a:off x="6956106" y="283251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939553" y="284494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326;p24"/>
          <p:cNvGrpSpPr/>
          <p:nvPr/>
        </p:nvGrpSpPr>
        <p:grpSpPr>
          <a:xfrm>
            <a:off x="6146531" y="1875484"/>
            <a:ext cx="420414" cy="471275"/>
            <a:chOff x="3874528" y="1113892"/>
            <a:chExt cx="123008" cy="265270"/>
          </a:xfrm>
        </p:grpSpPr>
        <p:sp>
          <p:nvSpPr>
            <p:cNvPr id="26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326;p24"/>
          <p:cNvGrpSpPr/>
          <p:nvPr/>
        </p:nvGrpSpPr>
        <p:grpSpPr>
          <a:xfrm>
            <a:off x="6720578" y="801530"/>
            <a:ext cx="123008" cy="265270"/>
            <a:chOff x="3874528" y="1113892"/>
            <a:chExt cx="123008" cy="265270"/>
          </a:xfrm>
        </p:grpSpPr>
        <p:sp>
          <p:nvSpPr>
            <p:cNvPr id="29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26;p24"/>
          <p:cNvGrpSpPr/>
          <p:nvPr/>
        </p:nvGrpSpPr>
        <p:grpSpPr>
          <a:xfrm>
            <a:off x="7656602" y="1438457"/>
            <a:ext cx="123008" cy="265270"/>
            <a:chOff x="3874528" y="1113892"/>
            <a:chExt cx="123008" cy="265270"/>
          </a:xfrm>
        </p:grpSpPr>
        <p:sp>
          <p:nvSpPr>
            <p:cNvPr id="32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26;p24"/>
          <p:cNvGrpSpPr/>
          <p:nvPr/>
        </p:nvGrpSpPr>
        <p:grpSpPr>
          <a:xfrm>
            <a:off x="4240831" y="2373600"/>
            <a:ext cx="123008" cy="265270"/>
            <a:chOff x="3874528" y="1113892"/>
            <a:chExt cx="123008" cy="265270"/>
          </a:xfrm>
        </p:grpSpPr>
        <p:sp>
          <p:nvSpPr>
            <p:cNvPr id="35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26;p24"/>
          <p:cNvGrpSpPr/>
          <p:nvPr/>
        </p:nvGrpSpPr>
        <p:grpSpPr>
          <a:xfrm>
            <a:off x="4702566" y="1887912"/>
            <a:ext cx="445480" cy="642869"/>
            <a:chOff x="3874528" y="1113892"/>
            <a:chExt cx="123008" cy="265270"/>
          </a:xfrm>
        </p:grpSpPr>
        <p:sp>
          <p:nvSpPr>
            <p:cNvPr id="38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326;p24"/>
          <p:cNvGrpSpPr/>
          <p:nvPr/>
        </p:nvGrpSpPr>
        <p:grpSpPr>
          <a:xfrm>
            <a:off x="2280166" y="934165"/>
            <a:ext cx="123008" cy="265270"/>
            <a:chOff x="3874528" y="1113892"/>
            <a:chExt cx="123008" cy="265270"/>
          </a:xfrm>
        </p:grpSpPr>
        <p:sp>
          <p:nvSpPr>
            <p:cNvPr id="41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299" y="1534047"/>
            <a:ext cx="542970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Existing Systems</a:t>
            </a: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b="1" dirty="0" smtClean="0"/>
              <a:t>BLOOD DONORS</a:t>
            </a:r>
          </a:p>
          <a:p>
            <a:pPr lvl="0" indent="-457200" algn="l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b="1" dirty="0" smtClean="0"/>
              <a:t>FRIENDS 2 SUPPORT</a:t>
            </a:r>
            <a:endParaRPr b="1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xmlns="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xmlns="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xmlns="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xmlns="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xmlns="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xmlns="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xmlns="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xmlns="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xmlns="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xmlns="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xmlns="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xmlns="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xmlns="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xmlns="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xmlns="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xmlns="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xmlns="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xmlns="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xmlns="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xmlns="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xmlns="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xmlns="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xmlns="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xmlns="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xmlns="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xmlns="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xmlns="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BLOOD DONORS</a:t>
            </a:r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07994" y="1232300"/>
            <a:ext cx="5307000" cy="37895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T</a:t>
            </a:r>
            <a:r>
              <a:rPr lang="en-US" dirty="0" smtClean="0"/>
              <a:t>h</a:t>
            </a:r>
            <a:r>
              <a:rPr lang="en" dirty="0" smtClean="0"/>
              <a:t>is application </a:t>
            </a:r>
            <a:r>
              <a:rPr lang="en" dirty="0" smtClean="0"/>
              <a:t>sends </a:t>
            </a:r>
            <a:r>
              <a:rPr lang="en" dirty="0" smtClean="0"/>
              <a:t>messages about the nearest blood camps to the registerd donors. </a:t>
            </a:r>
            <a:r>
              <a:rPr lang="en-US" dirty="0" smtClean="0"/>
              <a:t>T</a:t>
            </a:r>
            <a:r>
              <a:rPr lang="en" dirty="0" smtClean="0"/>
              <a:t>his turned out to be one of the well working </a:t>
            </a:r>
            <a:r>
              <a:rPr lang="en" dirty="0" smtClean="0"/>
              <a:t>apps.</a:t>
            </a:r>
            <a:endParaRPr lang="e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Limitations: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 smtClean="0"/>
              <a:t>O</a:t>
            </a:r>
            <a:r>
              <a:rPr lang="en" dirty="0" smtClean="0"/>
              <a:t>nly camps are mentioned here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 smtClean="0"/>
              <a:t>No </a:t>
            </a:r>
            <a:r>
              <a:rPr lang="en-US" dirty="0" smtClean="0"/>
              <a:t>help offered in the case of emergency.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 smtClean="0"/>
              <a:t>Many apps are a subset of this app.</a:t>
            </a:r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xmlns="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xmlns="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xmlns="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xmlns="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xmlns="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xmlns="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xmlns="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xmlns="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xmlns="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xmlns="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xmlns="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xmlns="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xmlns="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xmlns="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xmlns="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xmlns="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xmlns="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xmlns="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xmlns="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xmlns="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xmlns="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xmlns="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xmlns="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xmlns="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xmlns="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xmlns="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Friends 2 support</a:t>
            </a:r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07994" y="1232300"/>
            <a:ext cx="5307000" cy="37895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This application is available in play store as well as a webpage online. Here it collects information from the recipients such as blood group, location </a:t>
            </a:r>
            <a:r>
              <a:rPr lang="en-US" dirty="0" smtClean="0"/>
              <a:t>etc. </a:t>
            </a:r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hich </a:t>
            </a:r>
            <a:r>
              <a:rPr lang="en-US" dirty="0" smtClean="0"/>
              <a:t>results in displaying all the details of all the donors in the location.</a:t>
            </a:r>
          </a:p>
          <a:p>
            <a:pPr lvl="0">
              <a:buNone/>
            </a:pPr>
            <a:r>
              <a:rPr lang="en-US" dirty="0" smtClean="0"/>
              <a:t>GOOD INITIATION!! </a:t>
            </a:r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Grupo 56">
            <a:extLst>
              <a:ext uri="{FF2B5EF4-FFF2-40B4-BE49-F238E27FC236}">
                <a16:creationId xmlns:a16="http://schemas.microsoft.com/office/drawing/2014/main" xmlns="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xmlns="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xmlns="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xmlns="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xmlns="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xmlns="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xmlns="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xmlns="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xmlns="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xmlns="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xmlns="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xmlns="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xmlns="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xmlns="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xmlns="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xmlns="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xmlns="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xmlns="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xmlns="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xmlns="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xmlns="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xmlns="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xmlns="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xmlns="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xmlns="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xmlns="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10310</TotalTime>
  <Words>520</Words>
  <Application>Microsoft Macintosh PowerPoint</Application>
  <PresentationFormat>On-screen Show (16:9)</PresentationFormat>
  <Paragraphs>110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Barlow</vt:lpstr>
      <vt:lpstr>Barlow Light</vt:lpstr>
      <vt:lpstr>Calibri</vt:lpstr>
      <vt:lpstr>Minola template</vt:lpstr>
      <vt:lpstr>RAKTABīJ Don’t waste your blood, let new lives grow from it </vt:lpstr>
      <vt:lpstr>Slide 2</vt:lpstr>
      <vt:lpstr>INSPIRATION FOR OUR IDEA</vt:lpstr>
      <vt:lpstr>Why is this app needed?</vt:lpstr>
      <vt:lpstr>12,300</vt:lpstr>
      <vt:lpstr>AROUND THE WORLD</vt:lpstr>
      <vt:lpstr>Existing Systems</vt:lpstr>
      <vt:lpstr>BLOOD DONORS</vt:lpstr>
      <vt:lpstr>Friends 2 support</vt:lpstr>
      <vt:lpstr>BIG DISADVANTAGE</vt:lpstr>
      <vt:lpstr>Slide 11</vt:lpstr>
      <vt:lpstr>Slide 12</vt:lpstr>
      <vt:lpstr>Slide 13</vt:lpstr>
      <vt:lpstr>CASES OF ILLEGAL SALE OF BLOOD</vt:lpstr>
      <vt:lpstr>Proposed System</vt:lpstr>
      <vt:lpstr>Technologies used </vt:lpstr>
      <vt:lpstr>Features in our Application</vt:lpstr>
      <vt:lpstr>Proposed System VS Existing System</vt:lpstr>
      <vt:lpstr>Slide 19</vt:lpstr>
      <vt:lpstr>Slide 20</vt:lpstr>
      <vt:lpstr>Slide 21</vt:lpstr>
      <vt:lpstr>Slide 22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35</cp:revision>
  <dcterms:modified xsi:type="dcterms:W3CDTF">2022-06-10T08:11:19Z</dcterms:modified>
</cp:coreProperties>
</file>