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3" r:id="rId5"/>
    <p:sldId id="304" r:id="rId6"/>
    <p:sldId id="315" r:id="rId7"/>
    <p:sldId id="305" r:id="rId8"/>
    <p:sldId id="327" r:id="rId9"/>
    <p:sldId id="317" r:id="rId10"/>
    <p:sldId id="289" r:id="rId11"/>
    <p:sldId id="318" r:id="rId12"/>
    <p:sldId id="316" r:id="rId13"/>
    <p:sldId id="306" r:id="rId14"/>
    <p:sldId id="307" r:id="rId15"/>
    <p:sldId id="323" r:id="rId16"/>
    <p:sldId id="324" r:id="rId17"/>
    <p:sldId id="325" r:id="rId18"/>
    <p:sldId id="326" r:id="rId19"/>
    <p:sldId id="314" r:id="rId20"/>
    <p:sldId id="311" r:id="rId21"/>
    <p:sldId id="312" r:id="rId22"/>
    <p:sldId id="313" r:id="rId23"/>
    <p:sldId id="322" r:id="rId24"/>
    <p:sldId id="321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99"/>
    <a:srgbClr val="948DF3"/>
    <a:srgbClr val="677DDB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01687-F60A-4ACD-AEF1-6DCC5116BCCD}" v="26" dt="2022-10-12T03:24:45.143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nasa Dharini" userId="cc476e982319ba06" providerId="LiveId" clId="{D1501687-F60A-4ACD-AEF1-6DCC5116BCCD}"/>
    <pc:docChg chg="undo custSel addSld modSld">
      <pc:chgData name="Maanasa Dharini" userId="cc476e982319ba06" providerId="LiveId" clId="{D1501687-F60A-4ACD-AEF1-6DCC5116BCCD}" dt="2022-10-12T03:30:56.634" v="1465" actId="478"/>
      <pc:docMkLst>
        <pc:docMk/>
      </pc:docMkLst>
      <pc:sldChg chg="modSp mod">
        <pc:chgData name="Maanasa Dharini" userId="cc476e982319ba06" providerId="LiveId" clId="{D1501687-F60A-4ACD-AEF1-6DCC5116BCCD}" dt="2022-10-11T17:38:45.360" v="1223" actId="1076"/>
        <pc:sldMkLst>
          <pc:docMk/>
          <pc:sldMk cId="4257399525" sldId="304"/>
        </pc:sldMkLst>
        <pc:spChg chg="mod">
          <ac:chgData name="Maanasa Dharini" userId="cc476e982319ba06" providerId="LiveId" clId="{D1501687-F60A-4ACD-AEF1-6DCC5116BCCD}" dt="2022-10-11T17:38:45.360" v="1223" actId="1076"/>
          <ac:spMkLst>
            <pc:docMk/>
            <pc:sldMk cId="4257399525" sldId="304"/>
            <ac:spMk id="3" creationId="{97035371-E2AB-29C1-0917-DA15A1A86392}"/>
          </ac:spMkLst>
        </pc:spChg>
      </pc:sldChg>
      <pc:sldChg chg="addSp delSp modSp mod setBg">
        <pc:chgData name="Maanasa Dharini" userId="cc476e982319ba06" providerId="LiveId" clId="{D1501687-F60A-4ACD-AEF1-6DCC5116BCCD}" dt="2022-10-12T03:24:04.501" v="1424" actId="14100"/>
        <pc:sldMkLst>
          <pc:docMk/>
          <pc:sldMk cId="1343684913" sldId="305"/>
        </pc:sldMkLst>
        <pc:spChg chg="mod">
          <ac:chgData name="Maanasa Dharini" userId="cc476e982319ba06" providerId="LiveId" clId="{D1501687-F60A-4ACD-AEF1-6DCC5116BCCD}" dt="2022-10-12T03:02:25.323" v="1298" actId="1076"/>
          <ac:spMkLst>
            <pc:docMk/>
            <pc:sldMk cId="1343684913" sldId="305"/>
            <ac:spMk id="4" creationId="{7B346461-0B23-2C4E-040C-79CF3242AD86}"/>
          </ac:spMkLst>
        </pc:spChg>
        <pc:spChg chg="add mod">
          <ac:chgData name="Maanasa Dharini" userId="cc476e982319ba06" providerId="LiveId" clId="{D1501687-F60A-4ACD-AEF1-6DCC5116BCCD}" dt="2022-10-12T03:14:49.092" v="1400" actId="1076"/>
          <ac:spMkLst>
            <pc:docMk/>
            <pc:sldMk cId="1343684913" sldId="305"/>
            <ac:spMk id="5" creationId="{F749FE17-C65C-D033-7085-C9685ABE8A3D}"/>
          </ac:spMkLst>
        </pc:spChg>
        <pc:spChg chg="add mod">
          <ac:chgData name="Maanasa Dharini" userId="cc476e982319ba06" providerId="LiveId" clId="{D1501687-F60A-4ACD-AEF1-6DCC5116BCCD}" dt="2022-10-12T03:14:37.564" v="1397" actId="1076"/>
          <ac:spMkLst>
            <pc:docMk/>
            <pc:sldMk cId="1343684913" sldId="305"/>
            <ac:spMk id="10" creationId="{48569341-6179-9FBB-5769-34CA0AB4653E}"/>
          </ac:spMkLst>
        </pc:spChg>
        <pc:spChg chg="add del mod">
          <ac:chgData name="Maanasa Dharini" userId="cc476e982319ba06" providerId="LiveId" clId="{D1501687-F60A-4ACD-AEF1-6DCC5116BCCD}" dt="2022-10-12T03:23:38.322" v="1420" actId="478"/>
          <ac:spMkLst>
            <pc:docMk/>
            <pc:sldMk cId="1343684913" sldId="305"/>
            <ac:spMk id="14" creationId="{695F16E3-7393-D4DA-1A96-308BE154E54D}"/>
          </ac:spMkLst>
        </pc:spChg>
        <pc:picChg chg="add del mod modCrop">
          <ac:chgData name="Maanasa Dharini" userId="cc476e982319ba06" providerId="LiveId" clId="{D1501687-F60A-4ACD-AEF1-6DCC5116BCCD}" dt="2022-10-12T03:02:02.988" v="1296" actId="478"/>
          <ac:picMkLst>
            <pc:docMk/>
            <pc:sldMk cId="1343684913" sldId="305"/>
            <ac:picMk id="3" creationId="{C22E3B34-F5AE-FC6E-EA93-3CD84DA23EE0}"/>
          </ac:picMkLst>
        </pc:picChg>
        <pc:picChg chg="add mod modCrop">
          <ac:chgData name="Maanasa Dharini" userId="cc476e982319ba06" providerId="LiveId" clId="{D1501687-F60A-4ACD-AEF1-6DCC5116BCCD}" dt="2022-10-12T03:23:58.058" v="1423" actId="14100"/>
          <ac:picMkLst>
            <pc:docMk/>
            <pc:sldMk cId="1343684913" sldId="305"/>
            <ac:picMk id="7" creationId="{6186A6D1-FB13-790E-0FD7-5E6247C50140}"/>
          </ac:picMkLst>
        </pc:picChg>
        <pc:picChg chg="add mod modCrop">
          <ac:chgData name="Maanasa Dharini" userId="cc476e982319ba06" providerId="LiveId" clId="{D1501687-F60A-4ACD-AEF1-6DCC5116BCCD}" dt="2022-10-12T03:24:04.501" v="1424" actId="14100"/>
          <ac:picMkLst>
            <pc:docMk/>
            <pc:sldMk cId="1343684913" sldId="305"/>
            <ac:picMk id="9" creationId="{4419C724-11A2-D7A4-D2E6-9CB730A8CF42}"/>
          </ac:picMkLst>
        </pc:picChg>
        <pc:picChg chg="add mod modCrop">
          <ac:chgData name="Maanasa Dharini" userId="cc476e982319ba06" providerId="LiveId" clId="{D1501687-F60A-4ACD-AEF1-6DCC5116BCCD}" dt="2022-10-12T03:23:51.058" v="1422" actId="14100"/>
          <ac:picMkLst>
            <pc:docMk/>
            <pc:sldMk cId="1343684913" sldId="305"/>
            <ac:picMk id="12" creationId="{CF31B186-6AD7-1D5E-7450-68B3458BADE0}"/>
          </ac:picMkLst>
        </pc:picChg>
        <pc:picChg chg="del mod">
          <ac:chgData name="Maanasa Dharini" userId="cc476e982319ba06" providerId="LiveId" clId="{D1501687-F60A-4ACD-AEF1-6DCC5116BCCD}" dt="2022-10-12T03:23:02.016" v="1415" actId="478"/>
          <ac:picMkLst>
            <pc:docMk/>
            <pc:sldMk cId="1343684913" sldId="305"/>
            <ac:picMk id="20" creationId="{3F06DDB2-0F8B-DE54-17F0-ECA1B44FF6CF}"/>
          </ac:picMkLst>
        </pc:picChg>
      </pc:sldChg>
      <pc:sldChg chg="addSp delSp modSp mod">
        <pc:chgData name="Maanasa Dharini" userId="cc476e982319ba06" providerId="LiveId" clId="{D1501687-F60A-4ACD-AEF1-6DCC5116BCCD}" dt="2022-10-12T03:29:06.760" v="1452" actId="14100"/>
        <pc:sldMkLst>
          <pc:docMk/>
          <pc:sldMk cId="2546609157" sldId="307"/>
        </pc:sldMkLst>
        <pc:spChg chg="add del mod">
          <ac:chgData name="Maanasa Dharini" userId="cc476e982319ba06" providerId="LiveId" clId="{D1501687-F60A-4ACD-AEF1-6DCC5116BCCD}" dt="2022-10-12T03:26:56.605" v="1443" actId="478"/>
          <ac:spMkLst>
            <pc:docMk/>
            <pc:sldMk cId="2546609157" sldId="307"/>
            <ac:spMk id="4" creationId="{09E4E1C2-B174-59E4-FA3F-6E7B0D9342A4}"/>
          </ac:spMkLst>
        </pc:spChg>
        <pc:picChg chg="mod">
          <ac:chgData name="Maanasa Dharini" userId="cc476e982319ba06" providerId="LiveId" clId="{D1501687-F60A-4ACD-AEF1-6DCC5116BCCD}" dt="2022-10-12T03:29:06.760" v="1452" actId="14100"/>
          <ac:picMkLst>
            <pc:docMk/>
            <pc:sldMk cId="2546609157" sldId="307"/>
            <ac:picMk id="3" creationId="{23DDD68E-420B-85A5-39AB-5B9D7B196AF9}"/>
          </ac:picMkLst>
        </pc:picChg>
        <pc:picChg chg="del">
          <ac:chgData name="Maanasa Dharini" userId="cc476e982319ba06" providerId="LiveId" clId="{D1501687-F60A-4ACD-AEF1-6DCC5116BCCD}" dt="2022-10-12T03:26:00.860" v="1435" actId="478"/>
          <ac:picMkLst>
            <pc:docMk/>
            <pc:sldMk cId="2546609157" sldId="307"/>
            <ac:picMk id="20" creationId="{3F06DDB2-0F8B-DE54-17F0-ECA1B44FF6CF}"/>
          </ac:picMkLst>
        </pc:picChg>
      </pc:sldChg>
      <pc:sldChg chg="modSp mod">
        <pc:chgData name="Maanasa Dharini" userId="cc476e982319ba06" providerId="LiveId" clId="{D1501687-F60A-4ACD-AEF1-6DCC5116BCCD}" dt="2022-10-12T03:30:36.285" v="1462" actId="1582"/>
        <pc:sldMkLst>
          <pc:docMk/>
          <pc:sldMk cId="3446350884" sldId="312"/>
        </pc:sldMkLst>
        <pc:picChg chg="mod">
          <ac:chgData name="Maanasa Dharini" userId="cc476e982319ba06" providerId="LiveId" clId="{D1501687-F60A-4ACD-AEF1-6DCC5116BCCD}" dt="2022-10-12T03:30:36.285" v="1462" actId="1582"/>
          <ac:picMkLst>
            <pc:docMk/>
            <pc:sldMk cId="3446350884" sldId="312"/>
            <ac:picMk id="8" creationId="{553FC3EB-D4C2-4C52-9AAB-3A4530ED79A0}"/>
          </ac:picMkLst>
        </pc:picChg>
      </pc:sldChg>
      <pc:sldChg chg="delSp modSp mod">
        <pc:chgData name="Maanasa Dharini" userId="cc476e982319ba06" providerId="LiveId" clId="{D1501687-F60A-4ACD-AEF1-6DCC5116BCCD}" dt="2022-10-12T03:30:56.634" v="1465" actId="478"/>
        <pc:sldMkLst>
          <pc:docMk/>
          <pc:sldMk cId="181581669" sldId="313"/>
        </pc:sldMkLst>
        <pc:spChg chg="del">
          <ac:chgData name="Maanasa Dharini" userId="cc476e982319ba06" providerId="LiveId" clId="{D1501687-F60A-4ACD-AEF1-6DCC5116BCCD}" dt="2022-10-12T03:30:56.634" v="1465" actId="478"/>
          <ac:spMkLst>
            <pc:docMk/>
            <pc:sldMk cId="181581669" sldId="313"/>
            <ac:spMk id="3" creationId="{19CBFDB8-719B-42E9-9967-BDF0B7AFF39E}"/>
          </ac:spMkLst>
        </pc:spChg>
        <pc:picChg chg="mod">
          <ac:chgData name="Maanasa Dharini" userId="cc476e982319ba06" providerId="LiveId" clId="{D1501687-F60A-4ACD-AEF1-6DCC5116BCCD}" dt="2022-10-12T03:30:51.442" v="1464" actId="1582"/>
          <ac:picMkLst>
            <pc:docMk/>
            <pc:sldMk cId="181581669" sldId="313"/>
            <ac:picMk id="8" creationId="{553FC3EB-D4C2-4C52-9AAB-3A4530ED79A0}"/>
          </ac:picMkLst>
        </pc:picChg>
      </pc:sldChg>
      <pc:sldChg chg="modSp mod">
        <pc:chgData name="Maanasa Dharini" userId="cc476e982319ba06" providerId="LiveId" clId="{D1501687-F60A-4ACD-AEF1-6DCC5116BCCD}" dt="2022-10-11T17:41:00.007" v="1229" actId="2711"/>
        <pc:sldMkLst>
          <pc:docMk/>
          <pc:sldMk cId="1166373627" sldId="315"/>
        </pc:sldMkLst>
        <pc:spChg chg="mod">
          <ac:chgData name="Maanasa Dharini" userId="cc476e982319ba06" providerId="LiveId" clId="{D1501687-F60A-4ACD-AEF1-6DCC5116BCCD}" dt="2022-10-11T17:41:00.007" v="1229" actId="2711"/>
          <ac:spMkLst>
            <pc:docMk/>
            <pc:sldMk cId="1166373627" sldId="315"/>
            <ac:spMk id="2" creationId="{5CACC63A-0528-89B2-CD48-1CDDE3F48B8A}"/>
          </ac:spMkLst>
        </pc:spChg>
      </pc:sldChg>
      <pc:sldChg chg="modSp mod">
        <pc:chgData name="Maanasa Dharini" userId="cc476e982319ba06" providerId="LiveId" clId="{D1501687-F60A-4ACD-AEF1-6DCC5116BCCD}" dt="2022-10-11T01:17:43.261" v="1197" actId="20577"/>
        <pc:sldMkLst>
          <pc:docMk/>
          <pc:sldMk cId="2335328929" sldId="316"/>
        </pc:sldMkLst>
        <pc:spChg chg="mod">
          <ac:chgData name="Maanasa Dharini" userId="cc476e982319ba06" providerId="LiveId" clId="{D1501687-F60A-4ACD-AEF1-6DCC5116BCCD}" dt="2022-10-11T01:17:43.261" v="1197" actId="20577"/>
          <ac:spMkLst>
            <pc:docMk/>
            <pc:sldMk cId="2335328929" sldId="316"/>
            <ac:spMk id="2" creationId="{90F3BF4E-8FAB-7854-F0A9-2A0848205561}"/>
          </ac:spMkLst>
        </pc:spChg>
      </pc:sldChg>
      <pc:sldChg chg="modSp mod">
        <pc:chgData name="Maanasa Dharini" userId="cc476e982319ba06" providerId="LiveId" clId="{D1501687-F60A-4ACD-AEF1-6DCC5116BCCD}" dt="2022-10-11T01:20:09.463" v="1222" actId="1076"/>
        <pc:sldMkLst>
          <pc:docMk/>
          <pc:sldMk cId="2766063047" sldId="319"/>
        </pc:sldMkLst>
        <pc:spChg chg="mod">
          <ac:chgData name="Maanasa Dharini" userId="cc476e982319ba06" providerId="LiveId" clId="{D1501687-F60A-4ACD-AEF1-6DCC5116BCCD}" dt="2022-10-11T01:20:09.463" v="1222" actId="1076"/>
          <ac:spMkLst>
            <pc:docMk/>
            <pc:sldMk cId="2766063047" sldId="319"/>
            <ac:spMk id="2" creationId="{1CC08F81-4362-DCAF-D545-366AD7085287}"/>
          </ac:spMkLst>
        </pc:spChg>
        <pc:spChg chg="mod">
          <ac:chgData name="Maanasa Dharini" userId="cc476e982319ba06" providerId="LiveId" clId="{D1501687-F60A-4ACD-AEF1-6DCC5116BCCD}" dt="2022-10-11T01:19:52.639" v="1220" actId="1076"/>
          <ac:spMkLst>
            <pc:docMk/>
            <pc:sldMk cId="2766063047" sldId="319"/>
            <ac:spMk id="3" creationId="{0F76764D-5219-9B50-909E-7C1A0F78CE36}"/>
          </ac:spMkLst>
        </pc:spChg>
      </pc:sldChg>
      <pc:sldChg chg="modSp mod">
        <pc:chgData name="Maanasa Dharini" userId="cc476e982319ba06" providerId="LiveId" clId="{D1501687-F60A-4ACD-AEF1-6DCC5116BCCD}" dt="2022-10-11T01:19:20.795" v="1213" actId="20577"/>
        <pc:sldMkLst>
          <pc:docMk/>
          <pc:sldMk cId="64546455" sldId="321"/>
        </pc:sldMkLst>
        <pc:spChg chg="mod">
          <ac:chgData name="Maanasa Dharini" userId="cc476e982319ba06" providerId="LiveId" clId="{D1501687-F60A-4ACD-AEF1-6DCC5116BCCD}" dt="2022-10-11T01:19:20.795" v="1213" actId="20577"/>
          <ac:spMkLst>
            <pc:docMk/>
            <pc:sldMk cId="64546455" sldId="321"/>
            <ac:spMk id="3" creationId="{0713DF0F-76CD-AF02-14BF-58D18D5EEE98}"/>
          </ac:spMkLst>
        </pc:spChg>
        <pc:spChg chg="mod">
          <ac:chgData name="Maanasa Dharini" userId="cc476e982319ba06" providerId="LiveId" clId="{D1501687-F60A-4ACD-AEF1-6DCC5116BCCD}" dt="2022-10-11T01:18:37.756" v="1208" actId="255"/>
          <ac:spMkLst>
            <pc:docMk/>
            <pc:sldMk cId="64546455" sldId="321"/>
            <ac:spMk id="4" creationId="{BD7628A5-2753-3ED3-7C50-EC36D7C425ED}"/>
          </ac:spMkLst>
        </pc:spChg>
        <pc:picChg chg="mod">
          <ac:chgData name="Maanasa Dharini" userId="cc476e982319ba06" providerId="LiveId" clId="{D1501687-F60A-4ACD-AEF1-6DCC5116BCCD}" dt="2022-10-11T01:18:23.120" v="1205" actId="1076"/>
          <ac:picMkLst>
            <pc:docMk/>
            <pc:sldMk cId="64546455" sldId="321"/>
            <ac:picMk id="20" creationId="{3F06DDB2-0F8B-DE54-17F0-ECA1B44FF6CF}"/>
          </ac:picMkLst>
        </pc:picChg>
      </pc:sldChg>
      <pc:sldChg chg="addSp delSp modSp mod">
        <pc:chgData name="Maanasa Dharini" userId="cc476e982319ba06" providerId="LiveId" clId="{D1501687-F60A-4ACD-AEF1-6DCC5116BCCD}" dt="2022-10-12T03:29:37.152" v="1460" actId="14100"/>
        <pc:sldMkLst>
          <pc:docMk/>
          <pc:sldMk cId="2235546666" sldId="323"/>
        </pc:sldMkLst>
        <pc:spChg chg="add del mod">
          <ac:chgData name="Maanasa Dharini" userId="cc476e982319ba06" providerId="LiveId" clId="{D1501687-F60A-4ACD-AEF1-6DCC5116BCCD}" dt="2022-10-12T03:29:20.722" v="1455" actId="478"/>
          <ac:spMkLst>
            <pc:docMk/>
            <pc:sldMk cId="2235546666" sldId="323"/>
            <ac:spMk id="4" creationId="{87332881-2861-D98C-343B-38434D05070B}"/>
          </ac:spMkLst>
        </pc:spChg>
        <pc:picChg chg="mod">
          <ac:chgData name="Maanasa Dharini" userId="cc476e982319ba06" providerId="LiveId" clId="{D1501687-F60A-4ACD-AEF1-6DCC5116BCCD}" dt="2022-10-12T03:29:37.152" v="1460" actId="14100"/>
          <ac:picMkLst>
            <pc:docMk/>
            <pc:sldMk cId="2235546666" sldId="323"/>
            <ac:picMk id="3" creationId="{1AF4AB62-938C-30FB-3B12-C4C13E3878D9}"/>
          </ac:picMkLst>
        </pc:picChg>
        <pc:picChg chg="del">
          <ac:chgData name="Maanasa Dharini" userId="cc476e982319ba06" providerId="LiveId" clId="{D1501687-F60A-4ACD-AEF1-6DCC5116BCCD}" dt="2022-10-12T03:29:15.536" v="1454" actId="478"/>
          <ac:picMkLst>
            <pc:docMk/>
            <pc:sldMk cId="2235546666" sldId="323"/>
            <ac:picMk id="20" creationId="{3F06DDB2-0F8B-DE54-17F0-ECA1B44FF6CF}"/>
          </ac:picMkLst>
        </pc:picChg>
      </pc:sldChg>
      <pc:sldChg chg="modSp mod">
        <pc:chgData name="Maanasa Dharini" userId="cc476e982319ba06" providerId="LiveId" clId="{D1501687-F60A-4ACD-AEF1-6DCC5116BCCD}" dt="2022-10-11T00:54:11.379" v="9" actId="1076"/>
        <pc:sldMkLst>
          <pc:docMk/>
          <pc:sldMk cId="2749736973" sldId="324"/>
        </pc:sldMkLst>
        <pc:spChg chg="mod">
          <ac:chgData name="Maanasa Dharini" userId="cc476e982319ba06" providerId="LiveId" clId="{D1501687-F60A-4ACD-AEF1-6DCC5116BCCD}" dt="2022-10-11T00:54:11.379" v="9" actId="1076"/>
          <ac:spMkLst>
            <pc:docMk/>
            <pc:sldMk cId="2749736973" sldId="324"/>
            <ac:spMk id="3" creationId="{95CD9B21-A190-73CE-5884-0D1F620A4118}"/>
          </ac:spMkLst>
        </pc:spChg>
      </pc:sldChg>
      <pc:sldChg chg="addSp delSp modSp mod">
        <pc:chgData name="Maanasa Dharini" userId="cc476e982319ba06" providerId="LiveId" clId="{D1501687-F60A-4ACD-AEF1-6DCC5116BCCD}" dt="2022-10-11T01:18:08.248" v="1203" actId="20577"/>
        <pc:sldMkLst>
          <pc:docMk/>
          <pc:sldMk cId="3183054374" sldId="325"/>
        </pc:sldMkLst>
        <pc:spChg chg="add mod">
          <ac:chgData name="Maanasa Dharini" userId="cc476e982319ba06" providerId="LiveId" clId="{D1501687-F60A-4ACD-AEF1-6DCC5116BCCD}" dt="2022-10-11T00:59:12.122" v="188" actId="255"/>
          <ac:spMkLst>
            <pc:docMk/>
            <pc:sldMk cId="3183054374" sldId="325"/>
            <ac:spMk id="2" creationId="{86033C71-D590-E234-B534-278FD7A8621E}"/>
          </ac:spMkLst>
        </pc:spChg>
        <pc:spChg chg="add mod">
          <ac:chgData name="Maanasa Dharini" userId="cc476e982319ba06" providerId="LiveId" clId="{D1501687-F60A-4ACD-AEF1-6DCC5116BCCD}" dt="2022-10-11T01:18:08.248" v="1203" actId="20577"/>
          <ac:spMkLst>
            <pc:docMk/>
            <pc:sldMk cId="3183054374" sldId="325"/>
            <ac:spMk id="3" creationId="{736E5BE5-C70C-842D-8FBF-F433E9762422}"/>
          </ac:spMkLst>
        </pc:spChg>
        <pc:spChg chg="add mod">
          <ac:chgData name="Maanasa Dharini" userId="cc476e982319ba06" providerId="LiveId" clId="{D1501687-F60A-4ACD-AEF1-6DCC5116BCCD}" dt="2022-10-11T01:06:35.230" v="537" actId="1076"/>
          <ac:spMkLst>
            <pc:docMk/>
            <pc:sldMk cId="3183054374" sldId="325"/>
            <ac:spMk id="4" creationId="{1E363CC6-A9F1-54F6-1A6A-9206FC9D108A}"/>
          </ac:spMkLst>
        </pc:spChg>
        <pc:picChg chg="del mod">
          <ac:chgData name="Maanasa Dharini" userId="cc476e982319ba06" providerId="LiveId" clId="{D1501687-F60A-4ACD-AEF1-6DCC5116BCCD}" dt="2022-10-11T01:08:07.135" v="549" actId="478"/>
          <ac:picMkLst>
            <pc:docMk/>
            <pc:sldMk cId="3183054374" sldId="325"/>
            <ac:picMk id="6" creationId="{97A9A3DB-2E89-1F1C-1C9C-FF39DA247142}"/>
          </ac:picMkLst>
        </pc:picChg>
      </pc:sldChg>
      <pc:sldChg chg="addSp delSp modSp add mod">
        <pc:chgData name="Maanasa Dharini" userId="cc476e982319ba06" providerId="LiveId" clId="{D1501687-F60A-4ACD-AEF1-6DCC5116BCCD}" dt="2022-10-11T01:16:35.445" v="1185" actId="478"/>
        <pc:sldMkLst>
          <pc:docMk/>
          <pc:sldMk cId="3351779794" sldId="326"/>
        </pc:sldMkLst>
        <pc:spChg chg="del mod">
          <ac:chgData name="Maanasa Dharini" userId="cc476e982319ba06" providerId="LiveId" clId="{D1501687-F60A-4ACD-AEF1-6DCC5116BCCD}" dt="2022-10-11T01:07:10.243" v="545" actId="478"/>
          <ac:spMkLst>
            <pc:docMk/>
            <pc:sldMk cId="3351779794" sldId="326"/>
            <ac:spMk id="3" creationId="{95CD9B21-A190-73CE-5884-0D1F620A4118}"/>
          </ac:spMkLst>
        </pc:spChg>
        <pc:spChg chg="add del mod">
          <ac:chgData name="Maanasa Dharini" userId="cc476e982319ba06" providerId="LiveId" clId="{D1501687-F60A-4ACD-AEF1-6DCC5116BCCD}" dt="2022-10-11T01:07:05.717" v="543" actId="478"/>
          <ac:spMkLst>
            <pc:docMk/>
            <pc:sldMk cId="3351779794" sldId="326"/>
            <ac:spMk id="4" creationId="{B08BA2DE-18C4-E8DE-8545-9F57E971DDB4}"/>
          </ac:spMkLst>
        </pc:spChg>
        <pc:spChg chg="add mod">
          <ac:chgData name="Maanasa Dharini" userId="cc476e982319ba06" providerId="LiveId" clId="{D1501687-F60A-4ACD-AEF1-6DCC5116BCCD}" dt="2022-10-11T01:10:26.843" v="699" actId="255"/>
          <ac:spMkLst>
            <pc:docMk/>
            <pc:sldMk cId="3351779794" sldId="326"/>
            <ac:spMk id="6" creationId="{3A3E4411-3099-6953-19F2-E4D88958F1A9}"/>
          </ac:spMkLst>
        </pc:spChg>
        <pc:spChg chg="add mod">
          <ac:chgData name="Maanasa Dharini" userId="cc476e982319ba06" providerId="LiveId" clId="{D1501687-F60A-4ACD-AEF1-6DCC5116BCCD}" dt="2022-10-11T01:12:32.771" v="834" actId="255"/>
          <ac:spMkLst>
            <pc:docMk/>
            <pc:sldMk cId="3351779794" sldId="326"/>
            <ac:spMk id="7" creationId="{72E6AC12-E6DA-F94A-3DC3-CD5B778379E4}"/>
          </ac:spMkLst>
        </pc:spChg>
        <pc:spChg chg="add mod">
          <ac:chgData name="Maanasa Dharini" userId="cc476e982319ba06" providerId="LiveId" clId="{D1501687-F60A-4ACD-AEF1-6DCC5116BCCD}" dt="2022-10-11T01:16:26.445" v="1184" actId="1076"/>
          <ac:spMkLst>
            <pc:docMk/>
            <pc:sldMk cId="3351779794" sldId="326"/>
            <ac:spMk id="8" creationId="{45D30811-3BEB-7A39-0F4C-7DE320ABC0E0}"/>
          </ac:spMkLst>
        </pc:spChg>
        <pc:picChg chg="add del mod">
          <ac:chgData name="Maanasa Dharini" userId="cc476e982319ba06" providerId="LiveId" clId="{D1501687-F60A-4ACD-AEF1-6DCC5116BCCD}" dt="2022-10-11T01:16:35.445" v="1185" actId="478"/>
          <ac:picMkLst>
            <pc:docMk/>
            <pc:sldMk cId="3351779794" sldId="326"/>
            <ac:picMk id="5" creationId="{D22E13C6-A3D1-A57C-06AF-8E7A19F2392B}"/>
          </ac:picMkLst>
        </pc:picChg>
        <pc:picChg chg="add del">
          <ac:chgData name="Maanasa Dharini" userId="cc476e982319ba06" providerId="LiveId" clId="{D1501687-F60A-4ACD-AEF1-6DCC5116BCCD}" dt="2022-10-11T01:07:05.717" v="543" actId="478"/>
          <ac:picMkLst>
            <pc:docMk/>
            <pc:sldMk cId="3351779794" sldId="326"/>
            <ac:picMk id="20" creationId="{3F06DDB2-0F8B-DE54-17F0-ECA1B44FF6CF}"/>
          </ac:picMkLst>
        </pc:picChg>
      </pc:sldChg>
      <pc:sldChg chg="addSp delSp modSp add mod setBg">
        <pc:chgData name="Maanasa Dharini" userId="cc476e982319ba06" providerId="LiveId" clId="{D1501687-F60A-4ACD-AEF1-6DCC5116BCCD}" dt="2022-10-12T03:25:24.484" v="1434" actId="14100"/>
        <pc:sldMkLst>
          <pc:docMk/>
          <pc:sldMk cId="2570447216" sldId="327"/>
        </pc:sldMkLst>
        <pc:spChg chg="mod">
          <ac:chgData name="Maanasa Dharini" userId="cc476e982319ba06" providerId="LiveId" clId="{D1501687-F60A-4ACD-AEF1-6DCC5116BCCD}" dt="2022-10-12T03:25:09.696" v="1430" actId="1076"/>
          <ac:spMkLst>
            <pc:docMk/>
            <pc:sldMk cId="2570447216" sldId="327"/>
            <ac:spMk id="4" creationId="{7B346461-0B23-2C4E-040C-79CF3242AD86}"/>
          </ac:spMkLst>
        </pc:spChg>
        <pc:spChg chg="add mod">
          <ac:chgData name="Maanasa Dharini" userId="cc476e982319ba06" providerId="LiveId" clId="{D1501687-F60A-4ACD-AEF1-6DCC5116BCCD}" dt="2022-10-12T03:25:02.796" v="1429" actId="1076"/>
          <ac:spMkLst>
            <pc:docMk/>
            <pc:sldMk cId="2570447216" sldId="327"/>
            <ac:spMk id="9" creationId="{175184BB-48D9-82F8-6418-7ABFAD9EC990}"/>
          </ac:spMkLst>
        </pc:spChg>
        <pc:spChg chg="add del mod">
          <ac:chgData name="Maanasa Dharini" userId="cc476e982319ba06" providerId="LiveId" clId="{D1501687-F60A-4ACD-AEF1-6DCC5116BCCD}" dt="2022-10-12T03:24:17.506" v="1426" actId="478"/>
          <ac:spMkLst>
            <pc:docMk/>
            <pc:sldMk cId="2570447216" sldId="327"/>
            <ac:spMk id="11" creationId="{9E924D13-E73D-6DBF-3CC5-C83B5D4163DC}"/>
          </ac:spMkLst>
        </pc:spChg>
        <pc:picChg chg="add mod">
          <ac:chgData name="Maanasa Dharini" userId="cc476e982319ba06" providerId="LiveId" clId="{D1501687-F60A-4ACD-AEF1-6DCC5116BCCD}" dt="2022-10-12T03:25:24.484" v="1434" actId="14100"/>
          <ac:picMkLst>
            <pc:docMk/>
            <pc:sldMk cId="2570447216" sldId="327"/>
            <ac:picMk id="3" creationId="{C0A35752-1EA1-D114-D6BC-F38D0AB14DE9}"/>
          </ac:picMkLst>
        </pc:picChg>
        <pc:picChg chg="add del mod">
          <ac:chgData name="Maanasa Dharini" userId="cc476e982319ba06" providerId="LiveId" clId="{D1501687-F60A-4ACD-AEF1-6DCC5116BCCD}" dt="2022-10-12T03:10:36.801" v="1366" actId="478"/>
          <ac:picMkLst>
            <pc:docMk/>
            <pc:sldMk cId="2570447216" sldId="327"/>
            <ac:picMk id="6" creationId="{3C6B4BA7-B7B1-3665-0330-0D853F391B9B}"/>
          </ac:picMkLst>
        </pc:picChg>
        <pc:picChg chg="add mod">
          <ac:chgData name="Maanasa Dharini" userId="cc476e982319ba06" providerId="LiveId" clId="{D1501687-F60A-4ACD-AEF1-6DCC5116BCCD}" dt="2022-10-12T03:25:17.483" v="1433" actId="1076"/>
          <ac:picMkLst>
            <pc:docMk/>
            <pc:sldMk cId="2570447216" sldId="327"/>
            <ac:picMk id="8" creationId="{4687BE88-B645-7FC6-6A97-F4CDC6F6D585}"/>
          </ac:picMkLst>
        </pc:picChg>
        <pc:picChg chg="del mod">
          <ac:chgData name="Maanasa Dharini" userId="cc476e982319ba06" providerId="LiveId" clId="{D1501687-F60A-4ACD-AEF1-6DCC5116BCCD}" dt="2022-10-12T03:24:12.123" v="1425" actId="478"/>
          <ac:picMkLst>
            <pc:docMk/>
            <pc:sldMk cId="2570447216" sldId="327"/>
            <ac:picMk id="20" creationId="{3F06DDB2-0F8B-DE54-17F0-ECA1B44FF6CF}"/>
          </ac:picMkLst>
        </pc:picChg>
      </pc:sldChg>
    </pc:docChg>
  </pc:docChgLst>
  <pc:docChgLst>
    <pc:chgData name="sathwik mudenti" userId="b5b3b6fa03a281b0" providerId="LiveId" clId="{A922EC62-7792-42E4-96CB-742503EE6769}"/>
    <pc:docChg chg="modSld">
      <pc:chgData name="sathwik mudenti" userId="b5b3b6fa03a281b0" providerId="LiveId" clId="{A922EC62-7792-42E4-96CB-742503EE6769}" dt="2022-10-12T11:55:51.353" v="5" actId="1076"/>
      <pc:docMkLst>
        <pc:docMk/>
      </pc:docMkLst>
      <pc:sldChg chg="modSp mod">
        <pc:chgData name="sathwik mudenti" userId="b5b3b6fa03a281b0" providerId="LiveId" clId="{A922EC62-7792-42E4-96CB-742503EE6769}" dt="2022-10-12T11:45:42.134" v="4" actId="20577"/>
        <pc:sldMkLst>
          <pc:docMk/>
          <pc:sldMk cId="2703902735" sldId="289"/>
        </pc:sldMkLst>
        <pc:spChg chg="mod">
          <ac:chgData name="sathwik mudenti" userId="b5b3b6fa03a281b0" providerId="LiveId" clId="{A922EC62-7792-42E4-96CB-742503EE6769}" dt="2022-10-12T11:45:42.134" v="4" actId="20577"/>
          <ac:spMkLst>
            <pc:docMk/>
            <pc:sldMk cId="2703902735" sldId="289"/>
            <ac:spMk id="23" creationId="{7CCCFB83-545C-022F-47C3-324E1CEACCE8}"/>
          </ac:spMkLst>
        </pc:spChg>
      </pc:sldChg>
      <pc:sldChg chg="modSp mod">
        <pc:chgData name="sathwik mudenti" userId="b5b3b6fa03a281b0" providerId="LiveId" clId="{A922EC62-7792-42E4-96CB-742503EE6769}" dt="2022-10-12T11:55:51.353" v="5" actId="1076"/>
        <pc:sldMkLst>
          <pc:docMk/>
          <pc:sldMk cId="2570447216" sldId="327"/>
        </pc:sldMkLst>
        <pc:picChg chg="mod">
          <ac:chgData name="sathwik mudenti" userId="b5b3b6fa03a281b0" providerId="LiveId" clId="{A922EC62-7792-42E4-96CB-742503EE6769}" dt="2022-10-12T11:55:51.353" v="5" actId="1076"/>
          <ac:picMkLst>
            <pc:docMk/>
            <pc:sldMk cId="2570447216" sldId="327"/>
            <ac:picMk id="8" creationId="{4687BE88-B645-7FC6-6A97-F4CDC6F6D5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sky, city">
            <a:extLst>
              <a:ext uri="{FF2B5EF4-FFF2-40B4-BE49-F238E27FC236}">
                <a16:creationId xmlns:a16="http://schemas.microsoft.com/office/drawing/2014/main" id="{88B4C77A-68E6-9274-8308-E6F9AC2904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526" b="7526"/>
          <a:stretch>
            <a:fillRect/>
          </a:stretch>
        </p:blipFill>
        <p:spPr>
          <a:xfrm>
            <a:off x="-33867" y="9137"/>
            <a:ext cx="12225867" cy="6877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591F9-E8A6-EF42-2399-E6BAFA950AD6}"/>
              </a:ext>
            </a:extLst>
          </p:cNvPr>
          <p:cNvSpPr txBox="1"/>
          <p:nvPr/>
        </p:nvSpPr>
        <p:spPr>
          <a:xfrm>
            <a:off x="6610351" y="447675"/>
            <a:ext cx="4752974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Batang" panose="020B0503020000020004" pitchFamily="18" charset="-127"/>
              </a:rPr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198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6951" y="0"/>
            <a:ext cx="12187237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D9B21-A190-73CE-5884-0D1F620A4118}"/>
              </a:ext>
            </a:extLst>
          </p:cNvPr>
          <p:cNvSpPr txBox="1"/>
          <p:nvPr/>
        </p:nvSpPr>
        <p:spPr>
          <a:xfrm flipH="1">
            <a:off x="3832859" y="3965510"/>
            <a:ext cx="4507619" cy="1938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SCHEDULE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985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">
            <a:extLst>
              <a:ext uri="{FF2B5EF4-FFF2-40B4-BE49-F238E27FC236}">
                <a16:creationId xmlns:a16="http://schemas.microsoft.com/office/drawing/2014/main" id="{23DDD68E-420B-85A5-39AB-5B9D7B19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">
            <a:extLst>
              <a:ext uri="{FF2B5EF4-FFF2-40B4-BE49-F238E27FC236}">
                <a16:creationId xmlns:a16="http://schemas.microsoft.com/office/drawing/2014/main" id="{1AF4AB62-938C-30FB-3B12-C4C13E38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6951" y="0"/>
            <a:ext cx="12187237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D9B21-A190-73CE-5884-0D1F620A4118}"/>
              </a:ext>
            </a:extLst>
          </p:cNvPr>
          <p:cNvSpPr txBox="1"/>
          <p:nvPr/>
        </p:nvSpPr>
        <p:spPr>
          <a:xfrm flipH="1">
            <a:off x="3597481" y="3830217"/>
            <a:ext cx="4507619" cy="1938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Team Contract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973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6951" y="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33C71-D590-E234-B534-278FD7A8621E}"/>
              </a:ext>
            </a:extLst>
          </p:cNvPr>
          <p:cNvSpPr txBox="1"/>
          <p:nvPr/>
        </p:nvSpPr>
        <p:spPr>
          <a:xfrm flipH="1">
            <a:off x="231241" y="3489649"/>
            <a:ext cx="1171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Openness: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chemeClr val="bg1"/>
                </a:solidFill>
              </a:rPr>
              <a:t>To be effective, open sharing with group members is essential to success.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E5BE5-C70C-842D-8FBF-F433E9762422}"/>
              </a:ext>
            </a:extLst>
          </p:cNvPr>
          <p:cNvSpPr txBox="1"/>
          <p:nvPr/>
        </p:nvSpPr>
        <p:spPr>
          <a:xfrm>
            <a:off x="231241" y="4507553"/>
            <a:ext cx="11842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Trust: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It is essential that members trust each others and that is built through honest and open communications.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3CC6-A9F1-54F6-1A6A-9206FC9D108A}"/>
              </a:ext>
            </a:extLst>
          </p:cNvPr>
          <p:cNvSpPr txBox="1"/>
          <p:nvPr/>
        </p:nvSpPr>
        <p:spPr>
          <a:xfrm>
            <a:off x="231241" y="5524322"/>
            <a:ext cx="1209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Conflicts: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A firm agreement  should be reached on how decisions triaged and how differences will be settled.</a:t>
            </a:r>
          </a:p>
        </p:txBody>
      </p:sp>
    </p:spTree>
    <p:extLst>
      <p:ext uri="{BB962C8B-B14F-4D97-AF65-F5344CB8AC3E}">
        <p14:creationId xmlns:p14="http://schemas.microsoft.com/office/powerpoint/2010/main" val="318305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6951" y="0"/>
            <a:ext cx="1218723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E4411-3099-6953-19F2-E4D88958F1A9}"/>
              </a:ext>
            </a:extLst>
          </p:cNvPr>
          <p:cNvSpPr txBox="1"/>
          <p:nvPr/>
        </p:nvSpPr>
        <p:spPr>
          <a:xfrm flipH="1">
            <a:off x="344298" y="3198167"/>
            <a:ext cx="11626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Tolerance: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There are no “perfect” so be tolerant and do not make judgements about others in the team.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6AC12-E6DA-F94A-3DC3-CD5B778379E4}"/>
              </a:ext>
            </a:extLst>
          </p:cNvPr>
          <p:cNvSpPr txBox="1"/>
          <p:nvPr/>
        </p:nvSpPr>
        <p:spPr>
          <a:xfrm>
            <a:off x="344298" y="4163164"/>
            <a:ext cx="1183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Feedback: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Team members offer and receive constructive feedback from each other on their ideas, leadership.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30811-3BEB-7A39-0F4C-7DE320ABC0E0}"/>
              </a:ext>
            </a:extLst>
          </p:cNvPr>
          <p:cNvSpPr txBox="1"/>
          <p:nvPr/>
        </p:nvSpPr>
        <p:spPr>
          <a:xfrm>
            <a:off x="344298" y="5238582"/>
            <a:ext cx="115429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Challenges: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sz="1800" dirty="0">
                <a:solidFill>
                  <a:schemeClr val="bg1"/>
                </a:solidFill>
              </a:rPr>
              <a:t>hallenges by others considered to be healthy, if expresses in a respectful manner which individuals do not engage in personal attacks.</a:t>
            </a:r>
          </a:p>
        </p:txBody>
      </p:sp>
    </p:spTree>
    <p:extLst>
      <p:ext uri="{BB962C8B-B14F-4D97-AF65-F5344CB8AC3E}">
        <p14:creationId xmlns:p14="http://schemas.microsoft.com/office/powerpoint/2010/main" val="335177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764" b="7764"/>
          <a:stretch/>
        </p:blipFill>
        <p:spPr>
          <a:xfrm>
            <a:off x="0" y="933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51962-2F89-481F-138C-2E3DEA0CBB6D}"/>
              </a:ext>
            </a:extLst>
          </p:cNvPr>
          <p:cNvSpPr txBox="1"/>
          <p:nvPr/>
        </p:nvSpPr>
        <p:spPr>
          <a:xfrm>
            <a:off x="3265715" y="923731"/>
            <a:ext cx="506652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  </a:t>
            </a:r>
          </a:p>
          <a:p>
            <a:r>
              <a:rPr lang="en-US" sz="5400" dirty="0"/>
              <a:t>   PERSONAS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3773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645"/>
            <a:ext cx="3256384" cy="742891"/>
          </a:xfrm>
          <a:noFill/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Founder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EAA1571-277D-4DF6-83F9-1438CBE6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81" y="1007708"/>
            <a:ext cx="7410061" cy="3200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Mr. George​​- A 60 years old Businessman who owns  group of luxury hotels in United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C1C1C"/>
                </a:solidFill>
              </a:rPr>
              <a:t>He is r</a:t>
            </a:r>
            <a:r>
              <a:rPr lang="en-US" sz="2000" b="0" i="0" dirty="0">
                <a:solidFill>
                  <a:srgbClr val="1C1C1C"/>
                </a:solidFill>
                <a:effectLst/>
              </a:rPr>
              <a:t>aised in the family business.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C1C"/>
                </a:solidFill>
                <a:effectLst/>
              </a:rPr>
              <a:t>He developed an early passion for hospitality.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C1C"/>
                </a:solidFill>
                <a:effectLst/>
              </a:rPr>
              <a:t>In his more than 40 years at the company’s helm, he built his hotels into a global lodging companies with more than 400 employees spanning 3 states.</a:t>
            </a:r>
          </a:p>
          <a:p>
            <a:br>
              <a:rPr lang="en-US" sz="2800" dirty="0"/>
            </a:br>
            <a:endParaRPr lang="en-US" sz="20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53FC3EB-D4C2-4C52-9AAB-3A4530ED79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855861" y="0"/>
            <a:ext cx="4336139" cy="6858000"/>
          </a:xfrm>
          <a:solidFill>
            <a:srgbClr val="003399">
              <a:alpha val="22000"/>
            </a:s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67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60" y="109079"/>
            <a:ext cx="1884784" cy="742891"/>
          </a:xfrm>
          <a:noFill/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CEO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EAA1571-277D-4DF6-83F9-1438CBE6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02" y="1040550"/>
            <a:ext cx="7008845" cy="31955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Mr. Michael is the CEO and owns stakes in the group of the hotels​.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 is 35 years old, constantly looking for ways to streamline his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 is committed to create a sustainable future for his company.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53FC3EB-D4C2-4C52-9AAB-3A4530ED79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0526"/>
          <a:stretch/>
        </p:blipFill>
        <p:spPr>
          <a:xfrm>
            <a:off x="7893218" y="-1"/>
            <a:ext cx="4298781" cy="6827469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35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38" y="230376"/>
            <a:ext cx="3111568" cy="742891"/>
          </a:xfrm>
          <a:noFill/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Manager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EAA1571-277D-4DF6-83F9-1438CBE6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44" y="1084893"/>
            <a:ext cx="7591231" cy="32351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 Amy is the manager who handles 70 employees in one of the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She is 25 years old, young, smart and very committed to her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She makes sure that her team is aligned all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She co-operates with multiple departments and communicates with the customers.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53FC3EB-D4C2-4C52-9AAB-3A4530ED79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987004" y="0"/>
            <a:ext cx="4204996" cy="6858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5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0" y="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5B0C6-0977-F491-081D-69833436CEA6}"/>
              </a:ext>
            </a:extLst>
          </p:cNvPr>
          <p:cNvSpPr txBox="1"/>
          <p:nvPr/>
        </p:nvSpPr>
        <p:spPr>
          <a:xfrm>
            <a:off x="279917" y="481840"/>
            <a:ext cx="23513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AGENDA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35371-E2AB-29C1-0917-DA15A1A86392}"/>
              </a:ext>
            </a:extLst>
          </p:cNvPr>
          <p:cNvSpPr txBox="1"/>
          <p:nvPr/>
        </p:nvSpPr>
        <p:spPr>
          <a:xfrm>
            <a:off x="354562" y="3131525"/>
            <a:ext cx="5075853" cy="335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PROJECT PROPOSAL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REQUIREMENT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PERSONAS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425739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6951" y="0"/>
            <a:ext cx="12187237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D9B21-A190-73CE-5884-0D1F620A4118}"/>
              </a:ext>
            </a:extLst>
          </p:cNvPr>
          <p:cNvSpPr txBox="1"/>
          <p:nvPr/>
        </p:nvSpPr>
        <p:spPr>
          <a:xfrm flipH="1">
            <a:off x="3832859" y="3965510"/>
            <a:ext cx="4507619" cy="17543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RETROSPECTIVE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016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0" y="8974"/>
            <a:ext cx="12187237" cy="684005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3DF0F-76CD-AF02-14BF-58D18D5EEE98}"/>
              </a:ext>
            </a:extLst>
          </p:cNvPr>
          <p:cNvSpPr/>
          <p:nvPr/>
        </p:nvSpPr>
        <p:spPr>
          <a:xfrm>
            <a:off x="431322" y="620950"/>
            <a:ext cx="3459192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went well??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628A5-2753-3ED3-7C50-EC36D7C425ED}"/>
              </a:ext>
            </a:extLst>
          </p:cNvPr>
          <p:cNvSpPr txBox="1"/>
          <p:nvPr/>
        </p:nvSpPr>
        <p:spPr>
          <a:xfrm flipH="1">
            <a:off x="334486" y="3881921"/>
            <a:ext cx="10795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Meetings were scheduled at regular intervals and all the members of the team contributed well.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Tasks were shared between individuals to collect the regular background information.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We finalized the technologies that are going to be included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6454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4763" y="0"/>
            <a:ext cx="12187237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08F81-4362-DCAF-D545-366AD7085287}"/>
              </a:ext>
            </a:extLst>
          </p:cNvPr>
          <p:cNvSpPr/>
          <p:nvPr/>
        </p:nvSpPr>
        <p:spPr>
          <a:xfrm>
            <a:off x="591851" y="734297"/>
            <a:ext cx="5585014" cy="5232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needs to be improved??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6764D-5219-9B50-909E-7C1A0F78CE36}"/>
              </a:ext>
            </a:extLst>
          </p:cNvPr>
          <p:cNvSpPr txBox="1"/>
          <p:nvPr/>
        </p:nvSpPr>
        <p:spPr>
          <a:xfrm flipH="1">
            <a:off x="474446" y="4268686"/>
            <a:ext cx="10795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More research on the technologies that we finalized needs to done.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Staying committed to the deadlines and work accordingly.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6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764" b="7764"/>
          <a:stretch/>
        </p:blipFill>
        <p:spPr>
          <a:xfrm>
            <a:off x="0" y="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51962-2F89-481F-138C-2E3DEA0CBB6D}"/>
              </a:ext>
            </a:extLst>
          </p:cNvPr>
          <p:cNvSpPr txBox="1"/>
          <p:nvPr/>
        </p:nvSpPr>
        <p:spPr>
          <a:xfrm>
            <a:off x="3265715" y="923731"/>
            <a:ext cx="506652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  </a:t>
            </a:r>
          </a:p>
          <a:p>
            <a:r>
              <a:rPr lang="en-US" sz="5400" dirty="0"/>
              <a:t>  THANK YOU 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20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4763" y="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CC63A-0528-89B2-CD48-1CDDE3F48B8A}"/>
              </a:ext>
            </a:extLst>
          </p:cNvPr>
          <p:cNvSpPr txBox="1"/>
          <p:nvPr/>
        </p:nvSpPr>
        <p:spPr>
          <a:xfrm>
            <a:off x="3166187" y="3713583"/>
            <a:ext cx="5859625" cy="23083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INTRODUCTION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46461-0B23-2C4E-040C-79CF3242AD86}"/>
              </a:ext>
            </a:extLst>
          </p:cNvPr>
          <p:cNvSpPr txBox="1"/>
          <p:nvPr/>
        </p:nvSpPr>
        <p:spPr>
          <a:xfrm>
            <a:off x="-151574" y="5068432"/>
            <a:ext cx="4180115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SATHWIK MUDENTI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BACKEND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FE17-C65C-D033-7085-C9685ABE8A3D}"/>
              </a:ext>
            </a:extLst>
          </p:cNvPr>
          <p:cNvSpPr txBox="1"/>
          <p:nvPr/>
        </p:nvSpPr>
        <p:spPr>
          <a:xfrm>
            <a:off x="8444205" y="5068432"/>
            <a:ext cx="362961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VARUN REDDY DUGGIMPIDI BACKEND DEVELOPER 2</a:t>
            </a:r>
          </a:p>
        </p:txBody>
      </p:sp>
      <p:pic>
        <p:nvPicPr>
          <p:cNvPr id="7" name="Picture 6" descr="A person wearing sunglasses&#10;&#10;Description automatically generated">
            <a:extLst>
              <a:ext uri="{FF2B5EF4-FFF2-40B4-BE49-F238E27FC236}">
                <a16:creationId xmlns:a16="http://schemas.microsoft.com/office/drawing/2014/main" id="{6186A6D1-FB13-790E-0FD7-5E6247C5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6" t="1" b="-5831"/>
          <a:stretch/>
        </p:blipFill>
        <p:spPr>
          <a:xfrm>
            <a:off x="8126436" y="203313"/>
            <a:ext cx="3947379" cy="4552966"/>
          </a:xfrm>
          <a:prstGeom prst="rect">
            <a:avLst/>
          </a:prstGeom>
        </p:spPr>
      </p:pic>
      <p:pic>
        <p:nvPicPr>
          <p:cNvPr id="9" name="Picture 8" descr="A person standing in front of a white wall&#10;&#10;Description automatically generated">
            <a:extLst>
              <a:ext uri="{FF2B5EF4-FFF2-40B4-BE49-F238E27FC236}">
                <a16:creationId xmlns:a16="http://schemas.microsoft.com/office/drawing/2014/main" id="{4419C724-11A2-D7A4-D2E6-9CB730A8C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0204" r="129" b="16871"/>
          <a:stretch/>
        </p:blipFill>
        <p:spPr>
          <a:xfrm>
            <a:off x="71864" y="211829"/>
            <a:ext cx="3546108" cy="4283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69341-6179-9FBB-5769-34CA0AB4653E}"/>
              </a:ext>
            </a:extLst>
          </p:cNvPr>
          <p:cNvSpPr txBox="1"/>
          <p:nvPr/>
        </p:nvSpPr>
        <p:spPr>
          <a:xfrm>
            <a:off x="3994066" y="5166554"/>
            <a:ext cx="3775788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BRUNDA REDDY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DATABASE ADMINISTRATOR.</a:t>
            </a:r>
          </a:p>
        </p:txBody>
      </p:sp>
      <p:pic>
        <p:nvPicPr>
          <p:cNvPr id="12" name="Picture 11" descr="A picture containing colorful, decorated&#10;&#10;Description automatically generated">
            <a:extLst>
              <a:ext uri="{FF2B5EF4-FFF2-40B4-BE49-F238E27FC236}">
                <a16:creationId xmlns:a16="http://schemas.microsoft.com/office/drawing/2014/main" id="{CF31B186-6AD7-1D5E-7450-68B3458BA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25" t="42039" r="16058"/>
          <a:stretch/>
        </p:blipFill>
        <p:spPr>
          <a:xfrm>
            <a:off x="3761775" y="203313"/>
            <a:ext cx="4180115" cy="42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46461-0B23-2C4E-040C-79CF3242AD86}"/>
              </a:ext>
            </a:extLst>
          </p:cNvPr>
          <p:cNvSpPr txBox="1"/>
          <p:nvPr/>
        </p:nvSpPr>
        <p:spPr>
          <a:xfrm>
            <a:off x="867746" y="5477526"/>
            <a:ext cx="3881536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MAANASA DHARINI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FRONTEND DEVELOPER.</a:t>
            </a:r>
          </a:p>
        </p:txBody>
      </p:sp>
      <p:pic>
        <p:nvPicPr>
          <p:cNvPr id="3" name="Picture 2" descr="A picture containing water, outdoor, person, person&#10;&#10;Description automatically generated">
            <a:extLst>
              <a:ext uri="{FF2B5EF4-FFF2-40B4-BE49-F238E27FC236}">
                <a16:creationId xmlns:a16="http://schemas.microsoft.com/office/drawing/2014/main" id="{C0A35752-1EA1-D114-D6BC-F38D0AB1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6" y="174982"/>
            <a:ext cx="3918858" cy="5225143"/>
          </a:xfrm>
          <a:prstGeom prst="rect">
            <a:avLst/>
          </a:prstGeom>
        </p:spPr>
      </p:pic>
      <p:pic>
        <p:nvPicPr>
          <p:cNvPr id="8" name="Picture 7" descr="A picture containing text, building, outdoor, road&#10;&#10;Description automatically generated">
            <a:extLst>
              <a:ext uri="{FF2B5EF4-FFF2-40B4-BE49-F238E27FC236}">
                <a16:creationId xmlns:a16="http://schemas.microsoft.com/office/drawing/2014/main" id="{4687BE88-B645-7FC6-6A97-F4CDC6F6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0478"/>
            <a:ext cx="4180115" cy="522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184BB-48D9-82F8-6418-7ABFAD9EC990}"/>
              </a:ext>
            </a:extLst>
          </p:cNvPr>
          <p:cNvSpPr txBox="1"/>
          <p:nvPr/>
        </p:nvSpPr>
        <p:spPr>
          <a:xfrm>
            <a:off x="7072603" y="5761835"/>
            <a:ext cx="3881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CHINTA </a:t>
            </a:r>
            <a:r>
              <a:rPr lang="en-US" sz="2000" dirty="0">
                <a:solidFill>
                  <a:schemeClr val="bg1"/>
                </a:solidFill>
              </a:rPr>
              <a:t>NARESH</a:t>
            </a:r>
            <a:r>
              <a:rPr lang="en-US" sz="1800" dirty="0">
                <a:solidFill>
                  <a:schemeClr val="bg1"/>
                </a:solidFill>
              </a:rPr>
              <a:t> BABU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 QA/TESTER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4763" y="9525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5112B-44A1-C30F-5B71-E75AE4131CEA}"/>
              </a:ext>
            </a:extLst>
          </p:cNvPr>
          <p:cNvSpPr txBox="1"/>
          <p:nvPr/>
        </p:nvSpPr>
        <p:spPr>
          <a:xfrm>
            <a:off x="3063551" y="4198774"/>
            <a:ext cx="6064897" cy="212365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PROJECT PROPOSAL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-31472" y="-38100"/>
            <a:ext cx="12254944" cy="6896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CCFB83-545C-022F-47C3-324E1CEACCE8}"/>
              </a:ext>
            </a:extLst>
          </p:cNvPr>
          <p:cNvSpPr txBox="1"/>
          <p:nvPr/>
        </p:nvSpPr>
        <p:spPr>
          <a:xfrm flipH="1">
            <a:off x="366879" y="3824019"/>
            <a:ext cx="10795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To develop a Web-application that reduces </a:t>
            </a:r>
            <a:r>
              <a:rPr lang="en-US" sz="2400">
                <a:solidFill>
                  <a:schemeClr val="bg1"/>
                </a:solidFill>
              </a:rPr>
              <a:t>grunt work.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To help restaurant owner &amp; mangers to run the business end-to-end.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Keep track of inventory orders, reservations, billing, employees and payroll.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System needs the security of data so that the transactions will 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70390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4763" y="9525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4543F-B3E2-866E-6036-A314083169FC}"/>
              </a:ext>
            </a:extLst>
          </p:cNvPr>
          <p:cNvSpPr txBox="1"/>
          <p:nvPr/>
        </p:nvSpPr>
        <p:spPr>
          <a:xfrm>
            <a:off x="3292151" y="3853542"/>
            <a:ext cx="5607697" cy="255454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REQUIREMENT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ANALYSIS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06DDB2-0F8B-DE54-17F0-ECA1B44FF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31" b="7531"/>
          <a:stretch/>
        </p:blipFill>
        <p:spPr>
          <a:xfrm>
            <a:off x="4763" y="0"/>
            <a:ext cx="121872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3BF4E-8FAB-7854-F0A9-2A0848205561}"/>
              </a:ext>
            </a:extLst>
          </p:cNvPr>
          <p:cNvSpPr txBox="1"/>
          <p:nvPr/>
        </p:nvSpPr>
        <p:spPr>
          <a:xfrm flipH="1">
            <a:off x="698178" y="3875777"/>
            <a:ext cx="10795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Hotel Management System is a web-based application.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Html, CSS, </a:t>
            </a:r>
            <a:r>
              <a:rPr lang="en-US" sz="2400" dirty="0" err="1">
                <a:solidFill>
                  <a:schemeClr val="bg1"/>
                </a:solidFill>
              </a:rPr>
              <a:t>Js</a:t>
            </a:r>
            <a:r>
              <a:rPr lang="en-US" sz="2400" dirty="0">
                <a:solidFill>
                  <a:schemeClr val="bg1"/>
                </a:solidFill>
              </a:rPr>
              <a:t> are used to develop UI and backend of the application is developed using </a:t>
            </a:r>
            <a:r>
              <a:rPr lang="en-US" sz="2400" dirty="0" err="1">
                <a:solidFill>
                  <a:schemeClr val="bg1"/>
                </a:solidFill>
              </a:rPr>
              <a:t>Php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</a:rPr>
              <a:t>MySql</a:t>
            </a:r>
            <a:r>
              <a:rPr lang="en-US" sz="2400" dirty="0">
                <a:solidFill>
                  <a:schemeClr val="bg1"/>
                </a:solidFill>
              </a:rPr>
              <a:t> is used as a database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33532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{13BF2E13-C8F9-42E5-9AFE-F9AC70BF83E9}tf16411246_win32</Template>
  <TotalTime>687</TotalTime>
  <Words>511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Calisto MT</vt:lpstr>
      <vt:lpstr>Courier New</vt:lpstr>
      <vt:lpstr>Kunstler Script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Founder</vt:lpstr>
      <vt:lpstr>CEO</vt:lpstr>
      <vt:lpstr>Manager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Maanasa Dharini</dc:creator>
  <cp:lastModifiedBy>sathwik mudenti</cp:lastModifiedBy>
  <cp:revision>4</cp:revision>
  <dcterms:created xsi:type="dcterms:W3CDTF">2022-10-06T16:36:04Z</dcterms:created>
  <dcterms:modified xsi:type="dcterms:W3CDTF">2022-10-12T11:56:02Z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