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79C005A-1872-4B76-A6D2-00FE65E4DA09}"/>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xmlns=""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A41DE4-3DC8-497C-B16C-6724ACCAD0F8}"/>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xmlns=""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9EEAE2-3E11-413C-BB29-023F8B1B735A}"/>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xmlns=""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8A4C7F-7E25-4959-912E-E9ADC05A6C26}"/>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xmlns=""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AA9E3C8-31CC-461D-B85E-EC051D965384}"/>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xmlns=""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058FD50-58E8-48A0-AFE5-0187081B446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xmlns=""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F78DBEF-1570-4C25-9AC3-E49C66CC714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8" name="Footer Placeholder 7">
            <a:extLst>
              <a:ext uri="{FF2B5EF4-FFF2-40B4-BE49-F238E27FC236}">
                <a16:creationId xmlns:a16="http://schemas.microsoft.com/office/drawing/2014/main" xmlns=""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F1C56FC-E9F3-4B3D-AEAD-51A328D97FFC}"/>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4" name="Footer Placeholder 3">
            <a:extLst>
              <a:ext uri="{FF2B5EF4-FFF2-40B4-BE49-F238E27FC236}">
                <a16:creationId xmlns:a16="http://schemas.microsoft.com/office/drawing/2014/main" xmlns=""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D0EC5A-98C6-4232-9C44-101597DF1A9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3" name="Footer Placeholder 2">
            <a:extLst>
              <a:ext uri="{FF2B5EF4-FFF2-40B4-BE49-F238E27FC236}">
                <a16:creationId xmlns:a16="http://schemas.microsoft.com/office/drawing/2014/main" xmlns=""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9EF94A-C800-48D2-BD86-7FA8E15BE3B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xmlns=""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346B5B-8C25-483E-B656-529D095F49F4}"/>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xmlns=""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xmlns=""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FCFE6-4994-446E-B27A-ED9BCAD62211}"/>
              </a:ext>
            </a:extLst>
          </p:cNvPr>
          <p:cNvSpPr>
            <a:spLocks noGrp="1"/>
          </p:cNvSpPr>
          <p:nvPr>
            <p:ph type="ctrTitle"/>
          </p:nvPr>
        </p:nvSpPr>
        <p:spPr>
          <a:xfrm>
            <a:off x="968188" y="1122363"/>
            <a:ext cx="9699812" cy="2387600"/>
          </a:xfrm>
        </p:spPr>
        <p:txBody>
          <a:bodyPr>
            <a:normAutofit/>
          </a:bodyPr>
          <a:lstStyle/>
          <a:p>
            <a:r>
              <a:rPr lang="en-IN" sz="4400" dirty="0">
                <a:solidFill>
                  <a:schemeClr val="accent1">
                    <a:lumMod val="75000"/>
                  </a:schemeClr>
                </a:solidFill>
              </a:rPr>
              <a:t>Database Management Systems</a:t>
            </a:r>
            <a:r>
              <a:rPr lang="en-IN" dirty="0">
                <a:solidFill>
                  <a:schemeClr val="accent1">
                    <a:lumMod val="75000"/>
                  </a:schemeClr>
                </a:solidFill>
              </a:rPr>
              <a:t/>
            </a:r>
            <a:br>
              <a:rPr lang="en-IN" dirty="0">
                <a:solidFill>
                  <a:schemeClr val="accent1">
                    <a:lumMod val="75000"/>
                  </a:schemeClr>
                </a:solidFill>
              </a:rPr>
            </a:br>
            <a:r>
              <a:rPr lang="en-IN" dirty="0">
                <a:solidFill>
                  <a:schemeClr val="accent2">
                    <a:lumMod val="50000"/>
                  </a:schemeClr>
                </a:solidFill>
              </a:rPr>
              <a:t>Expenditure distributor Management</a:t>
            </a:r>
          </a:p>
        </p:txBody>
      </p:sp>
      <p:sp>
        <p:nvSpPr>
          <p:cNvPr id="3" name="Subtitle 2">
            <a:extLst>
              <a:ext uri="{FF2B5EF4-FFF2-40B4-BE49-F238E27FC236}">
                <a16:creationId xmlns:a16="http://schemas.microsoft.com/office/drawing/2014/main" xmlns="" id="{827370EC-E742-4D78-A1C2-EAF840F46BFE}"/>
              </a:ext>
            </a:extLst>
          </p:cNvPr>
          <p:cNvSpPr>
            <a:spLocks noGrp="1"/>
          </p:cNvSpPr>
          <p:nvPr>
            <p:ph type="subTitle" idx="1"/>
          </p:nvPr>
        </p:nvSpPr>
        <p:spPr/>
        <p:txBody>
          <a:bodyPr>
            <a:normAutofit fontScale="25000" lnSpcReduction="20000"/>
          </a:bodyPr>
          <a:lstStyle/>
          <a:p>
            <a:r>
              <a:rPr lang="en-IN" dirty="0">
                <a:solidFill>
                  <a:schemeClr val="accent6">
                    <a:lumMod val="75000"/>
                  </a:schemeClr>
                </a:solidFill>
              </a:rPr>
              <a:t>By</a:t>
            </a:r>
          </a:p>
          <a:p>
            <a:r>
              <a:rPr lang="en-IN" sz="7200" dirty="0">
                <a:solidFill>
                  <a:schemeClr val="accent6">
                    <a:lumMod val="75000"/>
                  </a:schemeClr>
                </a:solidFill>
              </a:rPr>
              <a:t>Froilan Bruno Anthony (2110030343)</a:t>
            </a:r>
          </a:p>
          <a:p>
            <a:r>
              <a:rPr lang="en-IN" sz="7200" dirty="0">
                <a:solidFill>
                  <a:schemeClr val="accent6">
                    <a:lumMod val="75000"/>
                  </a:schemeClr>
                </a:solidFill>
              </a:rPr>
              <a:t>V. Neha Reddy (2110030132)</a:t>
            </a:r>
          </a:p>
          <a:p>
            <a:r>
              <a:rPr lang="en-IN" sz="7200" dirty="0">
                <a:solidFill>
                  <a:schemeClr val="accent6">
                    <a:lumMod val="75000"/>
                  </a:schemeClr>
                </a:solidFill>
              </a:rPr>
              <a:t>K. Neha Chowdary (2110030180)</a:t>
            </a:r>
          </a:p>
          <a:p>
            <a:r>
              <a:rPr lang="en-IN" sz="7200" dirty="0">
                <a:solidFill>
                  <a:schemeClr val="accent6">
                    <a:lumMod val="75000"/>
                  </a:schemeClr>
                </a:solidFill>
              </a:rPr>
              <a:t>P. Sathwik Reddy (2110030191)</a:t>
            </a:r>
          </a:p>
          <a:p>
            <a:r>
              <a:rPr lang="en-IN" sz="7200" dirty="0">
                <a:solidFill>
                  <a:schemeClr val="accent6">
                    <a:lumMod val="75000"/>
                  </a:schemeClr>
                </a:solidFill>
              </a:rPr>
              <a:t>Under the guidance of </a:t>
            </a:r>
          </a:p>
          <a:p>
            <a:r>
              <a:rPr lang="en-IN" sz="7200" dirty="0">
                <a:solidFill>
                  <a:schemeClr val="accent6">
                    <a:lumMod val="75000"/>
                  </a:schemeClr>
                </a:solidFill>
              </a:rPr>
              <a:t>Mr. Sumit Hazra</a:t>
            </a: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p:txBody>
      </p:sp>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918B2-4F24-4C89-A5D0-F8501987442F}"/>
              </a:ext>
            </a:extLst>
          </p:cNvPr>
          <p:cNvSpPr>
            <a:spLocks noGrp="1"/>
          </p:cNvSpPr>
          <p:nvPr>
            <p:ph type="title"/>
          </p:nvPr>
        </p:nvSpPr>
        <p:spPr/>
        <p:txBody>
          <a:bodyPr/>
          <a:lstStyle/>
          <a:p>
            <a:pPr algn="ctr"/>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xmlns="" id="{DA0304B7-7EFB-4778-A43C-CF1BBB0CFB1F}"/>
              </a:ext>
            </a:extLst>
          </p:cNvPr>
          <p:cNvSpPr>
            <a:spLocks noGrp="1"/>
          </p:cNvSpPr>
          <p:nvPr>
            <p:ph idx="1"/>
          </p:nvPr>
        </p:nvSpPr>
        <p:spPr/>
        <p:txBody>
          <a:bodyPr/>
          <a:lstStyle/>
          <a:p>
            <a:pPr algn="ctr"/>
            <a:r>
              <a:rPr lang="en-US" dirty="0">
                <a:solidFill>
                  <a:srgbClr val="0070C0"/>
                </a:solidFill>
              </a:rPr>
              <a:t>The main problem all the people face is not having track of their investments/expenditures.</a:t>
            </a:r>
          </a:p>
          <a:p>
            <a:pPr algn="ctr"/>
            <a:r>
              <a:rPr lang="en-US" dirty="0">
                <a:solidFill>
                  <a:srgbClr val="0070C0"/>
                </a:solidFill>
              </a:rPr>
              <a:t> We are going to put an end to the above stated problem by creating a web application which keeps a track of users investments and expenditure.</a:t>
            </a:r>
          </a:p>
          <a:p>
            <a:endParaRPr lang="en-IN"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19C24-F6AF-4CCF-9D66-0ABCAB5A628E}"/>
              </a:ext>
            </a:extLst>
          </p:cNvPr>
          <p:cNvSpPr>
            <a:spLocks noGrp="1"/>
          </p:cNvSpPr>
          <p:nvPr>
            <p:ph type="title"/>
          </p:nvPr>
        </p:nvSpPr>
        <p:spPr/>
        <p:txBody>
          <a:bodyPr/>
          <a:lstStyle/>
          <a:p>
            <a:pPr algn="ctr"/>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xmlns="" id="{8A7E5BF9-49EB-40A0-9E84-D30467DC69EA}"/>
              </a:ext>
            </a:extLst>
          </p:cNvPr>
          <p:cNvSpPr>
            <a:spLocks noGrp="1"/>
          </p:cNvSpPr>
          <p:nvPr>
            <p:ph idx="1"/>
          </p:nvPr>
        </p:nvSpPr>
        <p:spPr>
          <a:xfrm>
            <a:off x="838200" y="1548063"/>
            <a:ext cx="10515600" cy="4628900"/>
          </a:xfrm>
        </p:spPr>
        <p:txBody>
          <a:bodyPr/>
          <a:lstStyle/>
          <a:p>
            <a:pPr algn="ctr"/>
            <a:r>
              <a:rPr lang="en-US" dirty="0">
                <a:solidFill>
                  <a:srgbClr val="0070C0"/>
                </a:solidFill>
              </a:rPr>
              <a:t>There is no proper web application or an app on </a:t>
            </a:r>
            <a:r>
              <a:rPr lang="en-IN" dirty="0">
                <a:solidFill>
                  <a:srgbClr val="0070C0"/>
                </a:solidFill>
              </a:rPr>
              <a:t>Expenditure distributor Management.</a:t>
            </a:r>
          </a:p>
          <a:p>
            <a:pPr algn="ctr"/>
            <a:r>
              <a:rPr lang="en-IN" dirty="0">
                <a:solidFill>
                  <a:srgbClr val="0070C0"/>
                </a:solidFill>
              </a:rPr>
              <a:t>But there are some applications like Infor Cloud ERP , NetSuite which are </a:t>
            </a:r>
            <a:r>
              <a:rPr lang="en-US" b="0" i="0" dirty="0">
                <a:solidFill>
                  <a:srgbClr val="0070C0"/>
                </a:solidFill>
                <a:effectLst/>
                <a:latin typeface="-apple-system"/>
              </a:rPr>
              <a:t> </a:t>
            </a:r>
            <a:r>
              <a:rPr lang="en-US" i="0" dirty="0">
                <a:solidFill>
                  <a:srgbClr val="0070C0"/>
                </a:solidFill>
                <a:effectLst/>
              </a:rPr>
              <a:t>industry specialized enterprise resource planning solutions for manufacturers and distributors</a:t>
            </a:r>
            <a:r>
              <a:rPr lang="en-US" b="0" i="0" dirty="0">
                <a:solidFill>
                  <a:srgbClr val="444A51"/>
                </a:solidFill>
                <a:effectLst/>
                <a:latin typeface="-apple-system"/>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7" y="3890210"/>
            <a:ext cx="3577390" cy="21737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173" y="3847115"/>
            <a:ext cx="3863132" cy="2259932"/>
          </a:xfrm>
          <a:prstGeom prst="rect">
            <a:avLst/>
          </a:prstGeom>
        </p:spPr>
      </p:pic>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9C607-0321-4664-A0D0-86C179313E4F}"/>
              </a:ext>
            </a:extLst>
          </p:cNvPr>
          <p:cNvSpPr>
            <a:spLocks noGrp="1"/>
          </p:cNvSpPr>
          <p:nvPr>
            <p:ph type="title"/>
          </p:nvPr>
        </p:nvSpPr>
        <p:spPr/>
        <p:txBody>
          <a:bodyPr/>
          <a:lstStyle/>
          <a:p>
            <a:pPr algn="ctr"/>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xmlns="" id="{D7F674A8-B697-455E-AE71-EE2E42A1C10C}"/>
              </a:ext>
            </a:extLst>
          </p:cNvPr>
          <p:cNvSpPr>
            <a:spLocks noGrp="1"/>
          </p:cNvSpPr>
          <p:nvPr>
            <p:ph idx="1"/>
          </p:nvPr>
        </p:nvSpPr>
        <p:spPr/>
        <p:txBody>
          <a:bodyPr>
            <a:normAutofit lnSpcReduction="10000"/>
          </a:bodyPr>
          <a:lstStyle/>
          <a:p>
            <a:pPr algn="ctr"/>
            <a:r>
              <a:rPr lang="en-IN" dirty="0">
                <a:solidFill>
                  <a:schemeClr val="accent4">
                    <a:lumMod val="50000"/>
                  </a:schemeClr>
                </a:solidFill>
              </a:rPr>
              <a:t>What is the technique -</a:t>
            </a:r>
            <a:r>
              <a:rPr lang="en-IN" dirty="0"/>
              <a:t> </a:t>
            </a:r>
            <a:r>
              <a:rPr lang="en-IN" i="1" dirty="0">
                <a:solidFill>
                  <a:srgbClr val="0070C0"/>
                </a:solidFill>
              </a:rPr>
              <a:t>The technique proposed is the EER diagram of the Database and using SQL queries to access the database. The EER model gives basic idea to the team to develop the project.</a:t>
            </a:r>
            <a:endParaRPr lang="en-IN" dirty="0">
              <a:solidFill>
                <a:srgbClr val="0070C0"/>
              </a:solidFill>
            </a:endParaRPr>
          </a:p>
          <a:p>
            <a:pPr algn="ctr"/>
            <a:r>
              <a:rPr lang="en-IN" dirty="0">
                <a:solidFill>
                  <a:schemeClr val="accent4">
                    <a:lumMod val="50000"/>
                  </a:schemeClr>
                </a:solidFill>
              </a:rPr>
              <a:t>How is it suitable for your application </a:t>
            </a:r>
            <a:r>
              <a:rPr lang="en-IN" dirty="0">
                <a:solidFill>
                  <a:schemeClr val="accent2">
                    <a:lumMod val="50000"/>
                  </a:schemeClr>
                </a:solidFill>
              </a:rPr>
              <a:t>- </a:t>
            </a:r>
            <a:r>
              <a:rPr lang="en-IN" i="1" dirty="0">
                <a:solidFill>
                  <a:srgbClr val="0070C0"/>
                </a:solidFill>
              </a:rPr>
              <a:t>The database is used to store all the content of the app, the content is accessed based on the preferences of the user, and this helps to deliver the most relevant content to the user.</a:t>
            </a:r>
            <a:endParaRPr lang="en-IN" dirty="0">
              <a:solidFill>
                <a:srgbClr val="0070C0"/>
              </a:solidFill>
            </a:endParaRPr>
          </a:p>
          <a:p>
            <a:pPr algn="ctr"/>
            <a:r>
              <a:rPr lang="en-IN" dirty="0">
                <a:solidFill>
                  <a:schemeClr val="accent4">
                    <a:lumMod val="50000"/>
                  </a:schemeClr>
                </a:solidFill>
              </a:rPr>
              <a:t>What do you know about the solution of it using proposed design method - </a:t>
            </a:r>
            <a:r>
              <a:rPr lang="en-IN" i="1" dirty="0">
                <a:solidFill>
                  <a:srgbClr val="0070C0"/>
                </a:solidFill>
              </a:rPr>
              <a:t>The EER and ER diagrams give the basic idea and understanding of the entity and attributes amongst the team of developers and makes the development process easy.</a:t>
            </a:r>
          </a:p>
          <a:p>
            <a:pPr marL="0" indent="0">
              <a:buNone/>
            </a:pPr>
            <a:endParaRPr lang="en-IN" dirty="0"/>
          </a:p>
        </p:txBody>
      </p:sp>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0D7B3-C5EC-48FF-ABB6-4CD4DCDE774E}"/>
              </a:ext>
            </a:extLst>
          </p:cNvPr>
          <p:cNvSpPr>
            <a:spLocks noGrp="1"/>
          </p:cNvSpPr>
          <p:nvPr>
            <p:ph type="title"/>
          </p:nvPr>
        </p:nvSpPr>
        <p:spPr/>
        <p:txBody>
          <a:bodyPr/>
          <a:lstStyle/>
          <a:p>
            <a:r>
              <a:rPr lang="en-IN" dirty="0" smtClean="0">
                <a:solidFill>
                  <a:schemeClr val="accent2">
                    <a:lumMod val="50000"/>
                  </a:schemeClr>
                </a:solidFill>
              </a:rPr>
              <a:t>                              PERKS </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9F916CAF-A315-4FBB-AF10-D90D4319CD49}"/>
              </a:ext>
            </a:extLst>
          </p:cNvPr>
          <p:cNvSpPr>
            <a:spLocks noGrp="1"/>
          </p:cNvSpPr>
          <p:nvPr>
            <p:ph idx="1"/>
          </p:nvPr>
        </p:nvSpPr>
        <p:spPr/>
        <p:txBody>
          <a:bodyPr/>
          <a:lstStyle/>
          <a:p>
            <a:r>
              <a:rPr lang="en-US" dirty="0">
                <a:solidFill>
                  <a:schemeClr val="accent5">
                    <a:lumMod val="75000"/>
                  </a:schemeClr>
                </a:solidFill>
              </a:rPr>
              <a:t>This helps us to get rid of the need for paper responsibilities </a:t>
            </a:r>
            <a:endParaRPr lang="en-US" dirty="0" smtClean="0">
              <a:solidFill>
                <a:schemeClr val="accent5">
                  <a:lumMod val="75000"/>
                </a:schemeClr>
              </a:solidFill>
            </a:endParaRPr>
          </a:p>
          <a:p>
            <a:endParaRPr lang="en-US" dirty="0">
              <a:solidFill>
                <a:schemeClr val="accent5">
                  <a:lumMod val="75000"/>
                </a:schemeClr>
              </a:solidFill>
            </a:endParaRPr>
          </a:p>
          <a:p>
            <a:r>
              <a:rPr lang="en-US" dirty="0">
                <a:solidFill>
                  <a:schemeClr val="accent5">
                    <a:lumMod val="75000"/>
                  </a:schemeClr>
                </a:solidFill>
              </a:rPr>
              <a:t>utilized by any individual to govern their income expenditure</a:t>
            </a:r>
            <a:r>
              <a:rPr lang="en-US" dirty="0" smtClean="0">
                <a:solidFill>
                  <a:schemeClr val="accent5">
                    <a:lumMod val="75000"/>
                  </a:schemeClr>
                </a:solidFill>
              </a:rPr>
              <a:t> </a:t>
            </a:r>
          </a:p>
          <a:p>
            <a:endParaRPr lang="en-US" dirty="0" smtClean="0">
              <a:solidFill>
                <a:schemeClr val="accent5">
                  <a:lumMod val="75000"/>
                </a:schemeClr>
              </a:solidFill>
            </a:endParaRPr>
          </a:p>
          <a:p>
            <a:r>
              <a:rPr lang="en-US" dirty="0">
                <a:solidFill>
                  <a:schemeClr val="accent5">
                    <a:lumMod val="75000"/>
                  </a:schemeClr>
                </a:solidFill>
              </a:rPr>
              <a:t>On a weekly, monthly, and yearly basis, details of expenses will be displayed</a:t>
            </a:r>
          </a:p>
          <a:p>
            <a:endParaRPr lang="en-IN" dirty="0"/>
          </a:p>
        </p:txBody>
      </p:sp>
    </p:spTree>
    <p:extLst>
      <p:ext uri="{BB962C8B-B14F-4D97-AF65-F5344CB8AC3E}">
        <p14:creationId xmlns:p14="http://schemas.microsoft.com/office/powerpoint/2010/main" val="107968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0E2495-BC54-4067-8E7F-D378A5039021}"/>
              </a:ext>
            </a:extLst>
          </p:cNvPr>
          <p:cNvSpPr>
            <a:spLocks noGrp="1"/>
          </p:cNvSpPr>
          <p:nvPr>
            <p:ph type="title"/>
          </p:nvPr>
        </p:nvSpPr>
        <p:spPr>
          <a:xfrm>
            <a:off x="3926305" y="0"/>
            <a:ext cx="10515600" cy="1325563"/>
          </a:xfrm>
        </p:spPr>
        <p:txBody>
          <a:bodyPr/>
          <a:lstStyle/>
          <a:p>
            <a:r>
              <a:rPr lang="en-IN" dirty="0">
                <a:solidFill>
                  <a:schemeClr val="accent2">
                    <a:lumMod val="50000"/>
                  </a:schemeClr>
                </a:solidFill>
              </a:rPr>
              <a:t>Github setup</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0782" y="1019176"/>
            <a:ext cx="3989660" cy="2244184"/>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9348" y="1019175"/>
            <a:ext cx="4098758" cy="230555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9348" y="3842084"/>
            <a:ext cx="4142426" cy="233011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372" y="3828046"/>
            <a:ext cx="4142428" cy="2330116"/>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TOOLS USED </a:t>
            </a:r>
            <a:endParaRPr lang="en-IN" dirty="0"/>
          </a:p>
        </p:txBody>
      </p:sp>
      <p:pic>
        <p:nvPicPr>
          <p:cNvPr id="4" name="Picture 2" descr="PostgreSQL vs. MySQL">
            <a:extLst>
              <a:ext uri="{FF2B5EF4-FFF2-40B4-BE49-F238E27FC236}">
                <a16:creationId xmlns:a16="http://schemas.microsoft.com/office/drawing/2014/main" xmlns="" id="{683DA9BC-35B6-61B5-CDB5-037B210F1EF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5268" y="1315451"/>
            <a:ext cx="3911393" cy="26075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18407E5A-A4D0-FDCB-96CF-DFCBD244041E}"/>
              </a:ext>
            </a:extLst>
          </p:cNvPr>
          <p:cNvPicPr>
            <a:picLocks noChangeAspect="1"/>
          </p:cNvPicPr>
          <p:nvPr/>
        </p:nvPicPr>
        <p:blipFill>
          <a:blip r:embed="rId3"/>
          <a:stretch>
            <a:fillRect/>
          </a:stretch>
        </p:blipFill>
        <p:spPr>
          <a:xfrm>
            <a:off x="6638503" y="3748061"/>
            <a:ext cx="3924456" cy="2381636"/>
          </a:xfrm>
          <a:prstGeom prst="rect">
            <a:avLst/>
          </a:prstGeom>
        </p:spPr>
      </p:pic>
    </p:spTree>
    <p:extLst>
      <p:ext uri="{BB962C8B-B14F-4D97-AF65-F5344CB8AC3E}">
        <p14:creationId xmlns:p14="http://schemas.microsoft.com/office/powerpoint/2010/main" val="351650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3E181-6CB8-4C66-9588-9712C8DB5DDC}"/>
              </a:ext>
            </a:extLst>
          </p:cNvPr>
          <p:cNvSpPr>
            <a:spLocks noGrp="1"/>
          </p:cNvSpPr>
          <p:nvPr>
            <p:ph type="title"/>
          </p:nvPr>
        </p:nvSpPr>
        <p:spPr/>
        <p:txBody>
          <a:bodyPr/>
          <a:lstStyle/>
          <a:p>
            <a:pPr algn="ctr"/>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xmlns="" id="{0D677678-E6FC-43AF-8710-22E963C7CB46}"/>
              </a:ext>
            </a:extLst>
          </p:cNvPr>
          <p:cNvSpPr>
            <a:spLocks noGrp="1"/>
          </p:cNvSpPr>
          <p:nvPr>
            <p:ph idx="1"/>
          </p:nvPr>
        </p:nvSpPr>
        <p:spPr/>
        <p:txBody>
          <a:bodyPr/>
          <a:lstStyle/>
          <a:p>
            <a:pPr marL="0" indent="0" algn="ctr">
              <a:buNone/>
            </a:pPr>
            <a:r>
              <a:rPr lang="en-US" dirty="0">
                <a:solidFill>
                  <a:srgbClr val="0070C0"/>
                </a:solidFill>
              </a:rPr>
              <a:t>2110030343 </a:t>
            </a:r>
            <a:r>
              <a:rPr lang="en-US" dirty="0" err="1">
                <a:solidFill>
                  <a:srgbClr val="0070C0"/>
                </a:solidFill>
              </a:rPr>
              <a:t>Frolin</a:t>
            </a:r>
            <a:r>
              <a:rPr lang="en-US" dirty="0">
                <a:solidFill>
                  <a:srgbClr val="0070C0"/>
                </a:solidFill>
              </a:rPr>
              <a:t> Bruno Anthony - ER Diagram</a:t>
            </a:r>
          </a:p>
          <a:p>
            <a:pPr marL="0" indent="0" algn="ctr">
              <a:buNone/>
            </a:pPr>
            <a:r>
              <a:rPr lang="en-US" dirty="0">
                <a:solidFill>
                  <a:srgbClr val="0070C0"/>
                </a:solidFill>
              </a:rPr>
              <a:t>2110030132 Neha Reddy -  Existing solutions/ Naïve solutions</a:t>
            </a:r>
          </a:p>
          <a:p>
            <a:pPr marL="0" indent="0" algn="ctr">
              <a:buNone/>
            </a:pPr>
            <a:r>
              <a:rPr lang="en-US" dirty="0">
                <a:solidFill>
                  <a:srgbClr val="0070C0"/>
                </a:solidFill>
              </a:rPr>
              <a:t>2110030180 Neha Chowdary -  Problem statement and domain</a:t>
            </a:r>
          </a:p>
          <a:p>
            <a:pPr marL="0" indent="0" algn="ctr">
              <a:buNone/>
            </a:pPr>
            <a:r>
              <a:rPr lang="en-US" dirty="0">
                <a:solidFill>
                  <a:srgbClr val="0070C0"/>
                </a:solidFill>
              </a:rPr>
              <a:t>2110030191 </a:t>
            </a:r>
            <a:r>
              <a:rPr lang="en-US" dirty="0" err="1">
                <a:solidFill>
                  <a:srgbClr val="0070C0"/>
                </a:solidFill>
              </a:rPr>
              <a:t>Sathwik</a:t>
            </a:r>
            <a:r>
              <a:rPr lang="en-US" dirty="0">
                <a:solidFill>
                  <a:srgbClr val="0070C0"/>
                </a:solidFill>
              </a:rPr>
              <a:t> Reddy - Research records</a:t>
            </a:r>
            <a:endParaRPr lang="en-IN" dirty="0">
              <a:solidFill>
                <a:srgbClr val="0070C0"/>
              </a:solidFill>
            </a:endParaRPr>
          </a:p>
        </p:txBody>
      </p:sp>
    </p:spTree>
    <p:extLst>
      <p:ext uri="{BB962C8B-B14F-4D97-AF65-F5344CB8AC3E}">
        <p14:creationId xmlns:p14="http://schemas.microsoft.com/office/powerpoint/2010/main" val="247713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endParaRPr lang="en-IN" dirty="0"/>
          </a:p>
        </p:txBody>
      </p:sp>
      <p:sp>
        <p:nvSpPr>
          <p:cNvPr id="3" name="Content Placeholder 2"/>
          <p:cNvSpPr>
            <a:spLocks noGrp="1"/>
          </p:cNvSpPr>
          <p:nvPr>
            <p:ph idx="1"/>
          </p:nvPr>
        </p:nvSpPr>
        <p:spPr>
          <a:xfrm>
            <a:off x="838200" y="1010653"/>
            <a:ext cx="10515600" cy="4652210"/>
          </a:xfrm>
        </p:spPr>
        <p:txBody>
          <a:bodyPr/>
          <a:lstStyle/>
          <a:p>
            <a:endParaRPr lang="en-IN" dirty="0" smtClean="0"/>
          </a:p>
          <a:p>
            <a:pPr marL="0" indent="0">
              <a:buNone/>
            </a:pPr>
            <a:r>
              <a:rPr lang="en-IN" dirty="0" smtClean="0"/>
              <a:t>                                          </a:t>
            </a:r>
          </a:p>
          <a:p>
            <a:pPr marL="0" indent="0">
              <a:buNone/>
            </a:pPr>
            <a:r>
              <a:rPr lang="en-IN" dirty="0" smtClean="0"/>
              <a:t>        </a:t>
            </a:r>
          </a:p>
          <a:p>
            <a:endParaRPr lang="en-IN" dirty="0"/>
          </a:p>
          <a:p>
            <a:pPr marL="0" indent="0">
              <a:buNone/>
            </a:pPr>
            <a:r>
              <a:rPr lang="en-IN" dirty="0" smtClean="0"/>
              <a:t>                                           </a:t>
            </a:r>
            <a:r>
              <a:rPr lang="en-IN" sz="4400" dirty="0" smtClean="0">
                <a:latin typeface="Goudy Old Style" pitchFamily="18" charset="0"/>
              </a:rPr>
              <a:t>THANK YOU </a:t>
            </a:r>
            <a:endParaRPr lang="en-IN" sz="4400" dirty="0">
              <a:latin typeface="Goudy Old Style" pitchFamily="18" charset="0"/>
            </a:endParaRPr>
          </a:p>
        </p:txBody>
      </p:sp>
    </p:spTree>
    <p:extLst>
      <p:ext uri="{BB962C8B-B14F-4D97-AF65-F5344CB8AC3E}">
        <p14:creationId xmlns:p14="http://schemas.microsoft.com/office/powerpoint/2010/main" val="1101667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334</Words>
  <Application>Microsoft Office PowerPoint</Application>
  <PresentationFormat>Custom</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Database Management Systems Expenditure distributor Management</vt:lpstr>
      <vt:lpstr>Problem statement and domain</vt:lpstr>
      <vt:lpstr>Existing solutions/ Naïve solutions</vt:lpstr>
      <vt:lpstr>Proposed Algorithm Design Technique</vt:lpstr>
      <vt:lpstr>                              PERKS </vt:lpstr>
      <vt:lpstr>Github setup</vt:lpstr>
      <vt:lpstr>                       TOOLS USED </vt:lpstr>
      <vt:lpstr>Division of work among the group members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NEHA</cp:lastModifiedBy>
  <cp:revision>9</cp:revision>
  <dcterms:created xsi:type="dcterms:W3CDTF">2022-02-18T09:01:51Z</dcterms:created>
  <dcterms:modified xsi:type="dcterms:W3CDTF">2022-08-08T03:24:53Z</dcterms:modified>
</cp:coreProperties>
</file>