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6096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1748671"/>
            <a:ext cx="7477601" cy="333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Cryptography: Decentralizing Attribute-Based Encryption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5414724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Multi-Authority Attribute-Based Encryption (ABE) provides a powerful decentralized solution for secure data sharing. Our system allows any party to act as an ABE authority and issue private keys based on attributes.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278850"/>
            <a:ext cx="93268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Breaking Down Multi-Authority ABE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2417564"/>
            <a:ext cx="3088958" cy="190904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604266"/>
            <a:ext cx="26441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Secure Data Sharing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5173623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Multi-Authority ABE allows any party to securely share data with authorized users based on a boolean formula over attributes.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602" y="2417564"/>
            <a:ext cx="3088958" cy="190904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0602" y="460426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Collaboration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0602" y="5173623"/>
            <a:ext cx="308895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Our system promotes collaboration between parties, enabling them to issue private keys and share data without any central authority.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816" y="2417564"/>
            <a:ext cx="3089077" cy="190916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460438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Innovation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92816" y="5173742"/>
            <a:ext cx="308907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Moving beyond traditional ABE, Multi-Authority ABE provides a more versatile and scalable solution for secure data sharing.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1604367"/>
            <a:ext cx="71170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Benefits of Our System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280558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6" name="Text 4"/>
          <p:cNvSpPr/>
          <p:nvPr/>
        </p:nvSpPr>
        <p:spPr>
          <a:xfrm>
            <a:off x="1022152" y="2847261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288190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Flexibility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3451265"/>
            <a:ext cx="2905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Any party can become an authority, and users can encrypt data based on any chosen set of authorities.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4683085" y="280558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0" name="Text 8"/>
          <p:cNvSpPr/>
          <p:nvPr/>
        </p:nvSpPr>
        <p:spPr>
          <a:xfrm>
            <a:off x="4845368" y="2847261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5405199" y="288190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Decentralized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5405199" y="3451265"/>
            <a:ext cx="2905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Our system does not require any central authority, promoting privacy and scalability.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33199" y="526863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4" name="Text 12"/>
          <p:cNvSpPr/>
          <p:nvPr/>
        </p:nvSpPr>
        <p:spPr>
          <a:xfrm>
            <a:off x="991672" y="531030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555313" y="5344954"/>
            <a:ext cx="3009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Great for Collaboration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555313" y="5914311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Parties can issue private keys and share data securely, without the need for global coordination.</a:t>
            </a:r>
            <a:endParaRPr lang="en-US" sz="175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6319599" y="833676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Why Is Multi-Authority ABE Necessary?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6319599" y="2555677"/>
            <a:ext cx="27965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Information Overload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6319599" y="3236119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exponential growth of data makes it increasingly difficult to manage and share information securely.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6319599" y="4280178"/>
            <a:ext cx="2247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Privacy Concerns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6319599" y="4960620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Centralized data management raises privacy concerns and increases the risk of data breaches.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6319599" y="6004679"/>
            <a:ext cx="28041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Scalability Challenges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6319599" y="6685121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limitations of traditional ABE make it difficult to scale secure data sharing without sacrificing privacy.</a:t>
            </a:r>
            <a:endParaRPr lang="en-US" sz="1750" dirty="0"/>
          </a:p>
        </p:txBody>
      </p:sp>
      <p:pic>
        <p:nvPicPr>
          <p:cNvPr id="1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794629"/>
            <a:ext cx="61645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Real World Applications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2933343"/>
            <a:ext cx="3163014" cy="3501509"/>
          </a:xfrm>
          <a:prstGeom prst="roundRect">
            <a:avLst>
              <a:gd name="adj" fmla="val 2107"/>
            </a:avLst>
          </a:prstGeom>
          <a:solidFill>
            <a:srgbClr val="2F3343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31555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Healthcare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3724870"/>
            <a:ext cx="2718673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Multi-Authority ABE can be used to securely share patient data between healthcare providers and researchers without revealing sensitive information.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733574" y="2933343"/>
            <a:ext cx="3163014" cy="3501509"/>
          </a:xfrm>
          <a:prstGeom prst="roundRect">
            <a:avLst>
              <a:gd name="adj" fmla="val 2107"/>
            </a:avLst>
          </a:prstGeom>
          <a:solidFill>
            <a:srgbClr val="2F3343"/>
          </a:solidFill>
          <a:ln/>
        </p:spPr>
      </p:sp>
      <p:sp>
        <p:nvSpPr>
          <p:cNvPr id="9" name="Text 7"/>
          <p:cNvSpPr/>
          <p:nvPr/>
        </p:nvSpPr>
        <p:spPr>
          <a:xfrm>
            <a:off x="5955744" y="31555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Government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955744" y="3724870"/>
            <a:ext cx="2718673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Our system can be used to secure information sharing between different government entities, promoting better collaboration and communication.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118759" y="2933343"/>
            <a:ext cx="3163014" cy="3501509"/>
          </a:xfrm>
          <a:prstGeom prst="roundRect">
            <a:avLst>
              <a:gd name="adj" fmla="val 2107"/>
            </a:avLst>
          </a:prstGeom>
          <a:solidFill>
            <a:srgbClr val="2F3343"/>
          </a:solidFill>
          <a:ln/>
        </p:spPr>
      </p:sp>
      <p:sp>
        <p:nvSpPr>
          <p:cNvPr id="12" name="Text 10"/>
          <p:cNvSpPr/>
          <p:nvPr/>
        </p:nvSpPr>
        <p:spPr>
          <a:xfrm>
            <a:off x="9340929" y="31555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Finance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340929" y="3724870"/>
            <a:ext cx="271867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Multi-Authority ABE ensures that financial data is secure and only accessible to those with the appropriate credentials.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33453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411968" y="604480"/>
            <a:ext cx="7124700" cy="6854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98"/>
              </a:lnSpc>
              <a:buNone/>
            </a:pPr>
            <a:r>
              <a:rPr lang="en-US" sz="431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Future of Cryptography</a:t>
            </a:r>
            <a:endParaRPr lang="en-US" sz="4318" dirty="0"/>
          </a:p>
        </p:txBody>
      </p:sp>
      <p:sp>
        <p:nvSpPr>
          <p:cNvPr id="5" name="Shape 3"/>
          <p:cNvSpPr/>
          <p:nvPr/>
        </p:nvSpPr>
        <p:spPr>
          <a:xfrm>
            <a:off x="7301508" y="1728549"/>
            <a:ext cx="27384" cy="5896570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6" name="Shape 4"/>
          <p:cNvSpPr/>
          <p:nvPr/>
        </p:nvSpPr>
        <p:spPr>
          <a:xfrm>
            <a:off x="7561957" y="2132886"/>
            <a:ext cx="767715" cy="27384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7" name="Shape 5"/>
          <p:cNvSpPr/>
          <p:nvPr/>
        </p:nvSpPr>
        <p:spPr>
          <a:xfrm>
            <a:off x="7068443" y="1899880"/>
            <a:ext cx="493514" cy="493514"/>
          </a:xfrm>
          <a:prstGeom prst="roundRect">
            <a:avLst>
              <a:gd name="adj" fmla="val 13334"/>
            </a:avLst>
          </a:prstGeom>
          <a:solidFill>
            <a:srgbClr val="2F3343"/>
          </a:solidFill>
          <a:ln/>
        </p:spPr>
      </p:sp>
      <p:sp>
        <p:nvSpPr>
          <p:cNvPr id="8" name="Text 6"/>
          <p:cNvSpPr/>
          <p:nvPr/>
        </p:nvSpPr>
        <p:spPr>
          <a:xfrm>
            <a:off x="7254180" y="1940957"/>
            <a:ext cx="121920" cy="4113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39"/>
              </a:lnSpc>
              <a:buNone/>
            </a:pPr>
            <a:r>
              <a:rPr lang="en-US" sz="259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591" dirty="0"/>
          </a:p>
        </p:txBody>
      </p:sp>
      <p:sp>
        <p:nvSpPr>
          <p:cNvPr id="9" name="Text 7"/>
          <p:cNvSpPr/>
          <p:nvPr/>
        </p:nvSpPr>
        <p:spPr>
          <a:xfrm>
            <a:off x="8521541" y="1947862"/>
            <a:ext cx="3696891" cy="6853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99"/>
              </a:lnSpc>
              <a:buNone/>
            </a:pPr>
            <a:r>
              <a:rPr lang="en-US" sz="215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Quantum Computing Threats</a:t>
            </a:r>
            <a:endParaRPr lang="en-US" sz="2159" dirty="0"/>
          </a:p>
        </p:txBody>
      </p:sp>
      <p:sp>
        <p:nvSpPr>
          <p:cNvPr id="10" name="Text 8"/>
          <p:cNvSpPr/>
          <p:nvPr/>
        </p:nvSpPr>
        <p:spPr>
          <a:xfrm>
            <a:off x="8521541" y="2852499"/>
            <a:ext cx="3696891" cy="17543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64"/>
              </a:lnSpc>
              <a:buNone/>
            </a:pPr>
            <a:r>
              <a:rPr lang="en-US" sz="1727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 quantum computing becomes more prevalent, traditional cryptographic systems may become vulnerable to attacks. Multi-Authority ABE may provide a more secure alternative.</a:t>
            </a:r>
            <a:endParaRPr lang="en-US" sz="1727" dirty="0"/>
          </a:p>
        </p:txBody>
      </p:sp>
      <p:sp>
        <p:nvSpPr>
          <p:cNvPr id="11" name="Shape 9"/>
          <p:cNvSpPr/>
          <p:nvPr/>
        </p:nvSpPr>
        <p:spPr>
          <a:xfrm>
            <a:off x="6300728" y="3229570"/>
            <a:ext cx="767715" cy="27384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8443" y="2996565"/>
            <a:ext cx="493514" cy="493514"/>
          </a:xfrm>
          <a:prstGeom prst="roundRect">
            <a:avLst>
              <a:gd name="adj" fmla="val 13334"/>
            </a:avLst>
          </a:prstGeom>
          <a:solidFill>
            <a:srgbClr val="2F3343"/>
          </a:solidFill>
          <a:ln/>
        </p:spPr>
      </p:sp>
      <p:sp>
        <p:nvSpPr>
          <p:cNvPr id="13" name="Text 11"/>
          <p:cNvSpPr/>
          <p:nvPr/>
        </p:nvSpPr>
        <p:spPr>
          <a:xfrm>
            <a:off x="7227510" y="3037642"/>
            <a:ext cx="175260" cy="4113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39"/>
              </a:lnSpc>
              <a:buNone/>
            </a:pPr>
            <a:r>
              <a:rPr lang="en-US" sz="259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591" dirty="0"/>
          </a:p>
        </p:txBody>
      </p:sp>
      <p:sp>
        <p:nvSpPr>
          <p:cNvPr id="14" name="Text 12"/>
          <p:cNvSpPr/>
          <p:nvPr/>
        </p:nvSpPr>
        <p:spPr>
          <a:xfrm>
            <a:off x="3198019" y="3044547"/>
            <a:ext cx="2910840" cy="3426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699"/>
              </a:lnSpc>
              <a:buNone/>
            </a:pPr>
            <a:r>
              <a:rPr lang="en-US" sz="215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Blockchain Integration</a:t>
            </a:r>
            <a:endParaRPr lang="en-US" sz="2159" dirty="0"/>
          </a:p>
        </p:txBody>
      </p:sp>
      <p:sp>
        <p:nvSpPr>
          <p:cNvPr id="15" name="Text 13"/>
          <p:cNvSpPr/>
          <p:nvPr/>
        </p:nvSpPr>
        <p:spPr>
          <a:xfrm>
            <a:off x="2411968" y="3606522"/>
            <a:ext cx="3696891" cy="17543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64"/>
              </a:lnSpc>
              <a:buNone/>
            </a:pPr>
            <a:r>
              <a:rPr lang="en-US" sz="1727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decentralized nature of Multi-Authority ABE, combined with blockchain technology, has the potential to revolutionize data sharing and security in many industries.</a:t>
            </a:r>
            <a:endParaRPr lang="en-US" sz="1727" dirty="0"/>
          </a:p>
        </p:txBody>
      </p:sp>
      <p:sp>
        <p:nvSpPr>
          <p:cNvPr id="16" name="Shape 14"/>
          <p:cNvSpPr/>
          <p:nvPr/>
        </p:nvSpPr>
        <p:spPr>
          <a:xfrm>
            <a:off x="7561957" y="5449848"/>
            <a:ext cx="767715" cy="27384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8443" y="5216843"/>
            <a:ext cx="493514" cy="493514"/>
          </a:xfrm>
          <a:prstGeom prst="roundRect">
            <a:avLst>
              <a:gd name="adj" fmla="val 13334"/>
            </a:avLst>
          </a:prstGeom>
          <a:solidFill>
            <a:srgbClr val="2F3343"/>
          </a:solidFill>
          <a:ln/>
        </p:spPr>
      </p:sp>
      <p:sp>
        <p:nvSpPr>
          <p:cNvPr id="18" name="Text 16"/>
          <p:cNvSpPr/>
          <p:nvPr/>
        </p:nvSpPr>
        <p:spPr>
          <a:xfrm>
            <a:off x="7223700" y="5257919"/>
            <a:ext cx="182880" cy="4113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39"/>
              </a:lnSpc>
              <a:buNone/>
            </a:pPr>
            <a:r>
              <a:rPr lang="en-US" sz="259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591" dirty="0"/>
          </a:p>
        </p:txBody>
      </p:sp>
      <p:sp>
        <p:nvSpPr>
          <p:cNvPr id="19" name="Text 17"/>
          <p:cNvSpPr/>
          <p:nvPr/>
        </p:nvSpPr>
        <p:spPr>
          <a:xfrm>
            <a:off x="8521541" y="5264825"/>
            <a:ext cx="2537460" cy="3426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99"/>
              </a:lnSpc>
              <a:buNone/>
            </a:pPr>
            <a:r>
              <a:rPr lang="en-US" sz="215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Advancements in AI</a:t>
            </a:r>
            <a:endParaRPr lang="en-US" sz="2159" dirty="0"/>
          </a:p>
        </p:txBody>
      </p:sp>
      <p:sp>
        <p:nvSpPr>
          <p:cNvPr id="20" name="Text 18"/>
          <p:cNvSpPr/>
          <p:nvPr/>
        </p:nvSpPr>
        <p:spPr>
          <a:xfrm>
            <a:off x="8521541" y="5826800"/>
            <a:ext cx="3696891" cy="14035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64"/>
              </a:lnSpc>
              <a:buNone/>
            </a:pPr>
            <a:r>
              <a:rPr lang="en-US" sz="1727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 artificial intelligence continues to advance, cryptography must keep up to ensure that data remains secure and private.</a:t>
            </a:r>
            <a:endParaRPr lang="en-US" sz="1727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101090"/>
            <a:ext cx="84048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How Multi-Authority ABE Works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2239804"/>
            <a:ext cx="3088958" cy="190904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426506"/>
            <a:ext cx="23622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Public Parameters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4995863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 initial set of common reference parameters is created, which any party can use to start acting as an authority.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602" y="2239804"/>
            <a:ext cx="3088958" cy="190904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0602" y="4426506"/>
            <a:ext cx="2583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Issuing Private Keys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0602" y="4995863"/>
            <a:ext cx="308895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Any party acting as an authority can issue private keys based on a user's attributes, which reflect the access they have to certain encrypted data.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816" y="2239804"/>
            <a:ext cx="3089077" cy="190916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442662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Encrypting Data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92816" y="4995982"/>
            <a:ext cx="308907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user can encrypt data in terms of any boolean formula over attributes issued from any chosen set of authorities, allowing authorized users to decrypt it.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6319599" y="181272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Importance of Decentralization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6652855" y="3784640"/>
            <a:ext cx="71443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"Centralization is the enemy of privacy, freedom, and security." - Edward Snowden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3534728"/>
            <a:ext cx="27742" cy="1210628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7" name="Text 5"/>
          <p:cNvSpPr/>
          <p:nvPr/>
        </p:nvSpPr>
        <p:spPr>
          <a:xfrm>
            <a:off x="6319599" y="4995267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Traditional cryptographic systems often require coordination from a central authority, which can lead to privacy concerns and security risks. Decentralized systems like Multi-Authority ABE provide a more secure and private solution for data sharing and collaboration.</a:t>
            </a:r>
            <a:endParaRPr lang="en-US" sz="175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536</Words>
  <Application>Microsoft Office PowerPoint</Application>
  <PresentationFormat>Custom</PresentationFormat>
  <Paragraphs>61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Lora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Saran Kumar</cp:lastModifiedBy>
  <cp:revision>2</cp:revision>
  <dcterms:created xsi:type="dcterms:W3CDTF">2023-09-30T14:33:13Z</dcterms:created>
  <dcterms:modified xsi:type="dcterms:W3CDTF">2023-09-30T14:38:22Z</dcterms:modified>
</cp:coreProperties>
</file>