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176E9-CD98-4917-A4DB-A3C821954806}" v="4" dt="2019-12-14T14:05:39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53" d="100"/>
          <a:sy n="53" d="100"/>
        </p:scale>
        <p:origin x="4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ha koppula" userId="cfa1842fbab93adf" providerId="LiveId" clId="{520176E9-CD98-4917-A4DB-A3C821954806}"/>
    <pc:docChg chg="undo custSel mod addSld delSld modSld">
      <pc:chgData name="vinitha koppula" userId="cfa1842fbab93adf" providerId="LiveId" clId="{520176E9-CD98-4917-A4DB-A3C821954806}" dt="2019-12-14T14:05:55.649" v="32" actId="26606"/>
      <pc:docMkLst>
        <pc:docMk/>
      </pc:docMkLst>
      <pc:sldChg chg="modSp">
        <pc:chgData name="vinitha koppula" userId="cfa1842fbab93adf" providerId="LiveId" clId="{520176E9-CD98-4917-A4DB-A3C821954806}" dt="2019-12-14T14:03:13.006" v="2" actId="255"/>
        <pc:sldMkLst>
          <pc:docMk/>
          <pc:sldMk cId="741406736" sldId="256"/>
        </pc:sldMkLst>
        <pc:spChg chg="mod">
          <ac:chgData name="vinitha koppula" userId="cfa1842fbab93adf" providerId="LiveId" clId="{520176E9-CD98-4917-A4DB-A3C821954806}" dt="2019-12-14T14:03:13.006" v="2" actId="255"/>
          <ac:spMkLst>
            <pc:docMk/>
            <pc:sldMk cId="741406736" sldId="256"/>
            <ac:spMk id="3" creationId="{84B3F521-834E-4C17-94B7-0462394747E3}"/>
          </ac:spMkLst>
        </pc:spChg>
      </pc:sldChg>
      <pc:sldChg chg="addSp delSp modSp mod setBg">
        <pc:chgData name="vinitha koppula" userId="cfa1842fbab93adf" providerId="LiveId" clId="{520176E9-CD98-4917-A4DB-A3C821954806}" dt="2019-12-14T14:04:41.293" v="6" actId="26606"/>
        <pc:sldMkLst>
          <pc:docMk/>
          <pc:sldMk cId="1897504403" sldId="258"/>
        </pc:sldMkLst>
        <pc:spChg chg="mod">
          <ac:chgData name="vinitha koppula" userId="cfa1842fbab93adf" providerId="LiveId" clId="{520176E9-CD98-4917-A4DB-A3C821954806}" dt="2019-12-14T14:04:41.293" v="6" actId="26606"/>
          <ac:spMkLst>
            <pc:docMk/>
            <pc:sldMk cId="1897504403" sldId="258"/>
            <ac:spMk id="2" creationId="{32980A45-4C48-4370-800B-4BBFA44D2E06}"/>
          </ac:spMkLst>
        </pc:spChg>
        <pc:spChg chg="del">
          <ac:chgData name="vinitha koppula" userId="cfa1842fbab93adf" providerId="LiveId" clId="{520176E9-CD98-4917-A4DB-A3C821954806}" dt="2019-12-14T14:04:30.584" v="3" actId="931"/>
          <ac:spMkLst>
            <pc:docMk/>
            <pc:sldMk cId="1897504403" sldId="258"/>
            <ac:spMk id="3" creationId="{080EC876-B090-4189-8A0B-22A872B1E455}"/>
          </ac:spMkLst>
        </pc:spChg>
        <pc:spChg chg="add del">
          <ac:chgData name="vinitha koppula" userId="cfa1842fbab93adf" providerId="LiveId" clId="{520176E9-CD98-4917-A4DB-A3C821954806}" dt="2019-12-14T14:04:41.230" v="5" actId="26606"/>
          <ac:spMkLst>
            <pc:docMk/>
            <pc:sldMk cId="1897504403" sldId="258"/>
            <ac:spMk id="10" creationId="{0CABCAE3-64FC-4149-819F-2C1812824154}"/>
          </ac:spMkLst>
        </pc:spChg>
        <pc:spChg chg="add del">
          <ac:chgData name="vinitha koppula" userId="cfa1842fbab93adf" providerId="LiveId" clId="{520176E9-CD98-4917-A4DB-A3C821954806}" dt="2019-12-14T14:04:41.230" v="5" actId="26606"/>
          <ac:spMkLst>
            <pc:docMk/>
            <pc:sldMk cId="1897504403" sldId="258"/>
            <ac:spMk id="18" creationId="{2FA7AD0A-1871-4DF8-9235-F49D0513B9C1}"/>
          </ac:spMkLst>
        </pc:spChg>
        <pc:spChg chg="add del">
          <ac:chgData name="vinitha koppula" userId="cfa1842fbab93adf" providerId="LiveId" clId="{520176E9-CD98-4917-A4DB-A3C821954806}" dt="2019-12-14T14:04:41.230" v="5" actId="26606"/>
          <ac:spMkLst>
            <pc:docMk/>
            <pc:sldMk cId="1897504403" sldId="258"/>
            <ac:spMk id="20" creationId="{36B04CFB-FAE5-47DD-9B3E-4E9BA7A89CC1}"/>
          </ac:spMkLst>
        </pc:spChg>
        <pc:spChg chg="add del">
          <ac:chgData name="vinitha koppula" userId="cfa1842fbab93adf" providerId="LiveId" clId="{520176E9-CD98-4917-A4DB-A3C821954806}" dt="2019-12-14T14:04:41.230" v="5" actId="26606"/>
          <ac:spMkLst>
            <pc:docMk/>
            <pc:sldMk cId="1897504403" sldId="258"/>
            <ac:spMk id="28" creationId="{622F7FD7-8884-4FD5-95AB-0B5C6033ADF7}"/>
          </ac:spMkLst>
        </pc:spChg>
        <pc:spChg chg="add">
          <ac:chgData name="vinitha koppula" userId="cfa1842fbab93adf" providerId="LiveId" clId="{520176E9-CD98-4917-A4DB-A3C821954806}" dt="2019-12-14T14:04:41.293" v="6" actId="26606"/>
          <ac:spMkLst>
            <pc:docMk/>
            <pc:sldMk cId="1897504403" sldId="258"/>
            <ac:spMk id="34" creationId="{0CABCAE3-64FC-4149-819F-2C1812824154}"/>
          </ac:spMkLst>
        </pc:spChg>
        <pc:spChg chg="add">
          <ac:chgData name="vinitha koppula" userId="cfa1842fbab93adf" providerId="LiveId" clId="{520176E9-CD98-4917-A4DB-A3C821954806}" dt="2019-12-14T14:04:41.293" v="6" actId="26606"/>
          <ac:spMkLst>
            <pc:docMk/>
            <pc:sldMk cId="1897504403" sldId="258"/>
            <ac:spMk id="38" creationId="{11587617-1CD9-4BB4-8FDB-02547523FBEA}"/>
          </ac:spMkLst>
        </pc:spChg>
        <pc:spChg chg="add">
          <ac:chgData name="vinitha koppula" userId="cfa1842fbab93adf" providerId="LiveId" clId="{520176E9-CD98-4917-A4DB-A3C821954806}" dt="2019-12-14T14:04:41.293" v="6" actId="26606"/>
          <ac:spMkLst>
            <pc:docMk/>
            <pc:sldMk cId="1897504403" sldId="258"/>
            <ac:spMk id="39" creationId="{B2359BEA-F467-446B-9ED2-7DE4AE3940C4}"/>
          </ac:spMkLst>
        </pc:spChg>
        <pc:grpChg chg="add del">
          <ac:chgData name="vinitha koppula" userId="cfa1842fbab93adf" providerId="LiveId" clId="{520176E9-CD98-4917-A4DB-A3C821954806}" dt="2019-12-14T14:04:41.230" v="5" actId="26606"/>
          <ac:grpSpMkLst>
            <pc:docMk/>
            <pc:sldMk cId="1897504403" sldId="258"/>
            <ac:grpSpMk id="24" creationId="{E8ACF89C-CFC3-4D68-B3C4-2BEFB7BBE5F7}"/>
          </ac:grpSpMkLst>
        </pc:grpChg>
        <pc:picChg chg="add mod">
          <ac:chgData name="vinitha koppula" userId="cfa1842fbab93adf" providerId="LiveId" clId="{520176E9-CD98-4917-A4DB-A3C821954806}" dt="2019-12-14T14:04:41.293" v="6" actId="26606"/>
          <ac:picMkLst>
            <pc:docMk/>
            <pc:sldMk cId="1897504403" sldId="258"/>
            <ac:picMk id="5" creationId="{EC768D74-F071-4AAB-AB9F-5C5BE45496DA}"/>
          </ac:picMkLst>
        </pc:picChg>
        <pc:picChg chg="add del">
          <ac:chgData name="vinitha koppula" userId="cfa1842fbab93adf" providerId="LiveId" clId="{520176E9-CD98-4917-A4DB-A3C821954806}" dt="2019-12-14T14:04:41.230" v="5" actId="26606"/>
          <ac:picMkLst>
            <pc:docMk/>
            <pc:sldMk cId="1897504403" sldId="258"/>
            <ac:picMk id="12" creationId="{012FDCFE-9AD2-4D8A-8CBF-B3AA37EBF6DD}"/>
          </ac:picMkLst>
        </pc:picChg>
        <pc:picChg chg="add del">
          <ac:chgData name="vinitha koppula" userId="cfa1842fbab93adf" providerId="LiveId" clId="{520176E9-CD98-4917-A4DB-A3C821954806}" dt="2019-12-14T14:04:41.230" v="5" actId="26606"/>
          <ac:picMkLst>
            <pc:docMk/>
            <pc:sldMk cId="1897504403" sldId="258"/>
            <ac:picMk id="30" creationId="{16EFE474-4FE0-4E8F-8F09-5ED2C9E76A84}"/>
          </ac:picMkLst>
        </pc:picChg>
        <pc:picChg chg="add">
          <ac:chgData name="vinitha koppula" userId="cfa1842fbab93adf" providerId="LiveId" clId="{520176E9-CD98-4917-A4DB-A3C821954806}" dt="2019-12-14T14:04:41.293" v="6" actId="26606"/>
          <ac:picMkLst>
            <pc:docMk/>
            <pc:sldMk cId="1897504403" sldId="258"/>
            <ac:picMk id="35" creationId="{012FDCFE-9AD2-4D8A-8CBF-B3AA37EBF6DD}"/>
          </ac:picMkLst>
        </pc:picChg>
        <pc:picChg chg="add">
          <ac:chgData name="vinitha koppula" userId="cfa1842fbab93adf" providerId="LiveId" clId="{520176E9-CD98-4917-A4DB-A3C821954806}" dt="2019-12-14T14:04:41.293" v="6" actId="26606"/>
          <ac:picMkLst>
            <pc:docMk/>
            <pc:sldMk cId="1897504403" sldId="258"/>
            <ac:picMk id="41" creationId="{CEF18BD6-B169-4CEE-BB3D-71DFD6A8334C}"/>
          </ac:picMkLst>
        </pc:picChg>
        <pc:cxnChg chg="add del">
          <ac:chgData name="vinitha koppula" userId="cfa1842fbab93adf" providerId="LiveId" clId="{520176E9-CD98-4917-A4DB-A3C821954806}" dt="2019-12-14T14:04:41.230" v="5" actId="26606"/>
          <ac:cxnSpMkLst>
            <pc:docMk/>
            <pc:sldMk cId="1897504403" sldId="258"/>
            <ac:cxnSpMk id="14" creationId="{FBD463FC-4CA8-4FF4-85A3-AF9F4B98D210}"/>
          </ac:cxnSpMkLst>
        </pc:cxnChg>
        <pc:cxnChg chg="add del">
          <ac:chgData name="vinitha koppula" userId="cfa1842fbab93adf" providerId="LiveId" clId="{520176E9-CD98-4917-A4DB-A3C821954806}" dt="2019-12-14T14:04:41.230" v="5" actId="26606"/>
          <ac:cxnSpMkLst>
            <pc:docMk/>
            <pc:sldMk cId="1897504403" sldId="258"/>
            <ac:cxnSpMk id="16" creationId="{BECF35C3-8B44-4F4B-BD25-4C01823DB22A}"/>
          </ac:cxnSpMkLst>
        </pc:cxnChg>
        <pc:cxnChg chg="add del">
          <ac:chgData name="vinitha koppula" userId="cfa1842fbab93adf" providerId="LiveId" clId="{520176E9-CD98-4917-A4DB-A3C821954806}" dt="2019-12-14T14:04:41.230" v="5" actId="26606"/>
          <ac:cxnSpMkLst>
            <pc:docMk/>
            <pc:sldMk cId="1897504403" sldId="258"/>
            <ac:cxnSpMk id="22" creationId="{EE68D41B-9286-479F-9AB7-678C8E348D71}"/>
          </ac:cxnSpMkLst>
        </pc:cxnChg>
        <pc:cxnChg chg="add">
          <ac:chgData name="vinitha koppula" userId="cfa1842fbab93adf" providerId="LiveId" clId="{520176E9-CD98-4917-A4DB-A3C821954806}" dt="2019-12-14T14:04:41.293" v="6" actId="26606"/>
          <ac:cxnSpMkLst>
            <pc:docMk/>
            <pc:sldMk cId="1897504403" sldId="258"/>
            <ac:cxnSpMk id="26" creationId="{0C253CD2-F713-407C-B979-22CDBA5319BC}"/>
          </ac:cxnSpMkLst>
        </pc:cxnChg>
        <pc:cxnChg chg="add del">
          <ac:chgData name="vinitha koppula" userId="cfa1842fbab93adf" providerId="LiveId" clId="{520176E9-CD98-4917-A4DB-A3C821954806}" dt="2019-12-14T14:04:41.230" v="5" actId="26606"/>
          <ac:cxnSpMkLst>
            <pc:docMk/>
            <pc:sldMk cId="1897504403" sldId="258"/>
            <ac:cxnSpMk id="32" creationId="{CF8B8C81-54DC-4AF5-B682-3A2C70A6B55C}"/>
          </ac:cxnSpMkLst>
        </pc:cxnChg>
        <pc:cxnChg chg="add">
          <ac:chgData name="vinitha koppula" userId="cfa1842fbab93adf" providerId="LiveId" clId="{520176E9-CD98-4917-A4DB-A3C821954806}" dt="2019-12-14T14:04:41.293" v="6" actId="26606"/>
          <ac:cxnSpMkLst>
            <pc:docMk/>
            <pc:sldMk cId="1897504403" sldId="258"/>
            <ac:cxnSpMk id="36" creationId="{FBD463FC-4CA8-4FF4-85A3-AF9F4B98D210}"/>
          </ac:cxnSpMkLst>
        </pc:cxnChg>
        <pc:cxnChg chg="add">
          <ac:chgData name="vinitha koppula" userId="cfa1842fbab93adf" providerId="LiveId" clId="{520176E9-CD98-4917-A4DB-A3C821954806}" dt="2019-12-14T14:04:41.293" v="6" actId="26606"/>
          <ac:cxnSpMkLst>
            <pc:docMk/>
            <pc:sldMk cId="1897504403" sldId="258"/>
            <ac:cxnSpMk id="37" creationId="{BECF35C3-8B44-4F4B-BD25-4C01823DB22A}"/>
          </ac:cxnSpMkLst>
        </pc:cxnChg>
        <pc:cxnChg chg="add">
          <ac:chgData name="vinitha koppula" userId="cfa1842fbab93adf" providerId="LiveId" clId="{520176E9-CD98-4917-A4DB-A3C821954806}" dt="2019-12-14T14:04:41.293" v="6" actId="26606"/>
          <ac:cxnSpMkLst>
            <pc:docMk/>
            <pc:sldMk cId="1897504403" sldId="258"/>
            <ac:cxnSpMk id="40" creationId="{07C4A58F-EDCB-42E6-BB21-2D410EF078C9}"/>
          </ac:cxnSpMkLst>
        </pc:cxnChg>
      </pc:sldChg>
      <pc:sldChg chg="addSp delSp modSp add mod setBg">
        <pc:chgData name="vinitha koppula" userId="cfa1842fbab93adf" providerId="LiveId" clId="{520176E9-CD98-4917-A4DB-A3C821954806}" dt="2019-12-14T14:05:55.649" v="32" actId="26606"/>
        <pc:sldMkLst>
          <pc:docMk/>
          <pc:sldMk cId="232715591" sldId="259"/>
        </pc:sldMkLst>
        <pc:spChg chg="mod ord">
          <ac:chgData name="vinitha koppula" userId="cfa1842fbab93adf" providerId="LiveId" clId="{520176E9-CD98-4917-A4DB-A3C821954806}" dt="2019-12-14T14:05:55.649" v="32" actId="26606"/>
          <ac:spMkLst>
            <pc:docMk/>
            <pc:sldMk cId="232715591" sldId="259"/>
            <ac:spMk id="2" creationId="{A8323070-2A73-42A5-99F0-E5463AE5B38D}"/>
          </ac:spMkLst>
        </pc:spChg>
        <pc:spChg chg="del">
          <ac:chgData name="vinitha koppula" userId="cfa1842fbab93adf" providerId="LiveId" clId="{520176E9-CD98-4917-A4DB-A3C821954806}" dt="2019-12-14T14:05:39.608" v="29" actId="931"/>
          <ac:spMkLst>
            <pc:docMk/>
            <pc:sldMk cId="232715591" sldId="259"/>
            <ac:spMk id="3" creationId="{242AA5C4-FF3C-4D9B-B613-4115A1B7C9D2}"/>
          </ac:spMkLst>
        </pc:spChg>
        <pc:spChg chg="add del">
          <ac:chgData name="vinitha koppula" userId="cfa1842fbab93adf" providerId="LiveId" clId="{520176E9-CD98-4917-A4DB-A3C821954806}" dt="2019-12-14T14:05:55.649" v="32" actId="26606"/>
          <ac:spMkLst>
            <pc:docMk/>
            <pc:sldMk cId="232715591" sldId="259"/>
            <ac:spMk id="10" creationId="{C63C853E-3842-4594-86A9-051FFAF4D343}"/>
          </ac:spMkLst>
        </pc:spChg>
        <pc:spChg chg="add del">
          <ac:chgData name="vinitha koppula" userId="cfa1842fbab93adf" providerId="LiveId" clId="{520176E9-CD98-4917-A4DB-A3C821954806}" dt="2019-12-14T14:05:55.649" v="32" actId="26606"/>
          <ac:spMkLst>
            <pc:docMk/>
            <pc:sldMk cId="232715591" sldId="259"/>
            <ac:spMk id="18" creationId="{95633E59-CFCD-4CB3-AB4B-F13B8BA438DA}"/>
          </ac:spMkLst>
        </pc:spChg>
        <pc:spChg chg="add">
          <ac:chgData name="vinitha koppula" userId="cfa1842fbab93adf" providerId="LiveId" clId="{520176E9-CD98-4917-A4DB-A3C821954806}" dt="2019-12-14T14:05:55.649" v="32" actId="26606"/>
          <ac:spMkLst>
            <pc:docMk/>
            <pc:sldMk cId="232715591" sldId="259"/>
            <ac:spMk id="25" creationId="{0CABCAE3-64FC-4149-819F-2C1812824154}"/>
          </ac:spMkLst>
        </pc:spChg>
        <pc:spChg chg="add">
          <ac:chgData name="vinitha koppula" userId="cfa1842fbab93adf" providerId="LiveId" clId="{520176E9-CD98-4917-A4DB-A3C821954806}" dt="2019-12-14T14:05:55.649" v="32" actId="26606"/>
          <ac:spMkLst>
            <pc:docMk/>
            <pc:sldMk cId="232715591" sldId="259"/>
            <ac:spMk id="33" creationId="{11587617-1CD9-4BB4-8FDB-02547523FBEA}"/>
          </ac:spMkLst>
        </pc:spChg>
        <pc:spChg chg="add">
          <ac:chgData name="vinitha koppula" userId="cfa1842fbab93adf" providerId="LiveId" clId="{520176E9-CD98-4917-A4DB-A3C821954806}" dt="2019-12-14T14:05:55.649" v="32" actId="26606"/>
          <ac:spMkLst>
            <pc:docMk/>
            <pc:sldMk cId="232715591" sldId="259"/>
            <ac:spMk id="35" creationId="{B2359BEA-F467-446B-9ED2-7DE4AE3940C4}"/>
          </ac:spMkLst>
        </pc:spChg>
        <pc:picChg chg="add mod ord">
          <ac:chgData name="vinitha koppula" userId="cfa1842fbab93adf" providerId="LiveId" clId="{520176E9-CD98-4917-A4DB-A3C821954806}" dt="2019-12-14T14:05:55.649" v="32" actId="26606"/>
          <ac:picMkLst>
            <pc:docMk/>
            <pc:sldMk cId="232715591" sldId="259"/>
            <ac:picMk id="5" creationId="{38BAFD34-B7FE-4068-BA8E-9FA8BE54F9D5}"/>
          </ac:picMkLst>
        </pc:picChg>
        <pc:picChg chg="add del">
          <ac:chgData name="vinitha koppula" userId="cfa1842fbab93adf" providerId="LiveId" clId="{520176E9-CD98-4917-A4DB-A3C821954806}" dt="2019-12-14T14:05:55.649" v="32" actId="26606"/>
          <ac:picMkLst>
            <pc:docMk/>
            <pc:sldMk cId="232715591" sldId="259"/>
            <ac:picMk id="12" creationId="{B591CDC5-6B61-4116-B3B5-0FF42B6E606D}"/>
          </ac:picMkLst>
        </pc:picChg>
        <pc:picChg chg="add">
          <ac:chgData name="vinitha koppula" userId="cfa1842fbab93adf" providerId="LiveId" clId="{520176E9-CD98-4917-A4DB-A3C821954806}" dt="2019-12-14T14:05:55.649" v="32" actId="26606"/>
          <ac:picMkLst>
            <pc:docMk/>
            <pc:sldMk cId="232715591" sldId="259"/>
            <ac:picMk id="27" creationId="{012FDCFE-9AD2-4D8A-8CBF-B3AA37EBF6DD}"/>
          </ac:picMkLst>
        </pc:picChg>
        <pc:picChg chg="add">
          <ac:chgData name="vinitha koppula" userId="cfa1842fbab93adf" providerId="LiveId" clId="{520176E9-CD98-4917-A4DB-A3C821954806}" dt="2019-12-14T14:05:55.649" v="32" actId="26606"/>
          <ac:picMkLst>
            <pc:docMk/>
            <pc:sldMk cId="232715591" sldId="259"/>
            <ac:picMk id="39" creationId="{CEF18BD6-B169-4CEE-BB3D-71DFD6A8334C}"/>
          </ac:picMkLst>
        </pc:picChg>
        <pc:cxnChg chg="add del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14" creationId="{25B08984-5BEB-422F-A364-2B41E6A516EB}"/>
          </ac:cxnSpMkLst>
        </pc:cxnChg>
        <pc:cxnChg chg="add del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16" creationId="{A8F413B1-54E0-4B16-92AB-1CC5C7D645BC}"/>
          </ac:cxnSpMkLst>
        </pc:cxnChg>
        <pc:cxnChg chg="add del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20" creationId="{7FFB1710-F59A-4B72-91E4-53C2300B705D}"/>
          </ac:cxnSpMkLst>
        </pc:cxnChg>
        <pc:cxnChg chg="add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29" creationId="{FBD463FC-4CA8-4FF4-85A3-AF9F4B98D210}"/>
          </ac:cxnSpMkLst>
        </pc:cxnChg>
        <pc:cxnChg chg="add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31" creationId="{BECF35C3-8B44-4F4B-BD25-4C01823DB22A}"/>
          </ac:cxnSpMkLst>
        </pc:cxnChg>
        <pc:cxnChg chg="add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37" creationId="{07C4A58F-EDCB-42E6-BB21-2D410EF078C9}"/>
          </ac:cxnSpMkLst>
        </pc:cxnChg>
        <pc:cxnChg chg="add">
          <ac:chgData name="vinitha koppula" userId="cfa1842fbab93adf" providerId="LiveId" clId="{520176E9-CD98-4917-A4DB-A3C821954806}" dt="2019-12-14T14:05:55.649" v="32" actId="26606"/>
          <ac:cxnSpMkLst>
            <pc:docMk/>
            <pc:sldMk cId="232715591" sldId="259"/>
            <ac:cxnSpMk id="41" creationId="{0C253CD2-F713-407C-B979-22CDBA5319BC}"/>
          </ac:cxnSpMkLst>
        </pc:cxnChg>
      </pc:sldChg>
      <pc:sldChg chg="add del">
        <pc:chgData name="vinitha koppula" userId="cfa1842fbab93adf" providerId="LiveId" clId="{520176E9-CD98-4917-A4DB-A3C821954806}" dt="2019-12-14T14:05:07.093" v="8" actId="2696"/>
        <pc:sldMkLst>
          <pc:docMk/>
          <pc:sldMk cId="140234937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867-6821-41BB-BD26-B91A6CE3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F521-834E-4C17-94B7-046239474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000" dirty="0"/>
              <a:t>By:</a:t>
            </a:r>
          </a:p>
          <a:p>
            <a:r>
              <a:rPr lang="en-US" sz="1000" dirty="0" err="1"/>
              <a:t>Sinthu</a:t>
            </a:r>
            <a:r>
              <a:rPr lang="en-US" sz="1000" dirty="0"/>
              <a:t> </a:t>
            </a:r>
            <a:r>
              <a:rPr lang="en-US" sz="1000" dirty="0" err="1"/>
              <a:t>kumarasamy</a:t>
            </a:r>
            <a:endParaRPr lang="en-US" sz="1000" dirty="0"/>
          </a:p>
          <a:p>
            <a:r>
              <a:rPr lang="en-US" sz="1000" dirty="0" err="1"/>
              <a:t>Namratha</a:t>
            </a:r>
            <a:r>
              <a:rPr lang="en-US" sz="1000" dirty="0"/>
              <a:t> </a:t>
            </a:r>
            <a:r>
              <a:rPr lang="en-US" sz="1000" dirty="0" err="1"/>
              <a:t>vatti</a:t>
            </a:r>
            <a:endParaRPr lang="en-US" sz="1000" dirty="0"/>
          </a:p>
          <a:p>
            <a:r>
              <a:rPr lang="en-US" sz="1000" dirty="0"/>
              <a:t>Vinitha koppula</a:t>
            </a:r>
          </a:p>
          <a:p>
            <a:r>
              <a:rPr lang="en-US" sz="1000" dirty="0" err="1"/>
              <a:t>Supriya</a:t>
            </a:r>
            <a:r>
              <a:rPr lang="en-US" sz="1000" dirty="0"/>
              <a:t> </a:t>
            </a:r>
            <a:r>
              <a:rPr lang="en-US" sz="1000" dirty="0" err="1"/>
              <a:t>gadesula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140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22BB-2F6F-48F6-8160-F6DAD15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9BDC-524F-4EF5-A96A-62E4CCE3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Framework: React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  <a:p>
            <a:r>
              <a:rPr lang="en-US" dirty="0"/>
              <a:t>Front end technologies: </a:t>
            </a:r>
            <a:r>
              <a:rPr lang="en-US" dirty="0" err="1"/>
              <a:t>Html,css</a:t>
            </a:r>
            <a:r>
              <a:rPr lang="en-US" dirty="0"/>
              <a:t> 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Back end technologies: Nodejs, Express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80A45-4C48-4370-800B-4BBFA44D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68D74-F071-4AAB-AB9F-5C5BE4549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661" y="643992"/>
            <a:ext cx="7729553" cy="3652214"/>
          </a:xfrm>
          <a:prstGeom prst="rect">
            <a:avLst/>
          </a:prstGeom>
        </p:spPr>
      </p:pic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23070-2A73-42A5-99F0-E5463AE5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Dashboard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AFD34-B7FE-4068-BA8E-9FA8BE54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336"/>
          <a:stretch/>
        </p:blipFill>
        <p:spPr>
          <a:xfrm>
            <a:off x="2849131" y="643992"/>
            <a:ext cx="6492613" cy="365221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Expense  tracker</vt:lpstr>
      <vt:lpstr>Technologies used:</vt:lpstr>
      <vt:lpstr>Login page</vt:lpstr>
      <vt:lpstr>Dashboard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 tracker</dc:title>
  <dc:creator>vinitha koppula</dc:creator>
  <cp:lastModifiedBy>vinitha koppula</cp:lastModifiedBy>
  <cp:revision>1</cp:revision>
  <dcterms:created xsi:type="dcterms:W3CDTF">2019-12-14T14:05:55Z</dcterms:created>
  <dcterms:modified xsi:type="dcterms:W3CDTF">2019-12-14T14:05:59Z</dcterms:modified>
</cp:coreProperties>
</file>