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4" r:id="rId18"/>
    <p:sldId id="273" r:id="rId19"/>
    <p:sldId id="277" r:id="rId20"/>
    <p:sldId id="279" r:id="rId21"/>
    <p:sldId id="280" r:id="rId22"/>
    <p:sldId id="275" r:id="rId23"/>
    <p:sldId id="278" r:id="rId24"/>
    <p:sldId id="276" r:id="rId25"/>
    <p:sldId id="281" r:id="rId26"/>
    <p:sldId id="282"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1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38DBF3-11B0-4359-8738-F947C3AA3EF2}"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4EC908C8-36DB-4A4F-967D-CBEBA62201F1}">
      <dgm:prSet phldrT="[Text]"/>
      <dgm:spPr/>
      <dgm:t>
        <a:bodyPr/>
        <a:lstStyle/>
        <a:p>
          <a:r>
            <a:rPr lang="en-US" dirty="0"/>
            <a:t>Contributor </a:t>
          </a:r>
          <a:r>
            <a:rPr lang="en-US" dirty="0" err="1"/>
            <a:t>Organisation</a:t>
          </a:r>
          <a:endParaRPr lang="en-US" dirty="0"/>
        </a:p>
      </dgm:t>
    </dgm:pt>
    <dgm:pt modelId="{16AD77B9-55DB-4133-A639-F3155C3F4ACC}" type="parTrans" cxnId="{B295A563-9D48-4DA2-B8D5-1D083F388819}">
      <dgm:prSet/>
      <dgm:spPr/>
      <dgm:t>
        <a:bodyPr/>
        <a:lstStyle/>
        <a:p>
          <a:endParaRPr lang="en-US"/>
        </a:p>
      </dgm:t>
    </dgm:pt>
    <dgm:pt modelId="{111B9887-3020-493D-8D62-FCAB7238DD29}" type="sibTrans" cxnId="{B295A563-9D48-4DA2-B8D5-1D083F388819}">
      <dgm:prSet/>
      <dgm:spPr/>
      <dgm:t>
        <a:bodyPr/>
        <a:lstStyle/>
        <a:p>
          <a:endParaRPr lang="en-US"/>
        </a:p>
      </dgm:t>
    </dgm:pt>
    <dgm:pt modelId="{DCB221F3-05C8-47E3-B35D-B882B56988EF}">
      <dgm:prSet phldrT="[Text]"/>
      <dgm:spPr/>
      <dgm:t>
        <a:bodyPr/>
        <a:lstStyle/>
        <a:p>
          <a:r>
            <a:rPr lang="en-US" dirty="0"/>
            <a:t>Contributor</a:t>
          </a:r>
        </a:p>
      </dgm:t>
    </dgm:pt>
    <dgm:pt modelId="{40ED5049-8460-47BC-981C-8D04CE15D3BA}" type="parTrans" cxnId="{E0BB4EFF-0430-4578-B68A-30A0CD630129}">
      <dgm:prSet/>
      <dgm:spPr/>
      <dgm:t>
        <a:bodyPr/>
        <a:lstStyle/>
        <a:p>
          <a:endParaRPr lang="en-US"/>
        </a:p>
      </dgm:t>
    </dgm:pt>
    <dgm:pt modelId="{CC7534EC-47AE-49DC-BAEB-A0CE9F6DA2A0}" type="sibTrans" cxnId="{E0BB4EFF-0430-4578-B68A-30A0CD630129}">
      <dgm:prSet/>
      <dgm:spPr/>
      <dgm:t>
        <a:bodyPr/>
        <a:lstStyle/>
        <a:p>
          <a:endParaRPr lang="en-US"/>
        </a:p>
      </dgm:t>
    </dgm:pt>
    <dgm:pt modelId="{4CD9B21E-1C1E-4AD2-A057-D2003644ACC6}">
      <dgm:prSet phldrT="[Text]"/>
      <dgm:spPr/>
      <dgm:t>
        <a:bodyPr/>
        <a:lstStyle/>
        <a:p>
          <a:r>
            <a:rPr lang="en-US" dirty="0" err="1"/>
            <a:t>Benificiary</a:t>
          </a:r>
          <a:endParaRPr lang="en-US" dirty="0"/>
        </a:p>
        <a:p>
          <a:r>
            <a:rPr lang="en-US" dirty="0" err="1"/>
            <a:t>Organisation</a:t>
          </a:r>
          <a:endParaRPr lang="en-US" dirty="0"/>
        </a:p>
      </dgm:t>
    </dgm:pt>
    <dgm:pt modelId="{35DBCA04-8C36-492D-8B55-46586458F038}" type="parTrans" cxnId="{5249D6AB-4B55-4664-B099-AD3E6BFFD5E7}">
      <dgm:prSet/>
      <dgm:spPr/>
      <dgm:t>
        <a:bodyPr/>
        <a:lstStyle/>
        <a:p>
          <a:endParaRPr lang="en-US"/>
        </a:p>
      </dgm:t>
    </dgm:pt>
    <dgm:pt modelId="{35AED216-A7D6-49C5-9937-F4DEBB846A27}" type="sibTrans" cxnId="{5249D6AB-4B55-4664-B099-AD3E6BFFD5E7}">
      <dgm:prSet/>
      <dgm:spPr/>
      <dgm:t>
        <a:bodyPr/>
        <a:lstStyle/>
        <a:p>
          <a:endParaRPr lang="en-US"/>
        </a:p>
      </dgm:t>
    </dgm:pt>
    <dgm:pt modelId="{B4448997-2394-47FD-B233-A8F05E9C30B3}">
      <dgm:prSet phldrT="[Text]"/>
      <dgm:spPr/>
      <dgm:t>
        <a:bodyPr/>
        <a:lstStyle/>
        <a:p>
          <a:r>
            <a:rPr lang="en-US" dirty="0"/>
            <a:t>Beneficiary</a:t>
          </a:r>
        </a:p>
      </dgm:t>
    </dgm:pt>
    <dgm:pt modelId="{9033B7CA-5B66-492E-B38E-B415273B407A}" type="parTrans" cxnId="{AB5CF7DC-8534-429F-A281-8BA3BFADC363}">
      <dgm:prSet/>
      <dgm:spPr/>
      <dgm:t>
        <a:bodyPr/>
        <a:lstStyle/>
        <a:p>
          <a:endParaRPr lang="en-US"/>
        </a:p>
      </dgm:t>
    </dgm:pt>
    <dgm:pt modelId="{B43F7798-E037-44B2-9AA7-75D759B457EE}" type="sibTrans" cxnId="{AB5CF7DC-8534-429F-A281-8BA3BFADC363}">
      <dgm:prSet/>
      <dgm:spPr/>
      <dgm:t>
        <a:bodyPr/>
        <a:lstStyle/>
        <a:p>
          <a:endParaRPr lang="en-US"/>
        </a:p>
      </dgm:t>
    </dgm:pt>
    <dgm:pt modelId="{8B2A7854-2305-4C58-ADD2-CD1CC1364331}">
      <dgm:prSet/>
      <dgm:spPr/>
      <dgm:t>
        <a:bodyPr/>
        <a:lstStyle/>
        <a:p>
          <a:r>
            <a:rPr lang="en-US" dirty="0"/>
            <a:t>Doctor </a:t>
          </a:r>
          <a:r>
            <a:rPr lang="en-US" dirty="0" err="1"/>
            <a:t>Organisation</a:t>
          </a:r>
          <a:endParaRPr lang="en-US" dirty="0"/>
        </a:p>
      </dgm:t>
    </dgm:pt>
    <dgm:pt modelId="{B0AAEBFE-4953-453C-835D-54143D099BE6}" type="parTrans" cxnId="{470490D9-680F-4574-8A20-8DF46E036B97}">
      <dgm:prSet/>
      <dgm:spPr/>
      <dgm:t>
        <a:bodyPr/>
        <a:lstStyle/>
        <a:p>
          <a:endParaRPr lang="en-US"/>
        </a:p>
      </dgm:t>
    </dgm:pt>
    <dgm:pt modelId="{DB8A804F-BE76-400A-8930-CD21507FFF2E}" type="sibTrans" cxnId="{470490D9-680F-4574-8A20-8DF46E036B97}">
      <dgm:prSet/>
      <dgm:spPr/>
      <dgm:t>
        <a:bodyPr/>
        <a:lstStyle/>
        <a:p>
          <a:endParaRPr lang="en-US"/>
        </a:p>
      </dgm:t>
    </dgm:pt>
    <dgm:pt modelId="{85AEDA40-239C-45B1-8A37-98CA607955ED}">
      <dgm:prSet/>
      <dgm:spPr/>
      <dgm:t>
        <a:bodyPr/>
        <a:lstStyle/>
        <a:p>
          <a:r>
            <a:rPr lang="en-US" dirty="0"/>
            <a:t>Patient </a:t>
          </a:r>
          <a:r>
            <a:rPr lang="en-US" dirty="0" err="1"/>
            <a:t>Organisation</a:t>
          </a:r>
          <a:endParaRPr lang="en-US" dirty="0"/>
        </a:p>
      </dgm:t>
    </dgm:pt>
    <dgm:pt modelId="{9E26F760-B355-494E-8224-EE5A3DD9B18D}" type="parTrans" cxnId="{D9710AE3-9B90-48F5-A58F-63F92668EF23}">
      <dgm:prSet/>
      <dgm:spPr/>
      <dgm:t>
        <a:bodyPr/>
        <a:lstStyle/>
        <a:p>
          <a:endParaRPr lang="en-US"/>
        </a:p>
      </dgm:t>
    </dgm:pt>
    <dgm:pt modelId="{FEECC42E-6D22-4F1A-A5FF-BC91D8FE1B3E}" type="sibTrans" cxnId="{D9710AE3-9B90-48F5-A58F-63F92668EF23}">
      <dgm:prSet/>
      <dgm:spPr/>
      <dgm:t>
        <a:bodyPr/>
        <a:lstStyle/>
        <a:p>
          <a:endParaRPr lang="en-US"/>
        </a:p>
      </dgm:t>
    </dgm:pt>
    <dgm:pt modelId="{A5A238D0-798E-462E-AE03-D00325BE52E4}">
      <dgm:prSet phldrT="[Text]"/>
      <dgm:spPr/>
      <dgm:t>
        <a:bodyPr/>
        <a:lstStyle/>
        <a:p>
          <a:r>
            <a:rPr lang="en-US" dirty="0"/>
            <a:t>Event </a:t>
          </a:r>
          <a:r>
            <a:rPr lang="en-US" dirty="0" err="1"/>
            <a:t>Organisation</a:t>
          </a:r>
          <a:endParaRPr lang="en-US" dirty="0"/>
        </a:p>
      </dgm:t>
    </dgm:pt>
    <dgm:pt modelId="{B7A213AA-7B4B-4778-9BED-51BD4A77931C}" type="sibTrans" cxnId="{84A7CA96-DAC4-4871-AFE4-72B2B010590D}">
      <dgm:prSet/>
      <dgm:spPr/>
      <dgm:t>
        <a:bodyPr/>
        <a:lstStyle/>
        <a:p>
          <a:endParaRPr lang="en-US"/>
        </a:p>
      </dgm:t>
    </dgm:pt>
    <dgm:pt modelId="{C83FD5BB-341D-453E-8ABA-28891A569C2B}" type="parTrans" cxnId="{84A7CA96-DAC4-4871-AFE4-72B2B010590D}">
      <dgm:prSet/>
      <dgm:spPr/>
      <dgm:t>
        <a:bodyPr/>
        <a:lstStyle/>
        <a:p>
          <a:endParaRPr lang="en-US"/>
        </a:p>
      </dgm:t>
    </dgm:pt>
    <dgm:pt modelId="{5853607E-8FBB-4703-A571-BAB6311F37EB}">
      <dgm:prSet/>
      <dgm:spPr/>
      <dgm:t>
        <a:bodyPr/>
        <a:lstStyle/>
        <a:p>
          <a:r>
            <a:rPr lang="en-US" dirty="0"/>
            <a:t>Nurse </a:t>
          </a:r>
          <a:r>
            <a:rPr lang="en-US" dirty="0" err="1"/>
            <a:t>Organisation</a:t>
          </a:r>
          <a:r>
            <a:rPr lang="en-US" dirty="0"/>
            <a:t> </a:t>
          </a:r>
        </a:p>
      </dgm:t>
    </dgm:pt>
    <dgm:pt modelId="{F87D4BDD-B8FF-46D8-80ED-C933CCF7A83E}" type="parTrans" cxnId="{A987FC47-044A-4328-BBD7-BBA9061C2DD0}">
      <dgm:prSet/>
      <dgm:spPr/>
      <dgm:t>
        <a:bodyPr/>
        <a:lstStyle/>
        <a:p>
          <a:endParaRPr lang="en-US"/>
        </a:p>
      </dgm:t>
    </dgm:pt>
    <dgm:pt modelId="{38CE127C-202F-4C9B-A527-419565DF42FB}" type="sibTrans" cxnId="{A987FC47-044A-4328-BBD7-BBA9061C2DD0}">
      <dgm:prSet/>
      <dgm:spPr/>
      <dgm:t>
        <a:bodyPr/>
        <a:lstStyle/>
        <a:p>
          <a:endParaRPr lang="en-US"/>
        </a:p>
      </dgm:t>
    </dgm:pt>
    <dgm:pt modelId="{9DD97234-F302-4556-9033-04645E3EA219}">
      <dgm:prSet/>
      <dgm:spPr/>
      <dgm:t>
        <a:bodyPr/>
        <a:lstStyle/>
        <a:p>
          <a:r>
            <a:rPr lang="en-US" dirty="0"/>
            <a:t>Doctor</a:t>
          </a:r>
        </a:p>
      </dgm:t>
    </dgm:pt>
    <dgm:pt modelId="{6691FC05-8937-4BCF-A66E-DB6E2C90BDC3}" type="parTrans" cxnId="{8CAC7A59-42B6-4CB9-8087-0FAD36630A1E}">
      <dgm:prSet/>
      <dgm:spPr/>
      <dgm:t>
        <a:bodyPr/>
        <a:lstStyle/>
        <a:p>
          <a:endParaRPr lang="en-US"/>
        </a:p>
      </dgm:t>
    </dgm:pt>
    <dgm:pt modelId="{B47BFC60-DF66-4AAE-9FC5-555609574446}" type="sibTrans" cxnId="{8CAC7A59-42B6-4CB9-8087-0FAD36630A1E}">
      <dgm:prSet/>
      <dgm:spPr/>
      <dgm:t>
        <a:bodyPr/>
        <a:lstStyle/>
        <a:p>
          <a:endParaRPr lang="en-US"/>
        </a:p>
      </dgm:t>
    </dgm:pt>
    <dgm:pt modelId="{A40CDB09-2738-4DED-9DE6-269E95283088}">
      <dgm:prSet/>
      <dgm:spPr/>
      <dgm:t>
        <a:bodyPr/>
        <a:lstStyle/>
        <a:p>
          <a:r>
            <a:rPr lang="en-US" dirty="0"/>
            <a:t>Event Manager</a:t>
          </a:r>
        </a:p>
      </dgm:t>
    </dgm:pt>
    <dgm:pt modelId="{4C345FA4-8F04-49E0-BB91-DFB9CB448D48}" type="sibTrans" cxnId="{15331838-0921-46D1-921B-5D38C89DD500}">
      <dgm:prSet/>
      <dgm:spPr/>
      <dgm:t>
        <a:bodyPr/>
        <a:lstStyle/>
        <a:p>
          <a:endParaRPr lang="en-US"/>
        </a:p>
      </dgm:t>
    </dgm:pt>
    <dgm:pt modelId="{6E8A1F73-B1B8-40B0-841C-70BAB2C190BE}" type="parTrans" cxnId="{15331838-0921-46D1-921B-5D38C89DD500}">
      <dgm:prSet/>
      <dgm:spPr/>
      <dgm:t>
        <a:bodyPr/>
        <a:lstStyle/>
        <a:p>
          <a:endParaRPr lang="en-US"/>
        </a:p>
      </dgm:t>
    </dgm:pt>
    <dgm:pt modelId="{2280F03E-0771-4D85-A707-2AD5CC18BCDD}">
      <dgm:prSet/>
      <dgm:spPr/>
      <dgm:t>
        <a:bodyPr/>
        <a:lstStyle/>
        <a:p>
          <a:r>
            <a:rPr lang="en-US" dirty="0"/>
            <a:t>Patient</a:t>
          </a:r>
        </a:p>
      </dgm:t>
    </dgm:pt>
    <dgm:pt modelId="{FCB7B33A-A54D-4544-A258-E597E9E18B40}" type="parTrans" cxnId="{AD2839FD-AF79-4643-8BCB-423122E7DCB7}">
      <dgm:prSet/>
      <dgm:spPr/>
      <dgm:t>
        <a:bodyPr/>
        <a:lstStyle/>
        <a:p>
          <a:endParaRPr lang="en-US"/>
        </a:p>
      </dgm:t>
    </dgm:pt>
    <dgm:pt modelId="{71C71F88-6850-459B-BB47-828C50FAD2B1}" type="sibTrans" cxnId="{AD2839FD-AF79-4643-8BCB-423122E7DCB7}">
      <dgm:prSet/>
      <dgm:spPr/>
      <dgm:t>
        <a:bodyPr/>
        <a:lstStyle/>
        <a:p>
          <a:endParaRPr lang="en-US"/>
        </a:p>
      </dgm:t>
    </dgm:pt>
    <dgm:pt modelId="{5E9B9FC9-93AA-4237-9F41-B24E13E11B02}">
      <dgm:prSet/>
      <dgm:spPr/>
      <dgm:t>
        <a:bodyPr/>
        <a:lstStyle/>
        <a:p>
          <a:r>
            <a:rPr lang="en-US" dirty="0"/>
            <a:t>Nurse</a:t>
          </a:r>
        </a:p>
      </dgm:t>
    </dgm:pt>
    <dgm:pt modelId="{B79B9B75-A35F-45B5-97B8-036652FEED34}" type="parTrans" cxnId="{ABFA8354-808D-48EE-A7C2-FB001CD0B9E9}">
      <dgm:prSet/>
      <dgm:spPr/>
      <dgm:t>
        <a:bodyPr/>
        <a:lstStyle/>
        <a:p>
          <a:endParaRPr lang="en-US"/>
        </a:p>
      </dgm:t>
    </dgm:pt>
    <dgm:pt modelId="{010524ED-073D-41B0-8FE6-31D40677415D}" type="sibTrans" cxnId="{ABFA8354-808D-48EE-A7C2-FB001CD0B9E9}">
      <dgm:prSet/>
      <dgm:spPr/>
      <dgm:t>
        <a:bodyPr/>
        <a:lstStyle/>
        <a:p>
          <a:endParaRPr lang="en-US"/>
        </a:p>
      </dgm:t>
    </dgm:pt>
    <dgm:pt modelId="{935BFBD9-4BBF-40C7-9067-97B684F9B115}">
      <dgm:prSet/>
      <dgm:spPr/>
      <dgm:t>
        <a:bodyPr/>
        <a:lstStyle/>
        <a:p>
          <a:r>
            <a:rPr lang="en-US" dirty="0"/>
            <a:t>Wealth Enterprise</a:t>
          </a:r>
        </a:p>
      </dgm:t>
    </dgm:pt>
    <dgm:pt modelId="{F9696550-EF01-4488-8F8D-7AB62F946AD2}" type="parTrans" cxnId="{16C3665B-B38C-4B17-9291-FFD354BE55C9}">
      <dgm:prSet/>
      <dgm:spPr/>
      <dgm:t>
        <a:bodyPr/>
        <a:lstStyle/>
        <a:p>
          <a:endParaRPr lang="en-US"/>
        </a:p>
      </dgm:t>
    </dgm:pt>
    <dgm:pt modelId="{B3593D46-8C4F-48D2-BD6C-1DD2CB354876}" type="sibTrans" cxnId="{16C3665B-B38C-4B17-9291-FFD354BE55C9}">
      <dgm:prSet/>
      <dgm:spPr/>
      <dgm:t>
        <a:bodyPr/>
        <a:lstStyle/>
        <a:p>
          <a:endParaRPr lang="en-US"/>
        </a:p>
      </dgm:t>
    </dgm:pt>
    <dgm:pt modelId="{31DD6FA4-FC1C-48BA-9838-BE7DB3DE64B2}">
      <dgm:prSet/>
      <dgm:spPr/>
      <dgm:t>
        <a:bodyPr/>
        <a:lstStyle/>
        <a:p>
          <a:r>
            <a:rPr lang="en-US" dirty="0"/>
            <a:t>Health Enterprise</a:t>
          </a:r>
        </a:p>
      </dgm:t>
    </dgm:pt>
    <dgm:pt modelId="{D69E67FE-9AEF-48D1-B5B3-BFF6A88BD255}" type="parTrans" cxnId="{211F0A5F-DC20-4C86-BCF8-A2DFB01DE002}">
      <dgm:prSet/>
      <dgm:spPr/>
      <dgm:t>
        <a:bodyPr/>
        <a:lstStyle/>
        <a:p>
          <a:endParaRPr lang="en-US"/>
        </a:p>
      </dgm:t>
    </dgm:pt>
    <dgm:pt modelId="{4628BA37-6773-434B-A69F-C2944729FE1C}" type="sibTrans" cxnId="{211F0A5F-DC20-4C86-BCF8-A2DFB01DE002}">
      <dgm:prSet/>
      <dgm:spPr/>
      <dgm:t>
        <a:bodyPr/>
        <a:lstStyle/>
        <a:p>
          <a:endParaRPr lang="en-US"/>
        </a:p>
      </dgm:t>
    </dgm:pt>
    <dgm:pt modelId="{BF8D5E89-BBFC-473A-8FF3-EBBC06F10103}" type="pres">
      <dgm:prSet presAssocID="{3038DBF3-11B0-4359-8738-F947C3AA3EF2}" presName="diagram" presStyleCnt="0">
        <dgm:presLayoutVars>
          <dgm:chPref val="1"/>
          <dgm:dir/>
          <dgm:animOne val="branch"/>
          <dgm:animLvl val="lvl"/>
          <dgm:resizeHandles/>
        </dgm:presLayoutVars>
      </dgm:prSet>
      <dgm:spPr/>
    </dgm:pt>
    <dgm:pt modelId="{4540D5B2-ED40-42A4-B2B7-DAE373EE5C5B}" type="pres">
      <dgm:prSet presAssocID="{935BFBD9-4BBF-40C7-9067-97B684F9B115}" presName="root" presStyleCnt="0"/>
      <dgm:spPr/>
    </dgm:pt>
    <dgm:pt modelId="{7E8550B5-979F-4E1B-9E3D-9F0272140B68}" type="pres">
      <dgm:prSet presAssocID="{935BFBD9-4BBF-40C7-9067-97B684F9B115}" presName="rootComposite" presStyleCnt="0"/>
      <dgm:spPr/>
    </dgm:pt>
    <dgm:pt modelId="{4CA51454-EE5C-4064-B385-D3510F914B7C}" type="pres">
      <dgm:prSet presAssocID="{935BFBD9-4BBF-40C7-9067-97B684F9B115}" presName="rootText" presStyleLbl="node1" presStyleIdx="0" presStyleCnt="8" custLinFactX="100000" custLinFactY="-100000" custLinFactNeighborX="166533" custLinFactNeighborY="-123673"/>
      <dgm:spPr/>
    </dgm:pt>
    <dgm:pt modelId="{59E7E2F3-6400-4B4B-971A-8E3F4BDC9EE5}" type="pres">
      <dgm:prSet presAssocID="{935BFBD9-4BBF-40C7-9067-97B684F9B115}" presName="rootConnector" presStyleLbl="node1" presStyleIdx="0" presStyleCnt="8"/>
      <dgm:spPr/>
    </dgm:pt>
    <dgm:pt modelId="{CDB34CD9-4407-410D-80DA-FF35907EDD32}" type="pres">
      <dgm:prSet presAssocID="{935BFBD9-4BBF-40C7-9067-97B684F9B115}" presName="childShape" presStyleCnt="0"/>
      <dgm:spPr/>
    </dgm:pt>
    <dgm:pt modelId="{2E542155-17A3-4604-B413-BD3FDB40F333}" type="pres">
      <dgm:prSet presAssocID="{4EC908C8-36DB-4A4F-967D-CBEBA62201F1}" presName="root" presStyleCnt="0"/>
      <dgm:spPr/>
    </dgm:pt>
    <dgm:pt modelId="{65EDD179-DB03-4E72-8F03-323212108B2F}" type="pres">
      <dgm:prSet presAssocID="{4EC908C8-36DB-4A4F-967D-CBEBA62201F1}" presName="rootComposite" presStyleCnt="0"/>
      <dgm:spPr/>
    </dgm:pt>
    <dgm:pt modelId="{6D3AACB3-F461-467C-9052-EF2E50F209D7}" type="pres">
      <dgm:prSet presAssocID="{4EC908C8-36DB-4A4F-967D-CBEBA62201F1}" presName="rootText" presStyleLbl="node1" presStyleIdx="1" presStyleCnt="8" custLinFactNeighborX="-13516" custLinFactNeighborY="-2480"/>
      <dgm:spPr/>
    </dgm:pt>
    <dgm:pt modelId="{EEDFC2FA-FCD4-47CF-84C6-9A4BBA62A4F0}" type="pres">
      <dgm:prSet presAssocID="{4EC908C8-36DB-4A4F-967D-CBEBA62201F1}" presName="rootConnector" presStyleLbl="node1" presStyleIdx="1" presStyleCnt="8"/>
      <dgm:spPr/>
    </dgm:pt>
    <dgm:pt modelId="{83FB84A7-8FEF-4099-824C-2063E5D5E2CC}" type="pres">
      <dgm:prSet presAssocID="{4EC908C8-36DB-4A4F-967D-CBEBA62201F1}" presName="childShape" presStyleCnt="0"/>
      <dgm:spPr/>
    </dgm:pt>
    <dgm:pt modelId="{BAAA8FDD-CFFF-4EEE-A969-A9D973CA9F3D}" type="pres">
      <dgm:prSet presAssocID="{40ED5049-8460-47BC-981C-8D04CE15D3BA}" presName="Name13" presStyleLbl="parChTrans1D2" presStyleIdx="0" presStyleCnt="6"/>
      <dgm:spPr/>
    </dgm:pt>
    <dgm:pt modelId="{7E86FFE6-962A-4F1B-A406-77CD319FE4A9}" type="pres">
      <dgm:prSet presAssocID="{DCB221F3-05C8-47E3-B35D-B882B56988EF}" presName="childText" presStyleLbl="bgAcc1" presStyleIdx="0" presStyleCnt="6" custLinFactNeighborX="-16894" custLinFactNeighborY="-2480">
        <dgm:presLayoutVars>
          <dgm:bulletEnabled val="1"/>
        </dgm:presLayoutVars>
      </dgm:prSet>
      <dgm:spPr/>
    </dgm:pt>
    <dgm:pt modelId="{C457231C-40BB-47AB-B8BA-5012CA52BEBC}" type="pres">
      <dgm:prSet presAssocID="{A5A238D0-798E-462E-AE03-D00325BE52E4}" presName="root" presStyleCnt="0"/>
      <dgm:spPr/>
    </dgm:pt>
    <dgm:pt modelId="{C91F45FD-83ED-438D-973E-A61E6A84943B}" type="pres">
      <dgm:prSet presAssocID="{A5A238D0-798E-462E-AE03-D00325BE52E4}" presName="rootComposite" presStyleCnt="0"/>
      <dgm:spPr/>
    </dgm:pt>
    <dgm:pt modelId="{C3E6856D-EAF1-4024-BF1C-4536C3124AF1}" type="pres">
      <dgm:prSet presAssocID="{A5A238D0-798E-462E-AE03-D00325BE52E4}" presName="rootText" presStyleLbl="node1" presStyleIdx="2" presStyleCnt="8" custLinFactNeighborX="-13516" custLinFactNeighborY="-2480"/>
      <dgm:spPr/>
    </dgm:pt>
    <dgm:pt modelId="{64EBC864-D723-40F4-9A52-14D622B2D01A}" type="pres">
      <dgm:prSet presAssocID="{A5A238D0-798E-462E-AE03-D00325BE52E4}" presName="rootConnector" presStyleLbl="node1" presStyleIdx="2" presStyleCnt="8"/>
      <dgm:spPr/>
    </dgm:pt>
    <dgm:pt modelId="{6E2F54E2-A258-4ACE-B92E-0CC4E3D8AB37}" type="pres">
      <dgm:prSet presAssocID="{A5A238D0-798E-462E-AE03-D00325BE52E4}" presName="childShape" presStyleCnt="0"/>
      <dgm:spPr/>
    </dgm:pt>
    <dgm:pt modelId="{684A77CA-C40B-4D05-9A60-40F1C334612C}" type="pres">
      <dgm:prSet presAssocID="{6E8A1F73-B1B8-40B0-841C-70BAB2C190BE}" presName="Name13" presStyleLbl="parChTrans1D2" presStyleIdx="1" presStyleCnt="6"/>
      <dgm:spPr/>
    </dgm:pt>
    <dgm:pt modelId="{3F2A9064-B066-41CF-9571-5CD36460B67D}" type="pres">
      <dgm:prSet presAssocID="{A40CDB09-2738-4DED-9DE6-269E95283088}" presName="childText" presStyleLbl="bgAcc1" presStyleIdx="1" presStyleCnt="6" custLinFactNeighborX="-16894" custLinFactNeighborY="-2480">
        <dgm:presLayoutVars>
          <dgm:bulletEnabled val="1"/>
        </dgm:presLayoutVars>
      </dgm:prSet>
      <dgm:spPr/>
    </dgm:pt>
    <dgm:pt modelId="{20806BBA-7294-4494-A56C-88EE3A23FC34}" type="pres">
      <dgm:prSet presAssocID="{4CD9B21E-1C1E-4AD2-A057-D2003644ACC6}" presName="root" presStyleCnt="0"/>
      <dgm:spPr/>
    </dgm:pt>
    <dgm:pt modelId="{34F22307-9532-433B-9022-1A62F08841FB}" type="pres">
      <dgm:prSet presAssocID="{4CD9B21E-1C1E-4AD2-A057-D2003644ACC6}" presName="rootComposite" presStyleCnt="0"/>
      <dgm:spPr/>
    </dgm:pt>
    <dgm:pt modelId="{491D9688-63C3-436F-80C7-1C87ABEF9AE1}" type="pres">
      <dgm:prSet presAssocID="{4CD9B21E-1C1E-4AD2-A057-D2003644ACC6}" presName="rootText" presStyleLbl="node1" presStyleIdx="3" presStyleCnt="8" custLinFactNeighborX="-13516" custLinFactNeighborY="-2480"/>
      <dgm:spPr/>
    </dgm:pt>
    <dgm:pt modelId="{3641C546-FE79-4C3E-84FB-2D65F7B3666B}" type="pres">
      <dgm:prSet presAssocID="{4CD9B21E-1C1E-4AD2-A057-D2003644ACC6}" presName="rootConnector" presStyleLbl="node1" presStyleIdx="3" presStyleCnt="8"/>
      <dgm:spPr/>
    </dgm:pt>
    <dgm:pt modelId="{18F12859-3137-42A5-B059-6246208012B9}" type="pres">
      <dgm:prSet presAssocID="{4CD9B21E-1C1E-4AD2-A057-D2003644ACC6}" presName="childShape" presStyleCnt="0"/>
      <dgm:spPr/>
    </dgm:pt>
    <dgm:pt modelId="{99F5398B-09D1-4959-A465-53F582DA77D5}" type="pres">
      <dgm:prSet presAssocID="{9033B7CA-5B66-492E-B38E-B415273B407A}" presName="Name13" presStyleLbl="parChTrans1D2" presStyleIdx="2" presStyleCnt="6"/>
      <dgm:spPr/>
    </dgm:pt>
    <dgm:pt modelId="{0326DC2C-E1A4-4780-AF0A-05831FEEB08B}" type="pres">
      <dgm:prSet presAssocID="{B4448997-2394-47FD-B233-A8F05E9C30B3}" presName="childText" presStyleLbl="bgAcc1" presStyleIdx="2" presStyleCnt="6" custLinFactNeighborX="-16894" custLinFactNeighborY="-2480">
        <dgm:presLayoutVars>
          <dgm:bulletEnabled val="1"/>
        </dgm:presLayoutVars>
      </dgm:prSet>
      <dgm:spPr/>
    </dgm:pt>
    <dgm:pt modelId="{13458F4B-F93A-4658-8828-ADF912E65F5E}" type="pres">
      <dgm:prSet presAssocID="{8B2A7854-2305-4C58-ADD2-CD1CC1364331}" presName="root" presStyleCnt="0"/>
      <dgm:spPr/>
    </dgm:pt>
    <dgm:pt modelId="{701DF98D-18B7-4E94-A996-E03330DCCB83}" type="pres">
      <dgm:prSet presAssocID="{8B2A7854-2305-4C58-ADD2-CD1CC1364331}" presName="rootComposite" presStyleCnt="0"/>
      <dgm:spPr/>
    </dgm:pt>
    <dgm:pt modelId="{A0BE7BC3-EB09-448D-A892-23651990F7BC}" type="pres">
      <dgm:prSet presAssocID="{8B2A7854-2305-4C58-ADD2-CD1CC1364331}" presName="rootText" presStyleLbl="node1" presStyleIdx="4" presStyleCnt="8" custLinFactNeighborX="-13516" custLinFactNeighborY="-2480"/>
      <dgm:spPr/>
    </dgm:pt>
    <dgm:pt modelId="{E80EEE5B-8876-4C9B-A195-DEF0DB80E6D1}" type="pres">
      <dgm:prSet presAssocID="{8B2A7854-2305-4C58-ADD2-CD1CC1364331}" presName="rootConnector" presStyleLbl="node1" presStyleIdx="4" presStyleCnt="8"/>
      <dgm:spPr/>
    </dgm:pt>
    <dgm:pt modelId="{DA27E604-953E-4BF7-9D34-E38E6FD94ED2}" type="pres">
      <dgm:prSet presAssocID="{8B2A7854-2305-4C58-ADD2-CD1CC1364331}" presName="childShape" presStyleCnt="0"/>
      <dgm:spPr/>
    </dgm:pt>
    <dgm:pt modelId="{0B3C7FFD-AD11-4385-806B-CEA9FBBED124}" type="pres">
      <dgm:prSet presAssocID="{6691FC05-8937-4BCF-A66E-DB6E2C90BDC3}" presName="Name13" presStyleLbl="parChTrans1D2" presStyleIdx="3" presStyleCnt="6"/>
      <dgm:spPr/>
    </dgm:pt>
    <dgm:pt modelId="{C5262AB8-D05D-4AF1-9711-CCCD2441F58D}" type="pres">
      <dgm:prSet presAssocID="{9DD97234-F302-4556-9033-04645E3EA219}" presName="childText" presStyleLbl="bgAcc1" presStyleIdx="3" presStyleCnt="6" custLinFactNeighborX="-16894" custLinFactNeighborY="-2480">
        <dgm:presLayoutVars>
          <dgm:bulletEnabled val="1"/>
        </dgm:presLayoutVars>
      </dgm:prSet>
      <dgm:spPr/>
    </dgm:pt>
    <dgm:pt modelId="{DD9EEB3E-FEE2-45C8-BBD6-9674AC2A198B}" type="pres">
      <dgm:prSet presAssocID="{85AEDA40-239C-45B1-8A37-98CA607955ED}" presName="root" presStyleCnt="0"/>
      <dgm:spPr/>
    </dgm:pt>
    <dgm:pt modelId="{78444B5E-7227-409F-AAA6-68095863F021}" type="pres">
      <dgm:prSet presAssocID="{85AEDA40-239C-45B1-8A37-98CA607955ED}" presName="rootComposite" presStyleCnt="0"/>
      <dgm:spPr/>
    </dgm:pt>
    <dgm:pt modelId="{F334EA97-C594-4B84-B0B9-783C7A0E56C7}" type="pres">
      <dgm:prSet presAssocID="{85AEDA40-239C-45B1-8A37-98CA607955ED}" presName="rootText" presStyleLbl="node1" presStyleIdx="5" presStyleCnt="8" custLinFactNeighborX="-13516" custLinFactNeighborY="-2480"/>
      <dgm:spPr/>
    </dgm:pt>
    <dgm:pt modelId="{308CFC1E-3D73-43D2-BAB5-7151F2AC7A65}" type="pres">
      <dgm:prSet presAssocID="{85AEDA40-239C-45B1-8A37-98CA607955ED}" presName="rootConnector" presStyleLbl="node1" presStyleIdx="5" presStyleCnt="8"/>
      <dgm:spPr/>
    </dgm:pt>
    <dgm:pt modelId="{F7077FD2-430B-4C1D-ABD7-06E1CF865A1F}" type="pres">
      <dgm:prSet presAssocID="{85AEDA40-239C-45B1-8A37-98CA607955ED}" presName="childShape" presStyleCnt="0"/>
      <dgm:spPr/>
    </dgm:pt>
    <dgm:pt modelId="{2D8D8702-4D1A-4955-A08F-D5339CD20CAE}" type="pres">
      <dgm:prSet presAssocID="{FCB7B33A-A54D-4544-A258-E597E9E18B40}" presName="Name13" presStyleLbl="parChTrans1D2" presStyleIdx="4" presStyleCnt="6"/>
      <dgm:spPr/>
    </dgm:pt>
    <dgm:pt modelId="{6B06EA5D-8A9E-46CE-BD95-EF8A266142A0}" type="pres">
      <dgm:prSet presAssocID="{2280F03E-0771-4D85-A707-2AD5CC18BCDD}" presName="childText" presStyleLbl="bgAcc1" presStyleIdx="4" presStyleCnt="6" custLinFactNeighborX="-16894" custLinFactNeighborY="-2480">
        <dgm:presLayoutVars>
          <dgm:bulletEnabled val="1"/>
        </dgm:presLayoutVars>
      </dgm:prSet>
      <dgm:spPr/>
    </dgm:pt>
    <dgm:pt modelId="{D729D1D4-1620-49CF-9571-F0D7D95EC55D}" type="pres">
      <dgm:prSet presAssocID="{5853607E-8FBB-4703-A571-BAB6311F37EB}" presName="root" presStyleCnt="0"/>
      <dgm:spPr/>
    </dgm:pt>
    <dgm:pt modelId="{E8E486AC-F481-456D-8680-BCB2F8ED16A8}" type="pres">
      <dgm:prSet presAssocID="{5853607E-8FBB-4703-A571-BAB6311F37EB}" presName="rootComposite" presStyleCnt="0"/>
      <dgm:spPr/>
    </dgm:pt>
    <dgm:pt modelId="{79216594-27CE-44E4-9CB3-DF63803BC771}" type="pres">
      <dgm:prSet presAssocID="{5853607E-8FBB-4703-A571-BAB6311F37EB}" presName="rootText" presStyleLbl="node1" presStyleIdx="6" presStyleCnt="8" custLinFactNeighborX="-13516" custLinFactNeighborY="-2480"/>
      <dgm:spPr/>
    </dgm:pt>
    <dgm:pt modelId="{6F717A74-8494-4FDE-83BA-428DE979A6FB}" type="pres">
      <dgm:prSet presAssocID="{5853607E-8FBB-4703-A571-BAB6311F37EB}" presName="rootConnector" presStyleLbl="node1" presStyleIdx="6" presStyleCnt="8"/>
      <dgm:spPr/>
    </dgm:pt>
    <dgm:pt modelId="{A4937390-787A-41D1-8F0A-178175608CF5}" type="pres">
      <dgm:prSet presAssocID="{5853607E-8FBB-4703-A571-BAB6311F37EB}" presName="childShape" presStyleCnt="0"/>
      <dgm:spPr/>
    </dgm:pt>
    <dgm:pt modelId="{CCA1BED6-8040-475A-806D-EC5E62E19E95}" type="pres">
      <dgm:prSet presAssocID="{B79B9B75-A35F-45B5-97B8-036652FEED34}" presName="Name13" presStyleLbl="parChTrans1D2" presStyleIdx="5" presStyleCnt="6"/>
      <dgm:spPr/>
    </dgm:pt>
    <dgm:pt modelId="{C0479F82-794B-4C32-957F-F64C483665FC}" type="pres">
      <dgm:prSet presAssocID="{5E9B9FC9-93AA-4237-9F41-B24E13E11B02}" presName="childText" presStyleLbl="bgAcc1" presStyleIdx="5" presStyleCnt="6" custLinFactNeighborX="-16894" custLinFactNeighborY="-2480">
        <dgm:presLayoutVars>
          <dgm:bulletEnabled val="1"/>
        </dgm:presLayoutVars>
      </dgm:prSet>
      <dgm:spPr/>
    </dgm:pt>
    <dgm:pt modelId="{3FE32A59-4A1D-4955-97AB-08A56F434D6C}" type="pres">
      <dgm:prSet presAssocID="{31DD6FA4-FC1C-48BA-9838-BE7DB3DE64B2}" presName="root" presStyleCnt="0"/>
      <dgm:spPr/>
    </dgm:pt>
    <dgm:pt modelId="{64733CFF-9660-425C-AE06-F26EFC8BF48E}" type="pres">
      <dgm:prSet presAssocID="{31DD6FA4-FC1C-48BA-9838-BE7DB3DE64B2}" presName="rootComposite" presStyleCnt="0"/>
      <dgm:spPr/>
    </dgm:pt>
    <dgm:pt modelId="{BB441C75-81DF-40EE-BFE7-4A2EE7355E20}" type="pres">
      <dgm:prSet presAssocID="{31DD6FA4-FC1C-48BA-9838-BE7DB3DE64B2}" presName="rootText" presStyleLbl="node1" presStyleIdx="7" presStyleCnt="8" custLinFactX="-145117" custLinFactY="-100000" custLinFactNeighborX="-200000" custLinFactNeighborY="-123673"/>
      <dgm:spPr/>
    </dgm:pt>
    <dgm:pt modelId="{4C7D9712-5504-444D-A09E-AE4D08CA4AF6}" type="pres">
      <dgm:prSet presAssocID="{31DD6FA4-FC1C-48BA-9838-BE7DB3DE64B2}" presName="rootConnector" presStyleLbl="node1" presStyleIdx="7" presStyleCnt="8"/>
      <dgm:spPr/>
    </dgm:pt>
    <dgm:pt modelId="{E97988BA-B3EE-4B94-8630-52812AF4BFA2}" type="pres">
      <dgm:prSet presAssocID="{31DD6FA4-FC1C-48BA-9838-BE7DB3DE64B2}" presName="childShape" presStyleCnt="0"/>
      <dgm:spPr/>
    </dgm:pt>
  </dgm:ptLst>
  <dgm:cxnLst>
    <dgm:cxn modelId="{CAC2B90C-6322-4BF4-81E8-41373E04E32B}" type="presOf" srcId="{31DD6FA4-FC1C-48BA-9838-BE7DB3DE64B2}" destId="{BB441C75-81DF-40EE-BFE7-4A2EE7355E20}" srcOrd="0" destOrd="0" presId="urn:microsoft.com/office/officeart/2005/8/layout/hierarchy3"/>
    <dgm:cxn modelId="{22DB4E18-7CCB-4BF8-BDF5-F75BBB83EF7A}" type="presOf" srcId="{5853607E-8FBB-4703-A571-BAB6311F37EB}" destId="{6F717A74-8494-4FDE-83BA-428DE979A6FB}" srcOrd="1" destOrd="0" presId="urn:microsoft.com/office/officeart/2005/8/layout/hierarchy3"/>
    <dgm:cxn modelId="{6422A218-4289-40B0-B6C3-8851A73FBFFE}" type="presOf" srcId="{5853607E-8FBB-4703-A571-BAB6311F37EB}" destId="{79216594-27CE-44E4-9CB3-DF63803BC771}" srcOrd="0" destOrd="0" presId="urn:microsoft.com/office/officeart/2005/8/layout/hierarchy3"/>
    <dgm:cxn modelId="{4C44171C-A4C1-4F0A-98D3-5DCFBEFB2899}" type="presOf" srcId="{31DD6FA4-FC1C-48BA-9838-BE7DB3DE64B2}" destId="{4C7D9712-5504-444D-A09E-AE4D08CA4AF6}" srcOrd="1" destOrd="0" presId="urn:microsoft.com/office/officeart/2005/8/layout/hierarchy3"/>
    <dgm:cxn modelId="{3CC7A61C-2B62-47BC-B17A-A3BDA25168C3}" type="presOf" srcId="{2280F03E-0771-4D85-A707-2AD5CC18BCDD}" destId="{6B06EA5D-8A9E-46CE-BD95-EF8A266142A0}" srcOrd="0" destOrd="0" presId="urn:microsoft.com/office/officeart/2005/8/layout/hierarchy3"/>
    <dgm:cxn modelId="{3F00711E-EB13-4B7A-BDEC-F56687397376}" type="presOf" srcId="{4EC908C8-36DB-4A4F-967D-CBEBA62201F1}" destId="{EEDFC2FA-FCD4-47CF-84C6-9A4BBA62A4F0}" srcOrd="1" destOrd="0" presId="urn:microsoft.com/office/officeart/2005/8/layout/hierarchy3"/>
    <dgm:cxn modelId="{7887692D-27A0-44A3-A941-3DE6C43EF1C5}" type="presOf" srcId="{5E9B9FC9-93AA-4237-9F41-B24E13E11B02}" destId="{C0479F82-794B-4C32-957F-F64C483665FC}" srcOrd="0" destOrd="0" presId="urn:microsoft.com/office/officeart/2005/8/layout/hierarchy3"/>
    <dgm:cxn modelId="{13DEC032-280F-41F6-B381-D7D55070526F}" type="presOf" srcId="{B4448997-2394-47FD-B233-A8F05E9C30B3}" destId="{0326DC2C-E1A4-4780-AF0A-05831FEEB08B}" srcOrd="0" destOrd="0" presId="urn:microsoft.com/office/officeart/2005/8/layout/hierarchy3"/>
    <dgm:cxn modelId="{15331838-0921-46D1-921B-5D38C89DD500}" srcId="{A5A238D0-798E-462E-AE03-D00325BE52E4}" destId="{A40CDB09-2738-4DED-9DE6-269E95283088}" srcOrd="0" destOrd="0" parTransId="{6E8A1F73-B1B8-40B0-841C-70BAB2C190BE}" sibTransId="{4C345FA4-8F04-49E0-BB91-DFB9CB448D48}"/>
    <dgm:cxn modelId="{4F86A13D-F06B-4E2D-A7C6-FFC7A39DB30D}" type="presOf" srcId="{4CD9B21E-1C1E-4AD2-A057-D2003644ACC6}" destId="{3641C546-FE79-4C3E-84FB-2D65F7B3666B}" srcOrd="1" destOrd="0" presId="urn:microsoft.com/office/officeart/2005/8/layout/hierarchy3"/>
    <dgm:cxn modelId="{16C3665B-B38C-4B17-9291-FFD354BE55C9}" srcId="{3038DBF3-11B0-4359-8738-F947C3AA3EF2}" destId="{935BFBD9-4BBF-40C7-9067-97B684F9B115}" srcOrd="0" destOrd="0" parTransId="{F9696550-EF01-4488-8F8D-7AB62F946AD2}" sibTransId="{B3593D46-8C4F-48D2-BD6C-1DD2CB354876}"/>
    <dgm:cxn modelId="{211F0A5F-DC20-4C86-BCF8-A2DFB01DE002}" srcId="{3038DBF3-11B0-4359-8738-F947C3AA3EF2}" destId="{31DD6FA4-FC1C-48BA-9838-BE7DB3DE64B2}" srcOrd="7" destOrd="0" parTransId="{D69E67FE-9AEF-48D1-B5B3-BFF6A88BD255}" sibTransId="{4628BA37-6773-434B-A69F-C2944729FE1C}"/>
    <dgm:cxn modelId="{B295A563-9D48-4DA2-B8D5-1D083F388819}" srcId="{3038DBF3-11B0-4359-8738-F947C3AA3EF2}" destId="{4EC908C8-36DB-4A4F-967D-CBEBA62201F1}" srcOrd="1" destOrd="0" parTransId="{16AD77B9-55DB-4133-A639-F3155C3F4ACC}" sibTransId="{111B9887-3020-493D-8D62-FCAB7238DD29}"/>
    <dgm:cxn modelId="{6D14F566-C17C-47C4-9AFA-F453059B2FAC}" type="presOf" srcId="{9DD97234-F302-4556-9033-04645E3EA219}" destId="{C5262AB8-D05D-4AF1-9711-CCCD2441F58D}" srcOrd="0" destOrd="0" presId="urn:microsoft.com/office/officeart/2005/8/layout/hierarchy3"/>
    <dgm:cxn modelId="{A987FC47-044A-4328-BBD7-BBA9061C2DD0}" srcId="{3038DBF3-11B0-4359-8738-F947C3AA3EF2}" destId="{5853607E-8FBB-4703-A571-BAB6311F37EB}" srcOrd="6" destOrd="0" parTransId="{F87D4BDD-B8FF-46D8-80ED-C933CCF7A83E}" sibTransId="{38CE127C-202F-4C9B-A527-419565DF42FB}"/>
    <dgm:cxn modelId="{91F6CB69-D8A3-42EA-AF95-48BE900244B2}" type="presOf" srcId="{A5A238D0-798E-462E-AE03-D00325BE52E4}" destId="{C3E6856D-EAF1-4024-BF1C-4536C3124AF1}" srcOrd="0" destOrd="0" presId="urn:microsoft.com/office/officeart/2005/8/layout/hierarchy3"/>
    <dgm:cxn modelId="{981E686A-C633-45B3-87C6-D2B16A8B8FD1}" type="presOf" srcId="{8B2A7854-2305-4C58-ADD2-CD1CC1364331}" destId="{A0BE7BC3-EB09-448D-A892-23651990F7BC}" srcOrd="0" destOrd="0" presId="urn:microsoft.com/office/officeart/2005/8/layout/hierarchy3"/>
    <dgm:cxn modelId="{26078E6A-F021-4EAE-8794-FD6553647B78}" type="presOf" srcId="{3038DBF3-11B0-4359-8738-F947C3AA3EF2}" destId="{BF8D5E89-BBFC-473A-8FF3-EBBC06F10103}" srcOrd="0" destOrd="0" presId="urn:microsoft.com/office/officeart/2005/8/layout/hierarchy3"/>
    <dgm:cxn modelId="{37B3B04A-CDFD-41FD-B0A2-FFC947B6CB76}" type="presOf" srcId="{A40CDB09-2738-4DED-9DE6-269E95283088}" destId="{3F2A9064-B066-41CF-9571-5CD36460B67D}" srcOrd="0" destOrd="0" presId="urn:microsoft.com/office/officeart/2005/8/layout/hierarchy3"/>
    <dgm:cxn modelId="{9310D66B-8F27-446A-9967-12B8A3DE70EE}" type="presOf" srcId="{9033B7CA-5B66-492E-B38E-B415273B407A}" destId="{99F5398B-09D1-4959-A465-53F582DA77D5}" srcOrd="0" destOrd="0" presId="urn:microsoft.com/office/officeart/2005/8/layout/hierarchy3"/>
    <dgm:cxn modelId="{75D3814E-0191-463B-A89A-40801B0B6A2D}" type="presOf" srcId="{DCB221F3-05C8-47E3-B35D-B882B56988EF}" destId="{7E86FFE6-962A-4F1B-A406-77CD319FE4A9}" srcOrd="0" destOrd="0" presId="urn:microsoft.com/office/officeart/2005/8/layout/hierarchy3"/>
    <dgm:cxn modelId="{ABFA8354-808D-48EE-A7C2-FB001CD0B9E9}" srcId="{5853607E-8FBB-4703-A571-BAB6311F37EB}" destId="{5E9B9FC9-93AA-4237-9F41-B24E13E11B02}" srcOrd="0" destOrd="0" parTransId="{B79B9B75-A35F-45B5-97B8-036652FEED34}" sibTransId="{010524ED-073D-41B0-8FE6-31D40677415D}"/>
    <dgm:cxn modelId="{069BC575-0C83-4A33-B256-6BC252B0B8FE}" type="presOf" srcId="{A5A238D0-798E-462E-AE03-D00325BE52E4}" destId="{64EBC864-D723-40F4-9A52-14D622B2D01A}" srcOrd="1" destOrd="0" presId="urn:microsoft.com/office/officeart/2005/8/layout/hierarchy3"/>
    <dgm:cxn modelId="{8CAC7A59-42B6-4CB9-8087-0FAD36630A1E}" srcId="{8B2A7854-2305-4C58-ADD2-CD1CC1364331}" destId="{9DD97234-F302-4556-9033-04645E3EA219}" srcOrd="0" destOrd="0" parTransId="{6691FC05-8937-4BCF-A66E-DB6E2C90BDC3}" sibTransId="{B47BFC60-DF66-4AAE-9FC5-555609574446}"/>
    <dgm:cxn modelId="{39DCF180-E39B-441F-99CF-02EFA66930AF}" type="presOf" srcId="{FCB7B33A-A54D-4544-A258-E597E9E18B40}" destId="{2D8D8702-4D1A-4955-A08F-D5339CD20CAE}" srcOrd="0" destOrd="0" presId="urn:microsoft.com/office/officeart/2005/8/layout/hierarchy3"/>
    <dgm:cxn modelId="{84A7CA96-DAC4-4871-AFE4-72B2B010590D}" srcId="{3038DBF3-11B0-4359-8738-F947C3AA3EF2}" destId="{A5A238D0-798E-462E-AE03-D00325BE52E4}" srcOrd="2" destOrd="0" parTransId="{C83FD5BB-341D-453E-8ABA-28891A569C2B}" sibTransId="{B7A213AA-7B4B-4778-9BED-51BD4A77931C}"/>
    <dgm:cxn modelId="{7C4F0EA7-D1B0-4A38-B570-D4786266E2F0}" type="presOf" srcId="{6691FC05-8937-4BCF-A66E-DB6E2C90BDC3}" destId="{0B3C7FFD-AD11-4385-806B-CEA9FBBED124}" srcOrd="0" destOrd="0" presId="urn:microsoft.com/office/officeart/2005/8/layout/hierarchy3"/>
    <dgm:cxn modelId="{B76359A9-EC10-435C-B029-6B6EF61264A4}" type="presOf" srcId="{B79B9B75-A35F-45B5-97B8-036652FEED34}" destId="{CCA1BED6-8040-475A-806D-EC5E62E19E95}" srcOrd="0" destOrd="0" presId="urn:microsoft.com/office/officeart/2005/8/layout/hierarchy3"/>
    <dgm:cxn modelId="{5249D6AB-4B55-4664-B099-AD3E6BFFD5E7}" srcId="{3038DBF3-11B0-4359-8738-F947C3AA3EF2}" destId="{4CD9B21E-1C1E-4AD2-A057-D2003644ACC6}" srcOrd="3" destOrd="0" parTransId="{35DBCA04-8C36-492D-8B55-46586458F038}" sibTransId="{35AED216-A7D6-49C5-9937-F4DEBB846A27}"/>
    <dgm:cxn modelId="{8D83B3B5-4038-45C7-BA27-ED8C742E8AA4}" type="presOf" srcId="{40ED5049-8460-47BC-981C-8D04CE15D3BA}" destId="{BAAA8FDD-CFFF-4EEE-A969-A9D973CA9F3D}" srcOrd="0" destOrd="0" presId="urn:microsoft.com/office/officeart/2005/8/layout/hierarchy3"/>
    <dgm:cxn modelId="{28B2CEBA-1A72-4F43-B140-6830723ED354}" type="presOf" srcId="{85AEDA40-239C-45B1-8A37-98CA607955ED}" destId="{F334EA97-C594-4B84-B0B9-783C7A0E56C7}" srcOrd="0" destOrd="0" presId="urn:microsoft.com/office/officeart/2005/8/layout/hierarchy3"/>
    <dgm:cxn modelId="{6D6FA3CB-3047-48AF-A0C9-C85B42BDAD9E}" type="presOf" srcId="{4CD9B21E-1C1E-4AD2-A057-D2003644ACC6}" destId="{491D9688-63C3-436F-80C7-1C87ABEF9AE1}" srcOrd="0" destOrd="0" presId="urn:microsoft.com/office/officeart/2005/8/layout/hierarchy3"/>
    <dgm:cxn modelId="{DFA161CC-C6AC-47D0-B533-A01BCE26BDB2}" type="presOf" srcId="{4EC908C8-36DB-4A4F-967D-CBEBA62201F1}" destId="{6D3AACB3-F461-467C-9052-EF2E50F209D7}" srcOrd="0" destOrd="0" presId="urn:microsoft.com/office/officeart/2005/8/layout/hierarchy3"/>
    <dgm:cxn modelId="{BF779ED2-37F6-4894-91BA-48A0D5D2804A}" type="presOf" srcId="{935BFBD9-4BBF-40C7-9067-97B684F9B115}" destId="{4CA51454-EE5C-4064-B385-D3510F914B7C}" srcOrd="0" destOrd="0" presId="urn:microsoft.com/office/officeart/2005/8/layout/hierarchy3"/>
    <dgm:cxn modelId="{470490D9-680F-4574-8A20-8DF46E036B97}" srcId="{3038DBF3-11B0-4359-8738-F947C3AA3EF2}" destId="{8B2A7854-2305-4C58-ADD2-CD1CC1364331}" srcOrd="4" destOrd="0" parTransId="{B0AAEBFE-4953-453C-835D-54143D099BE6}" sibTransId="{DB8A804F-BE76-400A-8930-CD21507FFF2E}"/>
    <dgm:cxn modelId="{AB5CF7DC-8534-429F-A281-8BA3BFADC363}" srcId="{4CD9B21E-1C1E-4AD2-A057-D2003644ACC6}" destId="{B4448997-2394-47FD-B233-A8F05E9C30B3}" srcOrd="0" destOrd="0" parTransId="{9033B7CA-5B66-492E-B38E-B415273B407A}" sibTransId="{B43F7798-E037-44B2-9AA7-75D759B457EE}"/>
    <dgm:cxn modelId="{15532BDD-854A-4726-9B52-24C4BB06A08B}" type="presOf" srcId="{935BFBD9-4BBF-40C7-9067-97B684F9B115}" destId="{59E7E2F3-6400-4B4B-971A-8E3F4BDC9EE5}" srcOrd="1" destOrd="0" presId="urn:microsoft.com/office/officeart/2005/8/layout/hierarchy3"/>
    <dgm:cxn modelId="{4C0D03DE-1FF9-4988-896F-B2EE386DC115}" type="presOf" srcId="{85AEDA40-239C-45B1-8A37-98CA607955ED}" destId="{308CFC1E-3D73-43D2-BAB5-7151F2AC7A65}" srcOrd="1" destOrd="0" presId="urn:microsoft.com/office/officeart/2005/8/layout/hierarchy3"/>
    <dgm:cxn modelId="{D9710AE3-9B90-48F5-A58F-63F92668EF23}" srcId="{3038DBF3-11B0-4359-8738-F947C3AA3EF2}" destId="{85AEDA40-239C-45B1-8A37-98CA607955ED}" srcOrd="5" destOrd="0" parTransId="{9E26F760-B355-494E-8224-EE5A3DD9B18D}" sibTransId="{FEECC42E-6D22-4F1A-A5FF-BC91D8FE1B3E}"/>
    <dgm:cxn modelId="{D69514FB-5B22-42CA-A940-491001F7FE2B}" type="presOf" srcId="{6E8A1F73-B1B8-40B0-841C-70BAB2C190BE}" destId="{684A77CA-C40B-4D05-9A60-40F1C334612C}" srcOrd="0" destOrd="0" presId="urn:microsoft.com/office/officeart/2005/8/layout/hierarchy3"/>
    <dgm:cxn modelId="{AD2839FD-AF79-4643-8BCB-423122E7DCB7}" srcId="{85AEDA40-239C-45B1-8A37-98CA607955ED}" destId="{2280F03E-0771-4D85-A707-2AD5CC18BCDD}" srcOrd="0" destOrd="0" parTransId="{FCB7B33A-A54D-4544-A258-E597E9E18B40}" sibTransId="{71C71F88-6850-459B-BB47-828C50FAD2B1}"/>
    <dgm:cxn modelId="{863052FE-6BBF-4B16-8DC3-538C5E3B1B80}" type="presOf" srcId="{8B2A7854-2305-4C58-ADD2-CD1CC1364331}" destId="{E80EEE5B-8876-4C9B-A195-DEF0DB80E6D1}" srcOrd="1" destOrd="0" presId="urn:microsoft.com/office/officeart/2005/8/layout/hierarchy3"/>
    <dgm:cxn modelId="{E0BB4EFF-0430-4578-B68A-30A0CD630129}" srcId="{4EC908C8-36DB-4A4F-967D-CBEBA62201F1}" destId="{DCB221F3-05C8-47E3-B35D-B882B56988EF}" srcOrd="0" destOrd="0" parTransId="{40ED5049-8460-47BC-981C-8D04CE15D3BA}" sibTransId="{CC7534EC-47AE-49DC-BAEB-A0CE9F6DA2A0}"/>
    <dgm:cxn modelId="{93F2A2FB-D123-47C6-BCBB-DDFA30084FA6}" type="presParOf" srcId="{BF8D5E89-BBFC-473A-8FF3-EBBC06F10103}" destId="{4540D5B2-ED40-42A4-B2B7-DAE373EE5C5B}" srcOrd="0" destOrd="0" presId="urn:microsoft.com/office/officeart/2005/8/layout/hierarchy3"/>
    <dgm:cxn modelId="{A86620C4-A906-4FC5-BB05-3D7729A00F91}" type="presParOf" srcId="{4540D5B2-ED40-42A4-B2B7-DAE373EE5C5B}" destId="{7E8550B5-979F-4E1B-9E3D-9F0272140B68}" srcOrd="0" destOrd="0" presId="urn:microsoft.com/office/officeart/2005/8/layout/hierarchy3"/>
    <dgm:cxn modelId="{1B6EC6DC-A770-4425-8F94-87A5E946CA9A}" type="presParOf" srcId="{7E8550B5-979F-4E1B-9E3D-9F0272140B68}" destId="{4CA51454-EE5C-4064-B385-D3510F914B7C}" srcOrd="0" destOrd="0" presId="urn:microsoft.com/office/officeart/2005/8/layout/hierarchy3"/>
    <dgm:cxn modelId="{9EA7B1A6-1D8B-4239-81FF-1CDE06A66187}" type="presParOf" srcId="{7E8550B5-979F-4E1B-9E3D-9F0272140B68}" destId="{59E7E2F3-6400-4B4B-971A-8E3F4BDC9EE5}" srcOrd="1" destOrd="0" presId="urn:microsoft.com/office/officeart/2005/8/layout/hierarchy3"/>
    <dgm:cxn modelId="{FD0E1D15-1A30-42D6-A576-611C7F8F0B00}" type="presParOf" srcId="{4540D5B2-ED40-42A4-B2B7-DAE373EE5C5B}" destId="{CDB34CD9-4407-410D-80DA-FF35907EDD32}" srcOrd="1" destOrd="0" presId="urn:microsoft.com/office/officeart/2005/8/layout/hierarchy3"/>
    <dgm:cxn modelId="{13023698-C412-45FA-834D-7FA7095D7D42}" type="presParOf" srcId="{BF8D5E89-BBFC-473A-8FF3-EBBC06F10103}" destId="{2E542155-17A3-4604-B413-BD3FDB40F333}" srcOrd="1" destOrd="0" presId="urn:microsoft.com/office/officeart/2005/8/layout/hierarchy3"/>
    <dgm:cxn modelId="{DADBA93F-D3AB-41F4-BD88-2E1BA0B32140}" type="presParOf" srcId="{2E542155-17A3-4604-B413-BD3FDB40F333}" destId="{65EDD179-DB03-4E72-8F03-323212108B2F}" srcOrd="0" destOrd="0" presId="urn:microsoft.com/office/officeart/2005/8/layout/hierarchy3"/>
    <dgm:cxn modelId="{5345FF63-4821-4B4F-8E97-9A83F13A5D6E}" type="presParOf" srcId="{65EDD179-DB03-4E72-8F03-323212108B2F}" destId="{6D3AACB3-F461-467C-9052-EF2E50F209D7}" srcOrd="0" destOrd="0" presId="urn:microsoft.com/office/officeart/2005/8/layout/hierarchy3"/>
    <dgm:cxn modelId="{6B8DB172-D17D-45C4-A634-0B852C7594BD}" type="presParOf" srcId="{65EDD179-DB03-4E72-8F03-323212108B2F}" destId="{EEDFC2FA-FCD4-47CF-84C6-9A4BBA62A4F0}" srcOrd="1" destOrd="0" presId="urn:microsoft.com/office/officeart/2005/8/layout/hierarchy3"/>
    <dgm:cxn modelId="{899A3A75-AF84-42F5-B83C-61752D1E0389}" type="presParOf" srcId="{2E542155-17A3-4604-B413-BD3FDB40F333}" destId="{83FB84A7-8FEF-4099-824C-2063E5D5E2CC}" srcOrd="1" destOrd="0" presId="urn:microsoft.com/office/officeart/2005/8/layout/hierarchy3"/>
    <dgm:cxn modelId="{1CE1BB96-30AD-4A44-845D-C655E6C19548}" type="presParOf" srcId="{83FB84A7-8FEF-4099-824C-2063E5D5E2CC}" destId="{BAAA8FDD-CFFF-4EEE-A969-A9D973CA9F3D}" srcOrd="0" destOrd="0" presId="urn:microsoft.com/office/officeart/2005/8/layout/hierarchy3"/>
    <dgm:cxn modelId="{99FA8242-3DB5-4DC9-B472-4F887B85CB6D}" type="presParOf" srcId="{83FB84A7-8FEF-4099-824C-2063E5D5E2CC}" destId="{7E86FFE6-962A-4F1B-A406-77CD319FE4A9}" srcOrd="1" destOrd="0" presId="urn:microsoft.com/office/officeart/2005/8/layout/hierarchy3"/>
    <dgm:cxn modelId="{C2E3829F-58DA-4A0B-99C6-A2933F231011}" type="presParOf" srcId="{BF8D5E89-BBFC-473A-8FF3-EBBC06F10103}" destId="{C457231C-40BB-47AB-B8BA-5012CA52BEBC}" srcOrd="2" destOrd="0" presId="urn:microsoft.com/office/officeart/2005/8/layout/hierarchy3"/>
    <dgm:cxn modelId="{0E38B6D5-8D88-4AAF-B8AB-71FA7C38066A}" type="presParOf" srcId="{C457231C-40BB-47AB-B8BA-5012CA52BEBC}" destId="{C91F45FD-83ED-438D-973E-A61E6A84943B}" srcOrd="0" destOrd="0" presId="urn:microsoft.com/office/officeart/2005/8/layout/hierarchy3"/>
    <dgm:cxn modelId="{49385F14-DC18-4607-8A15-886F2FA6C7FE}" type="presParOf" srcId="{C91F45FD-83ED-438D-973E-A61E6A84943B}" destId="{C3E6856D-EAF1-4024-BF1C-4536C3124AF1}" srcOrd="0" destOrd="0" presId="urn:microsoft.com/office/officeart/2005/8/layout/hierarchy3"/>
    <dgm:cxn modelId="{83891504-DA22-450D-A9F0-021DC4F3F302}" type="presParOf" srcId="{C91F45FD-83ED-438D-973E-A61E6A84943B}" destId="{64EBC864-D723-40F4-9A52-14D622B2D01A}" srcOrd="1" destOrd="0" presId="urn:microsoft.com/office/officeart/2005/8/layout/hierarchy3"/>
    <dgm:cxn modelId="{D2A35AA4-8E21-442F-BBA8-3996BFBB52A0}" type="presParOf" srcId="{C457231C-40BB-47AB-B8BA-5012CA52BEBC}" destId="{6E2F54E2-A258-4ACE-B92E-0CC4E3D8AB37}" srcOrd="1" destOrd="0" presId="urn:microsoft.com/office/officeart/2005/8/layout/hierarchy3"/>
    <dgm:cxn modelId="{F9B1FD8E-58A9-422C-928F-480838084C27}" type="presParOf" srcId="{6E2F54E2-A258-4ACE-B92E-0CC4E3D8AB37}" destId="{684A77CA-C40B-4D05-9A60-40F1C334612C}" srcOrd="0" destOrd="0" presId="urn:microsoft.com/office/officeart/2005/8/layout/hierarchy3"/>
    <dgm:cxn modelId="{898FE61D-1717-40BD-BB00-F476FEBA229C}" type="presParOf" srcId="{6E2F54E2-A258-4ACE-B92E-0CC4E3D8AB37}" destId="{3F2A9064-B066-41CF-9571-5CD36460B67D}" srcOrd="1" destOrd="0" presId="urn:microsoft.com/office/officeart/2005/8/layout/hierarchy3"/>
    <dgm:cxn modelId="{DF04D327-997B-4F11-8659-87D3D8B85F34}" type="presParOf" srcId="{BF8D5E89-BBFC-473A-8FF3-EBBC06F10103}" destId="{20806BBA-7294-4494-A56C-88EE3A23FC34}" srcOrd="3" destOrd="0" presId="urn:microsoft.com/office/officeart/2005/8/layout/hierarchy3"/>
    <dgm:cxn modelId="{75EAFE9D-42EA-4514-9088-D22314241F62}" type="presParOf" srcId="{20806BBA-7294-4494-A56C-88EE3A23FC34}" destId="{34F22307-9532-433B-9022-1A62F08841FB}" srcOrd="0" destOrd="0" presId="urn:microsoft.com/office/officeart/2005/8/layout/hierarchy3"/>
    <dgm:cxn modelId="{B3E759F3-9303-45AC-975C-43B513A45B75}" type="presParOf" srcId="{34F22307-9532-433B-9022-1A62F08841FB}" destId="{491D9688-63C3-436F-80C7-1C87ABEF9AE1}" srcOrd="0" destOrd="0" presId="urn:microsoft.com/office/officeart/2005/8/layout/hierarchy3"/>
    <dgm:cxn modelId="{ED23AA09-0821-44AA-9972-99946DB5F1F7}" type="presParOf" srcId="{34F22307-9532-433B-9022-1A62F08841FB}" destId="{3641C546-FE79-4C3E-84FB-2D65F7B3666B}" srcOrd="1" destOrd="0" presId="urn:microsoft.com/office/officeart/2005/8/layout/hierarchy3"/>
    <dgm:cxn modelId="{BDC04F1C-D712-4C67-8181-834B59805C84}" type="presParOf" srcId="{20806BBA-7294-4494-A56C-88EE3A23FC34}" destId="{18F12859-3137-42A5-B059-6246208012B9}" srcOrd="1" destOrd="0" presId="urn:microsoft.com/office/officeart/2005/8/layout/hierarchy3"/>
    <dgm:cxn modelId="{B93FDDC5-AC28-4466-B965-E2AB35AAC3AF}" type="presParOf" srcId="{18F12859-3137-42A5-B059-6246208012B9}" destId="{99F5398B-09D1-4959-A465-53F582DA77D5}" srcOrd="0" destOrd="0" presId="urn:microsoft.com/office/officeart/2005/8/layout/hierarchy3"/>
    <dgm:cxn modelId="{060A441D-750A-4241-8BEB-BD2684F11450}" type="presParOf" srcId="{18F12859-3137-42A5-B059-6246208012B9}" destId="{0326DC2C-E1A4-4780-AF0A-05831FEEB08B}" srcOrd="1" destOrd="0" presId="urn:microsoft.com/office/officeart/2005/8/layout/hierarchy3"/>
    <dgm:cxn modelId="{F33BFFD0-74C4-44AC-B29D-99524B353A5C}" type="presParOf" srcId="{BF8D5E89-BBFC-473A-8FF3-EBBC06F10103}" destId="{13458F4B-F93A-4658-8828-ADF912E65F5E}" srcOrd="4" destOrd="0" presId="urn:microsoft.com/office/officeart/2005/8/layout/hierarchy3"/>
    <dgm:cxn modelId="{AAC32F40-CFB0-4707-B740-5A4A832CF31A}" type="presParOf" srcId="{13458F4B-F93A-4658-8828-ADF912E65F5E}" destId="{701DF98D-18B7-4E94-A996-E03330DCCB83}" srcOrd="0" destOrd="0" presId="urn:microsoft.com/office/officeart/2005/8/layout/hierarchy3"/>
    <dgm:cxn modelId="{5893D21B-E9C4-4A67-9FAB-DE1010AF1D96}" type="presParOf" srcId="{701DF98D-18B7-4E94-A996-E03330DCCB83}" destId="{A0BE7BC3-EB09-448D-A892-23651990F7BC}" srcOrd="0" destOrd="0" presId="urn:microsoft.com/office/officeart/2005/8/layout/hierarchy3"/>
    <dgm:cxn modelId="{CE582404-DFE9-4C1D-9D06-78FDA93EEF43}" type="presParOf" srcId="{701DF98D-18B7-4E94-A996-E03330DCCB83}" destId="{E80EEE5B-8876-4C9B-A195-DEF0DB80E6D1}" srcOrd="1" destOrd="0" presId="urn:microsoft.com/office/officeart/2005/8/layout/hierarchy3"/>
    <dgm:cxn modelId="{093766E2-F8F2-4678-850E-1B5FB9AFA707}" type="presParOf" srcId="{13458F4B-F93A-4658-8828-ADF912E65F5E}" destId="{DA27E604-953E-4BF7-9D34-E38E6FD94ED2}" srcOrd="1" destOrd="0" presId="urn:microsoft.com/office/officeart/2005/8/layout/hierarchy3"/>
    <dgm:cxn modelId="{97F4D0D1-077E-4778-9A26-AD38550C1AC0}" type="presParOf" srcId="{DA27E604-953E-4BF7-9D34-E38E6FD94ED2}" destId="{0B3C7FFD-AD11-4385-806B-CEA9FBBED124}" srcOrd="0" destOrd="0" presId="urn:microsoft.com/office/officeart/2005/8/layout/hierarchy3"/>
    <dgm:cxn modelId="{2AA9153C-7006-49BF-B6CC-585099A0851D}" type="presParOf" srcId="{DA27E604-953E-4BF7-9D34-E38E6FD94ED2}" destId="{C5262AB8-D05D-4AF1-9711-CCCD2441F58D}" srcOrd="1" destOrd="0" presId="urn:microsoft.com/office/officeart/2005/8/layout/hierarchy3"/>
    <dgm:cxn modelId="{913DF8B9-0E22-44C9-8DAD-716ED8B4CB1C}" type="presParOf" srcId="{BF8D5E89-BBFC-473A-8FF3-EBBC06F10103}" destId="{DD9EEB3E-FEE2-45C8-BBD6-9674AC2A198B}" srcOrd="5" destOrd="0" presId="urn:microsoft.com/office/officeart/2005/8/layout/hierarchy3"/>
    <dgm:cxn modelId="{A19409A2-5AD5-4E8A-BF2B-EB62B51548D7}" type="presParOf" srcId="{DD9EEB3E-FEE2-45C8-BBD6-9674AC2A198B}" destId="{78444B5E-7227-409F-AAA6-68095863F021}" srcOrd="0" destOrd="0" presId="urn:microsoft.com/office/officeart/2005/8/layout/hierarchy3"/>
    <dgm:cxn modelId="{49BAA1BC-8808-4B82-8FC6-199C11F10506}" type="presParOf" srcId="{78444B5E-7227-409F-AAA6-68095863F021}" destId="{F334EA97-C594-4B84-B0B9-783C7A0E56C7}" srcOrd="0" destOrd="0" presId="urn:microsoft.com/office/officeart/2005/8/layout/hierarchy3"/>
    <dgm:cxn modelId="{372F43B5-1A89-4E1B-8C75-EC4A174195D0}" type="presParOf" srcId="{78444B5E-7227-409F-AAA6-68095863F021}" destId="{308CFC1E-3D73-43D2-BAB5-7151F2AC7A65}" srcOrd="1" destOrd="0" presId="urn:microsoft.com/office/officeart/2005/8/layout/hierarchy3"/>
    <dgm:cxn modelId="{939A1D8A-D7D6-4E35-9A6E-4CC8F91CDD6D}" type="presParOf" srcId="{DD9EEB3E-FEE2-45C8-BBD6-9674AC2A198B}" destId="{F7077FD2-430B-4C1D-ABD7-06E1CF865A1F}" srcOrd="1" destOrd="0" presId="urn:microsoft.com/office/officeart/2005/8/layout/hierarchy3"/>
    <dgm:cxn modelId="{7AA10321-BA5D-48D2-BFA6-347727B57CFA}" type="presParOf" srcId="{F7077FD2-430B-4C1D-ABD7-06E1CF865A1F}" destId="{2D8D8702-4D1A-4955-A08F-D5339CD20CAE}" srcOrd="0" destOrd="0" presId="urn:microsoft.com/office/officeart/2005/8/layout/hierarchy3"/>
    <dgm:cxn modelId="{B745ECC6-E8E9-48A1-BB68-814AB1AF8074}" type="presParOf" srcId="{F7077FD2-430B-4C1D-ABD7-06E1CF865A1F}" destId="{6B06EA5D-8A9E-46CE-BD95-EF8A266142A0}" srcOrd="1" destOrd="0" presId="urn:microsoft.com/office/officeart/2005/8/layout/hierarchy3"/>
    <dgm:cxn modelId="{FB1361FF-0490-42C4-A075-698CF747B5FB}" type="presParOf" srcId="{BF8D5E89-BBFC-473A-8FF3-EBBC06F10103}" destId="{D729D1D4-1620-49CF-9571-F0D7D95EC55D}" srcOrd="6" destOrd="0" presId="urn:microsoft.com/office/officeart/2005/8/layout/hierarchy3"/>
    <dgm:cxn modelId="{F97E35E2-F101-440E-BA2E-B406A11519AB}" type="presParOf" srcId="{D729D1D4-1620-49CF-9571-F0D7D95EC55D}" destId="{E8E486AC-F481-456D-8680-BCB2F8ED16A8}" srcOrd="0" destOrd="0" presId="urn:microsoft.com/office/officeart/2005/8/layout/hierarchy3"/>
    <dgm:cxn modelId="{B1313FFA-B618-4773-ABF7-DD8A3D11F849}" type="presParOf" srcId="{E8E486AC-F481-456D-8680-BCB2F8ED16A8}" destId="{79216594-27CE-44E4-9CB3-DF63803BC771}" srcOrd="0" destOrd="0" presId="urn:microsoft.com/office/officeart/2005/8/layout/hierarchy3"/>
    <dgm:cxn modelId="{49776C54-6A91-474B-9238-5E9A64E7CA91}" type="presParOf" srcId="{E8E486AC-F481-456D-8680-BCB2F8ED16A8}" destId="{6F717A74-8494-4FDE-83BA-428DE979A6FB}" srcOrd="1" destOrd="0" presId="urn:microsoft.com/office/officeart/2005/8/layout/hierarchy3"/>
    <dgm:cxn modelId="{DBB29831-1DA4-4AAA-83F4-3B735E0BB5A7}" type="presParOf" srcId="{D729D1D4-1620-49CF-9571-F0D7D95EC55D}" destId="{A4937390-787A-41D1-8F0A-178175608CF5}" srcOrd="1" destOrd="0" presId="urn:microsoft.com/office/officeart/2005/8/layout/hierarchy3"/>
    <dgm:cxn modelId="{79B07E61-E78D-49C6-87D0-ACE89368435C}" type="presParOf" srcId="{A4937390-787A-41D1-8F0A-178175608CF5}" destId="{CCA1BED6-8040-475A-806D-EC5E62E19E95}" srcOrd="0" destOrd="0" presId="urn:microsoft.com/office/officeart/2005/8/layout/hierarchy3"/>
    <dgm:cxn modelId="{CF45B463-607C-47DF-9984-8D43C708B7F8}" type="presParOf" srcId="{A4937390-787A-41D1-8F0A-178175608CF5}" destId="{C0479F82-794B-4C32-957F-F64C483665FC}" srcOrd="1" destOrd="0" presId="urn:microsoft.com/office/officeart/2005/8/layout/hierarchy3"/>
    <dgm:cxn modelId="{4C8C8482-66F3-4A3C-BF78-7ECDD89CB9D4}" type="presParOf" srcId="{BF8D5E89-BBFC-473A-8FF3-EBBC06F10103}" destId="{3FE32A59-4A1D-4955-97AB-08A56F434D6C}" srcOrd="7" destOrd="0" presId="urn:microsoft.com/office/officeart/2005/8/layout/hierarchy3"/>
    <dgm:cxn modelId="{A14E50DB-A4E6-4CB5-BE20-D017604C5A3E}" type="presParOf" srcId="{3FE32A59-4A1D-4955-97AB-08A56F434D6C}" destId="{64733CFF-9660-425C-AE06-F26EFC8BF48E}" srcOrd="0" destOrd="0" presId="urn:microsoft.com/office/officeart/2005/8/layout/hierarchy3"/>
    <dgm:cxn modelId="{277D204A-1AC5-427F-9918-0DEEBE38D543}" type="presParOf" srcId="{64733CFF-9660-425C-AE06-F26EFC8BF48E}" destId="{BB441C75-81DF-40EE-BFE7-4A2EE7355E20}" srcOrd="0" destOrd="0" presId="urn:microsoft.com/office/officeart/2005/8/layout/hierarchy3"/>
    <dgm:cxn modelId="{D903FD16-5603-4BEE-9AA1-DBC2760E2A49}" type="presParOf" srcId="{64733CFF-9660-425C-AE06-F26EFC8BF48E}" destId="{4C7D9712-5504-444D-A09E-AE4D08CA4AF6}" srcOrd="1" destOrd="0" presId="urn:microsoft.com/office/officeart/2005/8/layout/hierarchy3"/>
    <dgm:cxn modelId="{9E381A9F-BCC6-4DA5-BA16-D4DFAA9CE02C}" type="presParOf" srcId="{3FE32A59-4A1D-4955-97AB-08A56F434D6C}" destId="{E97988BA-B3EE-4B94-8630-52812AF4BFA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51454-EE5C-4064-B385-D3510F914B7C}">
      <dsp:nvSpPr>
        <dsp:cNvPr id="0" name=""/>
        <dsp:cNvSpPr/>
      </dsp:nvSpPr>
      <dsp:spPr>
        <a:xfrm>
          <a:off x="2783379" y="371193"/>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Wealth Enterprise</a:t>
          </a:r>
        </a:p>
      </dsp:txBody>
      <dsp:txXfrm>
        <a:off x="2798665" y="386479"/>
        <a:ext cx="1013252" cy="491340"/>
      </dsp:txXfrm>
    </dsp:sp>
    <dsp:sp modelId="{6D3AACB3-F461-467C-9052-EF2E50F209D7}">
      <dsp:nvSpPr>
        <dsp:cNvPr id="0" name=""/>
        <dsp:cNvSpPr/>
      </dsp:nvSpPr>
      <dsp:spPr>
        <a:xfrm>
          <a:off x="1164939"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Contributor </a:t>
          </a:r>
          <a:r>
            <a:rPr lang="en-US" sz="1200" kern="1200" dirty="0" err="1"/>
            <a:t>Organisation</a:t>
          </a:r>
          <a:endParaRPr lang="en-US" sz="1200" kern="1200" dirty="0"/>
        </a:p>
      </dsp:txBody>
      <dsp:txXfrm>
        <a:off x="1180225" y="1540912"/>
        <a:ext cx="1013252" cy="491340"/>
      </dsp:txXfrm>
    </dsp:sp>
    <dsp:sp modelId="{BAAA8FDD-CFFF-4EEE-A969-A9D973CA9F3D}">
      <dsp:nvSpPr>
        <dsp:cNvPr id="0" name=""/>
        <dsp:cNvSpPr/>
      </dsp:nvSpPr>
      <dsp:spPr>
        <a:xfrm>
          <a:off x="1269322"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86FFE6-962A-4F1B-A406-77CD319FE4A9}">
      <dsp:nvSpPr>
        <dsp:cNvPr id="0" name=""/>
        <dsp:cNvSpPr/>
      </dsp:nvSpPr>
      <dsp:spPr>
        <a:xfrm>
          <a:off x="1373713"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Contributor</a:t>
          </a:r>
        </a:p>
      </dsp:txBody>
      <dsp:txXfrm>
        <a:off x="1388999" y="2193303"/>
        <a:ext cx="804487" cy="491340"/>
      </dsp:txXfrm>
    </dsp:sp>
    <dsp:sp modelId="{C3E6856D-EAF1-4024-BF1C-4536C3124AF1}">
      <dsp:nvSpPr>
        <dsp:cNvPr id="0" name=""/>
        <dsp:cNvSpPr/>
      </dsp:nvSpPr>
      <dsp:spPr>
        <a:xfrm>
          <a:off x="2469720"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Event </a:t>
          </a:r>
          <a:r>
            <a:rPr lang="en-US" sz="1200" kern="1200" dirty="0" err="1"/>
            <a:t>Organisation</a:t>
          </a:r>
          <a:endParaRPr lang="en-US" sz="1200" kern="1200" dirty="0"/>
        </a:p>
      </dsp:txBody>
      <dsp:txXfrm>
        <a:off x="2485006" y="1540912"/>
        <a:ext cx="1013252" cy="491340"/>
      </dsp:txXfrm>
    </dsp:sp>
    <dsp:sp modelId="{684A77CA-C40B-4D05-9A60-40F1C334612C}">
      <dsp:nvSpPr>
        <dsp:cNvPr id="0" name=""/>
        <dsp:cNvSpPr/>
      </dsp:nvSpPr>
      <dsp:spPr>
        <a:xfrm>
          <a:off x="2574102"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2A9064-B066-41CF-9571-5CD36460B67D}">
      <dsp:nvSpPr>
        <dsp:cNvPr id="0" name=""/>
        <dsp:cNvSpPr/>
      </dsp:nvSpPr>
      <dsp:spPr>
        <a:xfrm>
          <a:off x="2678493"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Event Manager</a:t>
          </a:r>
        </a:p>
      </dsp:txBody>
      <dsp:txXfrm>
        <a:off x="2693779" y="2193303"/>
        <a:ext cx="804487" cy="491340"/>
      </dsp:txXfrm>
    </dsp:sp>
    <dsp:sp modelId="{491D9688-63C3-436F-80C7-1C87ABEF9AE1}">
      <dsp:nvSpPr>
        <dsp:cNvPr id="0" name=""/>
        <dsp:cNvSpPr/>
      </dsp:nvSpPr>
      <dsp:spPr>
        <a:xfrm>
          <a:off x="3774500"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Benificiary</a:t>
          </a:r>
          <a:endParaRPr lang="en-US" sz="1200" kern="1200" dirty="0"/>
        </a:p>
        <a:p>
          <a:pPr marL="0" lvl="0" indent="0" algn="ctr" defTabSz="533400">
            <a:lnSpc>
              <a:spcPct val="90000"/>
            </a:lnSpc>
            <a:spcBef>
              <a:spcPct val="0"/>
            </a:spcBef>
            <a:spcAft>
              <a:spcPct val="35000"/>
            </a:spcAft>
            <a:buNone/>
          </a:pPr>
          <a:r>
            <a:rPr lang="en-US" sz="1200" kern="1200" dirty="0" err="1"/>
            <a:t>Organisation</a:t>
          </a:r>
          <a:endParaRPr lang="en-US" sz="1200" kern="1200" dirty="0"/>
        </a:p>
      </dsp:txBody>
      <dsp:txXfrm>
        <a:off x="3789786" y="1540912"/>
        <a:ext cx="1013252" cy="491340"/>
      </dsp:txXfrm>
    </dsp:sp>
    <dsp:sp modelId="{99F5398B-09D1-4959-A465-53F582DA77D5}">
      <dsp:nvSpPr>
        <dsp:cNvPr id="0" name=""/>
        <dsp:cNvSpPr/>
      </dsp:nvSpPr>
      <dsp:spPr>
        <a:xfrm>
          <a:off x="3878883"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26DC2C-E1A4-4780-AF0A-05831FEEB08B}">
      <dsp:nvSpPr>
        <dsp:cNvPr id="0" name=""/>
        <dsp:cNvSpPr/>
      </dsp:nvSpPr>
      <dsp:spPr>
        <a:xfrm>
          <a:off x="3983273"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Beneficiary</a:t>
          </a:r>
        </a:p>
      </dsp:txBody>
      <dsp:txXfrm>
        <a:off x="3998559" y="2193303"/>
        <a:ext cx="804487" cy="491340"/>
      </dsp:txXfrm>
    </dsp:sp>
    <dsp:sp modelId="{A0BE7BC3-EB09-448D-A892-23651990F7BC}">
      <dsp:nvSpPr>
        <dsp:cNvPr id="0" name=""/>
        <dsp:cNvSpPr/>
      </dsp:nvSpPr>
      <dsp:spPr>
        <a:xfrm>
          <a:off x="5079281"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Doctor </a:t>
          </a:r>
          <a:r>
            <a:rPr lang="en-US" sz="1200" kern="1200" dirty="0" err="1"/>
            <a:t>Organisation</a:t>
          </a:r>
          <a:endParaRPr lang="en-US" sz="1200" kern="1200" dirty="0"/>
        </a:p>
      </dsp:txBody>
      <dsp:txXfrm>
        <a:off x="5094567" y="1540912"/>
        <a:ext cx="1013252" cy="491340"/>
      </dsp:txXfrm>
    </dsp:sp>
    <dsp:sp modelId="{0B3C7FFD-AD11-4385-806B-CEA9FBBED124}">
      <dsp:nvSpPr>
        <dsp:cNvPr id="0" name=""/>
        <dsp:cNvSpPr/>
      </dsp:nvSpPr>
      <dsp:spPr>
        <a:xfrm>
          <a:off x="5183663"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262AB8-D05D-4AF1-9711-CCCD2441F58D}">
      <dsp:nvSpPr>
        <dsp:cNvPr id="0" name=""/>
        <dsp:cNvSpPr/>
      </dsp:nvSpPr>
      <dsp:spPr>
        <a:xfrm>
          <a:off x="5288054"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Doctor</a:t>
          </a:r>
        </a:p>
      </dsp:txBody>
      <dsp:txXfrm>
        <a:off x="5303340" y="2193303"/>
        <a:ext cx="804487" cy="491340"/>
      </dsp:txXfrm>
    </dsp:sp>
    <dsp:sp modelId="{F334EA97-C594-4B84-B0B9-783C7A0E56C7}">
      <dsp:nvSpPr>
        <dsp:cNvPr id="0" name=""/>
        <dsp:cNvSpPr/>
      </dsp:nvSpPr>
      <dsp:spPr>
        <a:xfrm>
          <a:off x="6384061"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Patient </a:t>
          </a:r>
          <a:r>
            <a:rPr lang="en-US" sz="1200" kern="1200" dirty="0" err="1"/>
            <a:t>Organisation</a:t>
          </a:r>
          <a:endParaRPr lang="en-US" sz="1200" kern="1200" dirty="0"/>
        </a:p>
      </dsp:txBody>
      <dsp:txXfrm>
        <a:off x="6399347" y="1540912"/>
        <a:ext cx="1013252" cy="491340"/>
      </dsp:txXfrm>
    </dsp:sp>
    <dsp:sp modelId="{2D8D8702-4D1A-4955-A08F-D5339CD20CAE}">
      <dsp:nvSpPr>
        <dsp:cNvPr id="0" name=""/>
        <dsp:cNvSpPr/>
      </dsp:nvSpPr>
      <dsp:spPr>
        <a:xfrm>
          <a:off x="6488444"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6EA5D-8A9E-46CE-BD95-EF8A266142A0}">
      <dsp:nvSpPr>
        <dsp:cNvPr id="0" name=""/>
        <dsp:cNvSpPr/>
      </dsp:nvSpPr>
      <dsp:spPr>
        <a:xfrm>
          <a:off x="6592834"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Patient</a:t>
          </a:r>
        </a:p>
      </dsp:txBody>
      <dsp:txXfrm>
        <a:off x="6608120" y="2193303"/>
        <a:ext cx="804487" cy="491340"/>
      </dsp:txXfrm>
    </dsp:sp>
    <dsp:sp modelId="{79216594-27CE-44E4-9CB3-DF63803BC771}">
      <dsp:nvSpPr>
        <dsp:cNvPr id="0" name=""/>
        <dsp:cNvSpPr/>
      </dsp:nvSpPr>
      <dsp:spPr>
        <a:xfrm>
          <a:off x="7688842" y="1525626"/>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Nurse </a:t>
          </a:r>
          <a:r>
            <a:rPr lang="en-US" sz="1200" kern="1200" dirty="0" err="1"/>
            <a:t>Organisation</a:t>
          </a:r>
          <a:r>
            <a:rPr lang="en-US" sz="1200" kern="1200" dirty="0"/>
            <a:t> </a:t>
          </a:r>
        </a:p>
      </dsp:txBody>
      <dsp:txXfrm>
        <a:off x="7704128" y="1540912"/>
        <a:ext cx="1013252" cy="491340"/>
      </dsp:txXfrm>
    </dsp:sp>
    <dsp:sp modelId="{CCA1BED6-8040-475A-806D-EC5E62E19E95}">
      <dsp:nvSpPr>
        <dsp:cNvPr id="0" name=""/>
        <dsp:cNvSpPr/>
      </dsp:nvSpPr>
      <dsp:spPr>
        <a:xfrm>
          <a:off x="7793224" y="2047539"/>
          <a:ext cx="104390" cy="391434"/>
        </a:xfrm>
        <a:custGeom>
          <a:avLst/>
          <a:gdLst/>
          <a:ahLst/>
          <a:cxnLst/>
          <a:rect l="0" t="0" r="0" b="0"/>
          <a:pathLst>
            <a:path>
              <a:moveTo>
                <a:pt x="0" y="0"/>
              </a:moveTo>
              <a:lnTo>
                <a:pt x="0" y="391434"/>
              </a:lnTo>
              <a:lnTo>
                <a:pt x="104390" y="39143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479F82-794B-4C32-957F-F64C483665FC}">
      <dsp:nvSpPr>
        <dsp:cNvPr id="0" name=""/>
        <dsp:cNvSpPr/>
      </dsp:nvSpPr>
      <dsp:spPr>
        <a:xfrm>
          <a:off x="7897615" y="2178017"/>
          <a:ext cx="835059" cy="52191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US" sz="1100" kern="1200" dirty="0"/>
            <a:t>Nurse</a:t>
          </a:r>
        </a:p>
      </dsp:txBody>
      <dsp:txXfrm>
        <a:off x="7912901" y="2193303"/>
        <a:ext cx="804487" cy="491340"/>
      </dsp:txXfrm>
    </dsp:sp>
    <dsp:sp modelId="{BB441C75-81DF-40EE-BFE7-4A2EE7355E20}">
      <dsp:nvSpPr>
        <dsp:cNvPr id="0" name=""/>
        <dsp:cNvSpPr/>
      </dsp:nvSpPr>
      <dsp:spPr>
        <a:xfrm>
          <a:off x="5532290" y="371193"/>
          <a:ext cx="1043824" cy="5219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Health Enterprise</a:t>
          </a:r>
        </a:p>
      </dsp:txBody>
      <dsp:txXfrm>
        <a:off x="5547576" y="386479"/>
        <a:ext cx="1013252" cy="4913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555E30-D097-499C-802D-DE62669686A2}"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796120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42035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289437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5415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850688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555E30-D097-499C-802D-DE62669686A2}"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723252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3555E30-D097-499C-802D-DE62669686A2}"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939811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55E30-D097-499C-802D-DE62669686A2}"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3486367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55E30-D097-499C-802D-DE62669686A2}"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25276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55E30-D097-499C-802D-DE62669686A2}"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314224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555E30-D097-499C-802D-DE62669686A2}" type="datetimeFigureOut">
              <a:rPr lang="en-US" smtClean="0"/>
              <a:t>7/23/2020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4720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555E30-D097-499C-802D-DE62669686A2}"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714772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555E30-D097-499C-802D-DE62669686A2}" type="datetimeFigureOut">
              <a:rPr lang="en-US" smtClean="0"/>
              <a:t>7/23/2020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12896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555E30-D097-499C-802D-DE62669686A2}" type="datetimeFigureOut">
              <a:rPr lang="en-US" smtClean="0"/>
              <a:t>7/23/2020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603629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55E30-D097-499C-802D-DE62669686A2}" type="datetimeFigureOut">
              <a:rPr lang="en-US" smtClean="0"/>
              <a:t>7/23/2020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09858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1991066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555E30-D097-499C-802D-DE62669686A2}" type="datetimeFigureOut">
              <a:rPr lang="en-US" smtClean="0"/>
              <a:t>7/23/2020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5F55E-04CF-43BB-A324-0F74F437A0E6}" type="slidenum">
              <a:rPr lang="en-US" smtClean="0"/>
              <a:t>‹#›</a:t>
            </a:fld>
            <a:endParaRPr lang="en-US"/>
          </a:p>
        </p:txBody>
      </p:sp>
    </p:spTree>
    <p:extLst>
      <p:ext uri="{BB962C8B-B14F-4D97-AF65-F5344CB8AC3E}">
        <p14:creationId xmlns:p14="http://schemas.microsoft.com/office/powerpoint/2010/main" val="90219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3555E30-D097-499C-802D-DE62669686A2}" type="datetimeFigureOut">
              <a:rPr lang="en-US" smtClean="0"/>
              <a:t>7/23/2020</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BE5F55E-04CF-43BB-A324-0F74F437A0E6}" type="slidenum">
              <a:rPr lang="en-US" smtClean="0"/>
              <a:t>‹#›</a:t>
            </a:fld>
            <a:endParaRPr lang="en-US"/>
          </a:p>
        </p:txBody>
      </p:sp>
    </p:spTree>
    <p:extLst>
      <p:ext uri="{BB962C8B-B14F-4D97-AF65-F5344CB8AC3E}">
        <p14:creationId xmlns:p14="http://schemas.microsoft.com/office/powerpoint/2010/main" val="282914003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Rockwell" panose="02060603020205020403" pitchFamily="18" charset="0"/>
              </a:rPr>
              <a:t>AED INFO 5100</a:t>
            </a:r>
            <a:br>
              <a:rPr lang="en-US" dirty="0">
                <a:latin typeface="Rockwell" panose="02060603020205020403" pitchFamily="18" charset="0"/>
              </a:rPr>
            </a:br>
            <a:r>
              <a:rPr lang="en-US" dirty="0">
                <a:latin typeface="Rockwell" panose="02060603020205020403" pitchFamily="18" charset="0"/>
              </a:rPr>
              <a:t>Team – Symphony</a:t>
            </a:r>
            <a:endParaRPr lang="en-US" dirty="0"/>
          </a:p>
        </p:txBody>
      </p:sp>
      <p:sp>
        <p:nvSpPr>
          <p:cNvPr id="3" name="Subtitle 2"/>
          <p:cNvSpPr>
            <a:spLocks noGrp="1"/>
          </p:cNvSpPr>
          <p:nvPr>
            <p:ph type="subTitle" idx="1"/>
          </p:nvPr>
        </p:nvSpPr>
        <p:spPr/>
        <p:txBody>
          <a:bodyPr>
            <a:normAutofit fontScale="775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Team Members</a:t>
            </a:r>
          </a:p>
          <a:p>
            <a:pPr marL="342900" indent="-342900">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Sinthu Kumarasamy</a:t>
            </a:r>
          </a:p>
          <a:p>
            <a:pPr marL="342900" indent="-342900">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Devika Supriya Gadesula</a:t>
            </a:r>
          </a:p>
          <a:p>
            <a:pPr marL="342900" indent="-342900">
              <a:buFont typeface="Wingdings" panose="05000000000000000000" pitchFamily="2" charset="2"/>
              <a:buChar char="q"/>
            </a:pPr>
            <a:r>
              <a:rPr lang="en-US" dirty="0">
                <a:latin typeface="Tahoma" panose="020B0604030504040204" pitchFamily="34" charset="0"/>
                <a:ea typeface="Tahoma" panose="020B0604030504040204" pitchFamily="34" charset="0"/>
                <a:cs typeface="Tahoma" panose="020B0604030504040204" pitchFamily="34" charset="0"/>
              </a:rPr>
              <a:t>Vinitha Koppula</a:t>
            </a:r>
          </a:p>
        </p:txBody>
      </p:sp>
    </p:spTree>
    <p:extLst>
      <p:ext uri="{BB962C8B-B14F-4D97-AF65-F5344CB8AC3E}">
        <p14:creationId xmlns:p14="http://schemas.microsoft.com/office/powerpoint/2010/main" val="15827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can add network, enterprise and create users</a:t>
            </a:r>
          </a:p>
        </p:txBody>
      </p:sp>
      <p:pic>
        <p:nvPicPr>
          <p:cNvPr id="4" name="Content Placeholder 3">
            <a:extLst>
              <a:ext uri="{FF2B5EF4-FFF2-40B4-BE49-F238E27FC236}">
                <a16:creationId xmlns:a16="http://schemas.microsoft.com/office/drawing/2014/main" id="{0494C7B5-3210-42D6-A99D-5DD2191AE542}"/>
              </a:ext>
            </a:extLst>
          </p:cNvPr>
          <p:cNvPicPr>
            <a:picLocks noGrp="1" noChangeAspect="1"/>
          </p:cNvPicPr>
          <p:nvPr>
            <p:ph idx="1"/>
          </p:nvPr>
        </p:nvPicPr>
        <p:blipFill>
          <a:blip r:embed="rId2"/>
          <a:stretch>
            <a:fillRect/>
          </a:stretch>
        </p:blipFill>
        <p:spPr>
          <a:xfrm>
            <a:off x="350459" y="1777093"/>
            <a:ext cx="5543550" cy="3695700"/>
          </a:xfrm>
          <a:prstGeom prst="rect">
            <a:avLst/>
          </a:prstGeom>
        </p:spPr>
      </p:pic>
      <p:pic>
        <p:nvPicPr>
          <p:cNvPr id="5" name="Picture 4">
            <a:extLst>
              <a:ext uri="{FF2B5EF4-FFF2-40B4-BE49-F238E27FC236}">
                <a16:creationId xmlns:a16="http://schemas.microsoft.com/office/drawing/2014/main" id="{4180A7F9-25F6-4FC0-B1FE-B78CC89DC14E}"/>
              </a:ext>
            </a:extLst>
          </p:cNvPr>
          <p:cNvPicPr>
            <a:picLocks noChangeAspect="1"/>
          </p:cNvPicPr>
          <p:nvPr/>
        </p:nvPicPr>
        <p:blipFill>
          <a:blip r:embed="rId3"/>
          <a:stretch>
            <a:fillRect/>
          </a:stretch>
        </p:blipFill>
        <p:spPr>
          <a:xfrm>
            <a:off x="6297993" y="1777093"/>
            <a:ext cx="5548355" cy="3698903"/>
          </a:xfrm>
          <a:prstGeom prst="rect">
            <a:avLst/>
          </a:prstGeom>
        </p:spPr>
      </p:pic>
    </p:spTree>
    <p:extLst>
      <p:ext uri="{BB962C8B-B14F-4D97-AF65-F5344CB8AC3E}">
        <p14:creationId xmlns:p14="http://schemas.microsoft.com/office/powerpoint/2010/main" val="1956856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8FDFE0-BEB9-4141-9E54-EA913A4DC958}"/>
              </a:ext>
            </a:extLst>
          </p:cNvPr>
          <p:cNvPicPr>
            <a:picLocks noGrp="1" noChangeAspect="1"/>
          </p:cNvPicPr>
          <p:nvPr>
            <p:ph idx="1"/>
          </p:nvPr>
        </p:nvPicPr>
        <p:blipFill>
          <a:blip r:embed="rId2"/>
          <a:stretch>
            <a:fillRect/>
          </a:stretch>
        </p:blipFill>
        <p:spPr>
          <a:xfrm>
            <a:off x="2222047" y="527957"/>
            <a:ext cx="8331654" cy="5554436"/>
          </a:xfrm>
          <a:prstGeom prst="rect">
            <a:avLst/>
          </a:prstGeom>
        </p:spPr>
      </p:pic>
    </p:spTree>
    <p:extLst>
      <p:ext uri="{BB962C8B-B14F-4D97-AF65-F5344CB8AC3E}">
        <p14:creationId xmlns:p14="http://schemas.microsoft.com/office/powerpoint/2010/main" val="46219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We have implemented </a:t>
            </a:r>
            <a:r>
              <a:rPr lang="en-US" sz="2400" dirty="0" err="1"/>
              <a:t>JTree</a:t>
            </a:r>
            <a:r>
              <a:rPr lang="en-US" sz="2400" dirty="0"/>
              <a:t> feature in the application to track overall network, enterprise and organizations has been created. </a:t>
            </a:r>
            <a:br>
              <a:rPr lang="en-US" sz="2400" dirty="0"/>
            </a:br>
            <a:endParaRPr lang="en-US" sz="2400" dirty="0"/>
          </a:p>
        </p:txBody>
      </p:sp>
      <p:pic>
        <p:nvPicPr>
          <p:cNvPr id="5" name="Content Placeholder 4">
            <a:extLst>
              <a:ext uri="{FF2B5EF4-FFF2-40B4-BE49-F238E27FC236}">
                <a16:creationId xmlns:a16="http://schemas.microsoft.com/office/drawing/2014/main" id="{201EB494-32CC-4C9F-907A-F4024D01EE4F}"/>
              </a:ext>
            </a:extLst>
          </p:cNvPr>
          <p:cNvPicPr>
            <a:picLocks noGrp="1" noChangeAspect="1"/>
          </p:cNvPicPr>
          <p:nvPr>
            <p:ph idx="1"/>
          </p:nvPr>
        </p:nvPicPr>
        <p:blipFill>
          <a:blip r:embed="rId2"/>
          <a:stretch>
            <a:fillRect/>
          </a:stretch>
        </p:blipFill>
        <p:spPr>
          <a:xfrm>
            <a:off x="2538412" y="1655763"/>
            <a:ext cx="7105650" cy="4737100"/>
          </a:xfrm>
          <a:prstGeom prst="rect">
            <a:avLst/>
          </a:prstGeom>
        </p:spPr>
      </p:pic>
    </p:spTree>
    <p:extLst>
      <p:ext uri="{BB962C8B-B14F-4D97-AF65-F5344CB8AC3E}">
        <p14:creationId xmlns:p14="http://schemas.microsoft.com/office/powerpoint/2010/main" val="293077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Added logger class to track what actually happening in the system such as User logging and activities and also catch exceptions in the log file.</a:t>
            </a:r>
            <a:br>
              <a:rPr lang="en-US" sz="2400" dirty="0"/>
            </a:br>
            <a:endParaRPr lang="en-US" sz="2400" dirty="0"/>
          </a:p>
        </p:txBody>
      </p:sp>
      <p:pic>
        <p:nvPicPr>
          <p:cNvPr id="4" name="Content Placeholder 3"/>
          <p:cNvPicPr>
            <a:picLocks noGrp="1" noChangeAspect="1"/>
          </p:cNvPicPr>
          <p:nvPr>
            <p:ph idx="1"/>
          </p:nvPr>
        </p:nvPicPr>
        <p:blipFill>
          <a:blip r:embed="rId2"/>
          <a:stretch>
            <a:fillRect/>
          </a:stretch>
        </p:blipFill>
        <p:spPr>
          <a:xfrm>
            <a:off x="2918458" y="2095500"/>
            <a:ext cx="6345558" cy="3695700"/>
          </a:xfrm>
          <a:prstGeom prst="rect">
            <a:avLst/>
          </a:prstGeom>
        </p:spPr>
      </p:pic>
    </p:spTree>
    <p:extLst>
      <p:ext uri="{BB962C8B-B14F-4D97-AF65-F5344CB8AC3E}">
        <p14:creationId xmlns:p14="http://schemas.microsoft.com/office/powerpoint/2010/main" val="2587065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Log files in the system</a:t>
            </a:r>
          </a:p>
        </p:txBody>
      </p:sp>
      <p:sp>
        <p:nvSpPr>
          <p:cNvPr id="3" name="Content Placeholder 2"/>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4F6D88E-4C66-4789-98B1-D5E0101FA987}"/>
              </a:ext>
            </a:extLst>
          </p:cNvPr>
          <p:cNvPicPr>
            <a:picLocks noChangeAspect="1"/>
          </p:cNvPicPr>
          <p:nvPr/>
        </p:nvPicPr>
        <p:blipFill>
          <a:blip r:embed="rId2"/>
          <a:stretch>
            <a:fillRect/>
          </a:stretch>
        </p:blipFill>
        <p:spPr>
          <a:xfrm>
            <a:off x="230715" y="2189286"/>
            <a:ext cx="5728615" cy="3319384"/>
          </a:xfrm>
          <a:prstGeom prst="rect">
            <a:avLst/>
          </a:prstGeom>
        </p:spPr>
      </p:pic>
      <p:pic>
        <p:nvPicPr>
          <p:cNvPr id="5" name="Picture 4">
            <a:extLst>
              <a:ext uri="{FF2B5EF4-FFF2-40B4-BE49-F238E27FC236}">
                <a16:creationId xmlns:a16="http://schemas.microsoft.com/office/drawing/2014/main" id="{5C2D43D8-3CA8-4A14-8D7F-1B452A597E8D}"/>
              </a:ext>
            </a:extLst>
          </p:cNvPr>
          <p:cNvPicPr>
            <a:picLocks noChangeAspect="1"/>
          </p:cNvPicPr>
          <p:nvPr/>
        </p:nvPicPr>
        <p:blipFill>
          <a:blip r:embed="rId3"/>
          <a:stretch>
            <a:fillRect/>
          </a:stretch>
        </p:blipFill>
        <p:spPr>
          <a:xfrm>
            <a:off x="6232672" y="2189286"/>
            <a:ext cx="5608287" cy="1841623"/>
          </a:xfrm>
          <a:prstGeom prst="rect">
            <a:avLst/>
          </a:prstGeom>
        </p:spPr>
      </p:pic>
      <p:pic>
        <p:nvPicPr>
          <p:cNvPr id="6" name="Picture 5">
            <a:extLst>
              <a:ext uri="{FF2B5EF4-FFF2-40B4-BE49-F238E27FC236}">
                <a16:creationId xmlns:a16="http://schemas.microsoft.com/office/drawing/2014/main" id="{D4481A09-F954-428C-B6EF-5EC986122282}"/>
              </a:ext>
            </a:extLst>
          </p:cNvPr>
          <p:cNvPicPr>
            <a:picLocks noChangeAspect="1"/>
          </p:cNvPicPr>
          <p:nvPr/>
        </p:nvPicPr>
        <p:blipFill>
          <a:blip r:embed="rId4"/>
          <a:stretch>
            <a:fillRect/>
          </a:stretch>
        </p:blipFill>
        <p:spPr>
          <a:xfrm>
            <a:off x="6235773" y="4448908"/>
            <a:ext cx="5605186" cy="1774506"/>
          </a:xfrm>
          <a:prstGeom prst="rect">
            <a:avLst/>
          </a:prstGeom>
        </p:spPr>
      </p:pic>
    </p:spTree>
    <p:extLst>
      <p:ext uri="{BB962C8B-B14F-4D97-AF65-F5344CB8AC3E}">
        <p14:creationId xmlns:p14="http://schemas.microsoft.com/office/powerpoint/2010/main" val="911788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We have used db4o to store data created or used for the application</a:t>
            </a:r>
            <a:r>
              <a:rPr lang="en-US" dirty="0"/>
              <a:t>.</a:t>
            </a:r>
          </a:p>
        </p:txBody>
      </p:sp>
      <p:pic>
        <p:nvPicPr>
          <p:cNvPr id="4" name="Content Placeholder 3"/>
          <p:cNvPicPr>
            <a:picLocks noGrp="1" noChangeAspect="1"/>
          </p:cNvPicPr>
          <p:nvPr>
            <p:ph idx="1"/>
          </p:nvPr>
        </p:nvPicPr>
        <p:blipFill>
          <a:blip r:embed="rId2"/>
          <a:stretch>
            <a:fillRect/>
          </a:stretch>
        </p:blipFill>
        <p:spPr>
          <a:xfrm>
            <a:off x="2221043" y="2147258"/>
            <a:ext cx="7035100" cy="3695700"/>
          </a:xfrm>
          <a:prstGeom prst="rect">
            <a:avLst/>
          </a:prstGeom>
        </p:spPr>
      </p:pic>
    </p:spTree>
    <p:extLst>
      <p:ext uri="{BB962C8B-B14F-4D97-AF65-F5344CB8AC3E}">
        <p14:creationId xmlns:p14="http://schemas.microsoft.com/office/powerpoint/2010/main" val="390330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Welfare Admin </a:t>
            </a:r>
            <a:r>
              <a:rPr lang="en-US" dirty="0" err="1"/>
              <a:t>WorkArea</a:t>
            </a:r>
            <a:endParaRPr lang="en-US" dirty="0"/>
          </a:p>
        </p:txBody>
      </p:sp>
      <p:pic>
        <p:nvPicPr>
          <p:cNvPr id="4" name="Content Placeholder 3">
            <a:extLst>
              <a:ext uri="{FF2B5EF4-FFF2-40B4-BE49-F238E27FC236}">
                <a16:creationId xmlns:a16="http://schemas.microsoft.com/office/drawing/2014/main" id="{A66C2750-1353-499E-8CB0-F6C2A03E405E}"/>
              </a:ext>
            </a:extLst>
          </p:cNvPr>
          <p:cNvPicPr>
            <a:picLocks noGrp="1" noChangeAspect="1"/>
          </p:cNvPicPr>
          <p:nvPr>
            <p:ph idx="1"/>
          </p:nvPr>
        </p:nvPicPr>
        <p:blipFill>
          <a:blip r:embed="rId2"/>
          <a:stretch>
            <a:fillRect/>
          </a:stretch>
        </p:blipFill>
        <p:spPr>
          <a:xfrm>
            <a:off x="3319462" y="2095500"/>
            <a:ext cx="5543550" cy="3695700"/>
          </a:xfrm>
          <a:prstGeom prst="rect">
            <a:avLst/>
          </a:prstGeom>
        </p:spPr>
      </p:pic>
    </p:spTree>
    <p:extLst>
      <p:ext uri="{BB962C8B-B14F-4D97-AF65-F5344CB8AC3E}">
        <p14:creationId xmlns:p14="http://schemas.microsoft.com/office/powerpoint/2010/main" val="370672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0F4FB-FB93-4DBB-9242-51E2CBA79FFB}"/>
              </a:ext>
            </a:extLst>
          </p:cNvPr>
          <p:cNvSpPr>
            <a:spLocks noGrp="1"/>
          </p:cNvSpPr>
          <p:nvPr>
            <p:ph type="title"/>
          </p:nvPr>
        </p:nvSpPr>
        <p:spPr/>
        <p:txBody>
          <a:bodyPr/>
          <a:lstStyle/>
          <a:p>
            <a:r>
              <a:rPr lang="en-US" dirty="0" err="1"/>
              <a:t>Organisation</a:t>
            </a:r>
            <a:r>
              <a:rPr lang="en-US" dirty="0"/>
              <a:t> Creation </a:t>
            </a:r>
            <a:r>
              <a:rPr lang="en-US" dirty="0" err="1"/>
              <a:t>Jpanel</a:t>
            </a:r>
            <a:endParaRPr lang="en-US" dirty="0"/>
          </a:p>
        </p:txBody>
      </p:sp>
      <p:pic>
        <p:nvPicPr>
          <p:cNvPr id="5" name="Picture 4">
            <a:extLst>
              <a:ext uri="{FF2B5EF4-FFF2-40B4-BE49-F238E27FC236}">
                <a16:creationId xmlns:a16="http://schemas.microsoft.com/office/drawing/2014/main" id="{6B722CED-64C8-4AE6-B99F-C59F23563930}"/>
              </a:ext>
            </a:extLst>
          </p:cNvPr>
          <p:cNvPicPr>
            <a:picLocks noChangeAspect="1"/>
          </p:cNvPicPr>
          <p:nvPr/>
        </p:nvPicPr>
        <p:blipFill>
          <a:blip r:embed="rId2"/>
          <a:stretch>
            <a:fillRect/>
          </a:stretch>
        </p:blipFill>
        <p:spPr>
          <a:xfrm>
            <a:off x="2399115" y="2036614"/>
            <a:ext cx="7383119" cy="4922079"/>
          </a:xfrm>
          <a:prstGeom prst="rect">
            <a:avLst/>
          </a:prstGeom>
        </p:spPr>
      </p:pic>
    </p:spTree>
    <p:extLst>
      <p:ext uri="{BB962C8B-B14F-4D97-AF65-F5344CB8AC3E}">
        <p14:creationId xmlns:p14="http://schemas.microsoft.com/office/powerpoint/2010/main" val="1648534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1FE9-63F4-43EE-BD75-FFB82D90CD66}"/>
              </a:ext>
            </a:extLst>
          </p:cNvPr>
          <p:cNvSpPr>
            <a:spLocks noGrp="1"/>
          </p:cNvSpPr>
          <p:nvPr>
            <p:ph type="title"/>
          </p:nvPr>
        </p:nvSpPr>
        <p:spPr/>
        <p:txBody>
          <a:bodyPr/>
          <a:lstStyle/>
          <a:p>
            <a:r>
              <a:rPr lang="en-US" dirty="0"/>
              <a:t>User Creation In Welfare enterprise</a:t>
            </a:r>
          </a:p>
        </p:txBody>
      </p:sp>
      <p:pic>
        <p:nvPicPr>
          <p:cNvPr id="4" name="Content Placeholder 3">
            <a:extLst>
              <a:ext uri="{FF2B5EF4-FFF2-40B4-BE49-F238E27FC236}">
                <a16:creationId xmlns:a16="http://schemas.microsoft.com/office/drawing/2014/main" id="{CA44F4B0-F44D-46C3-B662-1B3DBC3021D2}"/>
              </a:ext>
            </a:extLst>
          </p:cNvPr>
          <p:cNvPicPr>
            <a:picLocks noGrp="1" noChangeAspect="1"/>
          </p:cNvPicPr>
          <p:nvPr>
            <p:ph idx="1"/>
          </p:nvPr>
        </p:nvPicPr>
        <p:blipFill>
          <a:blip r:embed="rId2"/>
          <a:stretch>
            <a:fillRect/>
          </a:stretch>
        </p:blipFill>
        <p:spPr>
          <a:xfrm>
            <a:off x="3242883" y="2095500"/>
            <a:ext cx="5696708" cy="3695700"/>
          </a:xfrm>
          <a:prstGeom prst="rect">
            <a:avLst/>
          </a:prstGeom>
        </p:spPr>
      </p:pic>
    </p:spTree>
    <p:extLst>
      <p:ext uri="{BB962C8B-B14F-4D97-AF65-F5344CB8AC3E}">
        <p14:creationId xmlns:p14="http://schemas.microsoft.com/office/powerpoint/2010/main" val="330132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A8E8-B49F-4EA8-AFB3-D0CFD29C2255}"/>
              </a:ext>
            </a:extLst>
          </p:cNvPr>
          <p:cNvSpPr>
            <a:spLocks noGrp="1"/>
          </p:cNvSpPr>
          <p:nvPr>
            <p:ph type="title"/>
          </p:nvPr>
        </p:nvSpPr>
        <p:spPr/>
        <p:txBody>
          <a:bodyPr/>
          <a:lstStyle/>
          <a:p>
            <a:r>
              <a:rPr lang="en-US" dirty="0"/>
              <a:t>Create </a:t>
            </a:r>
            <a:r>
              <a:rPr lang="en-US" dirty="0" err="1"/>
              <a:t>benificary</a:t>
            </a:r>
            <a:r>
              <a:rPr lang="en-US" dirty="0"/>
              <a:t> </a:t>
            </a:r>
            <a:r>
              <a:rPr lang="en-US" dirty="0" err="1"/>
              <a:t>JpAnel</a:t>
            </a:r>
            <a:endParaRPr lang="en-US" dirty="0"/>
          </a:p>
        </p:txBody>
      </p:sp>
      <p:pic>
        <p:nvPicPr>
          <p:cNvPr id="4" name="Content Placeholder 3">
            <a:extLst>
              <a:ext uri="{FF2B5EF4-FFF2-40B4-BE49-F238E27FC236}">
                <a16:creationId xmlns:a16="http://schemas.microsoft.com/office/drawing/2014/main" id="{6EAA4E13-EF82-4608-AA56-5178ABAC5F29}"/>
              </a:ext>
            </a:extLst>
          </p:cNvPr>
          <p:cNvPicPr>
            <a:picLocks noGrp="1" noChangeAspect="1"/>
          </p:cNvPicPr>
          <p:nvPr>
            <p:ph idx="1"/>
          </p:nvPr>
        </p:nvPicPr>
        <p:blipFill>
          <a:blip r:embed="rId2"/>
          <a:stretch>
            <a:fillRect/>
          </a:stretch>
        </p:blipFill>
        <p:spPr>
          <a:xfrm>
            <a:off x="3095209" y="2095500"/>
            <a:ext cx="5992057" cy="3695700"/>
          </a:xfrm>
          <a:prstGeom prst="rect">
            <a:avLst/>
          </a:prstGeom>
        </p:spPr>
      </p:pic>
    </p:spTree>
    <p:extLst>
      <p:ext uri="{BB962C8B-B14F-4D97-AF65-F5344CB8AC3E}">
        <p14:creationId xmlns:p14="http://schemas.microsoft.com/office/powerpoint/2010/main" val="88922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55917"/>
            <a:ext cx="10353761" cy="1326321"/>
          </a:xfrm>
        </p:spPr>
        <p:txBody>
          <a:bodyPr/>
          <a:lstStyle/>
          <a:p>
            <a:r>
              <a:rPr lang="en-US" sz="3600" dirty="0">
                <a:latin typeface="Rockwell" panose="02060603020205020403" pitchFamily="18" charset="0"/>
              </a:rPr>
              <a:t>The Problem</a:t>
            </a:r>
            <a:endParaRPr lang="en-US" dirty="0"/>
          </a:p>
        </p:txBody>
      </p:sp>
      <p:sp>
        <p:nvSpPr>
          <p:cNvPr id="3" name="Content Placeholder 2"/>
          <p:cNvSpPr>
            <a:spLocks noGrp="1"/>
          </p:cNvSpPr>
          <p:nvPr>
            <p:ph idx="1"/>
          </p:nvPr>
        </p:nvSpPr>
        <p:spPr>
          <a:xfrm>
            <a:off x="913795" y="1811547"/>
            <a:ext cx="10353762" cy="3979653"/>
          </a:xfrm>
        </p:spPr>
        <p:txBody>
          <a:bodyPr>
            <a:normAutofit fontScale="850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What is the problem?</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1. In many areas homeless and underprivileged people do not get proper food, work and health care benefit and several government operated NGO’s are facing huge load of services and supervision issues due to heavy flow of work and with huge amount of budge constraint.</a:t>
            </a:r>
          </a:p>
          <a:p>
            <a:r>
              <a:rPr lang="en-US" dirty="0">
                <a:latin typeface="Tahoma" panose="020B0604030504040204" pitchFamily="34" charset="0"/>
                <a:ea typeface="Tahoma" panose="020B0604030504040204" pitchFamily="34" charset="0"/>
                <a:cs typeface="Tahoma" panose="020B0604030504040204" pitchFamily="34" charset="0"/>
              </a:rPr>
              <a:t>Who has this problem?</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2. The state government is facing this problem as the area and problem is huge but the workforce is less and the government cannot afford to more workforce due to budget constraint.</a:t>
            </a:r>
          </a:p>
          <a:p>
            <a:r>
              <a:rPr lang="en-US" dirty="0">
                <a:solidFill>
                  <a:prstClr val="white"/>
                </a:solidFill>
                <a:latin typeface="Tahoma" panose="020B0604030504040204" pitchFamily="34" charset="0"/>
                <a:ea typeface="Tahoma" panose="020B0604030504040204" pitchFamily="34" charset="0"/>
                <a:cs typeface="Tahoma" panose="020B0604030504040204" pitchFamily="34" charset="0"/>
              </a:rPr>
              <a:t>How can the problem be resolved?</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3.</a:t>
            </a:r>
            <a:r>
              <a:rPr lang="en-US" dirty="0">
                <a:solidFill>
                  <a:prstClr val="black">
                    <a:hueOff val="0"/>
                    <a:satOff val="0"/>
                    <a:lumOff val="0"/>
                    <a:alphaOff val="0"/>
                  </a:prstClr>
                </a:solidFill>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To reduce the work load of doctors, nurses and supervisors so that their work could be more productive, and they could cover more area and can provide services in effective ways. By this application members can keep track of the contributions received by donors and through events. Work progress is also monitored when the request for help is raised from the administration.</a:t>
            </a:r>
          </a:p>
          <a:p>
            <a:pPr marL="0" indent="0">
              <a:buNone/>
            </a:pPr>
            <a:endParaRPr lang="en-US" dirty="0">
              <a:solidFill>
                <a:prstClr val="white"/>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1494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00A26-BC3B-40CA-A114-8878F780CFAA}"/>
              </a:ext>
            </a:extLst>
          </p:cNvPr>
          <p:cNvSpPr>
            <a:spLocks noGrp="1"/>
          </p:cNvSpPr>
          <p:nvPr>
            <p:ph type="title"/>
          </p:nvPr>
        </p:nvSpPr>
        <p:spPr/>
        <p:txBody>
          <a:bodyPr/>
          <a:lstStyle/>
          <a:p>
            <a:r>
              <a:rPr lang="en-US" dirty="0"/>
              <a:t>Contributor work Area</a:t>
            </a:r>
          </a:p>
        </p:txBody>
      </p:sp>
      <p:pic>
        <p:nvPicPr>
          <p:cNvPr id="4" name="Content Placeholder 3">
            <a:extLst>
              <a:ext uri="{FF2B5EF4-FFF2-40B4-BE49-F238E27FC236}">
                <a16:creationId xmlns:a16="http://schemas.microsoft.com/office/drawing/2014/main" id="{EF3A5732-AF1A-4189-B430-EEBE80E4ACEA}"/>
              </a:ext>
            </a:extLst>
          </p:cNvPr>
          <p:cNvPicPr>
            <a:picLocks noGrp="1" noChangeAspect="1"/>
          </p:cNvPicPr>
          <p:nvPr>
            <p:ph idx="1"/>
          </p:nvPr>
        </p:nvPicPr>
        <p:blipFill>
          <a:blip r:embed="rId2"/>
          <a:stretch>
            <a:fillRect/>
          </a:stretch>
        </p:blipFill>
        <p:spPr>
          <a:xfrm>
            <a:off x="3142654" y="2095500"/>
            <a:ext cx="5897167" cy="3695700"/>
          </a:xfrm>
          <a:prstGeom prst="rect">
            <a:avLst/>
          </a:prstGeom>
        </p:spPr>
      </p:pic>
    </p:spTree>
    <p:extLst>
      <p:ext uri="{BB962C8B-B14F-4D97-AF65-F5344CB8AC3E}">
        <p14:creationId xmlns:p14="http://schemas.microsoft.com/office/powerpoint/2010/main" val="732150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F80E8-3C97-4A30-8E8B-74C57F808066}"/>
              </a:ext>
            </a:extLst>
          </p:cNvPr>
          <p:cNvSpPr>
            <a:spLocks noGrp="1"/>
          </p:cNvSpPr>
          <p:nvPr>
            <p:ph type="title"/>
          </p:nvPr>
        </p:nvSpPr>
        <p:spPr/>
        <p:txBody>
          <a:bodyPr/>
          <a:lstStyle/>
          <a:p>
            <a:r>
              <a:rPr lang="en-US" dirty="0"/>
              <a:t>Event manager </a:t>
            </a:r>
            <a:r>
              <a:rPr lang="en-US" dirty="0" err="1"/>
              <a:t>WorkArea</a:t>
            </a:r>
            <a:endParaRPr lang="en-US" dirty="0"/>
          </a:p>
        </p:txBody>
      </p:sp>
      <p:pic>
        <p:nvPicPr>
          <p:cNvPr id="4" name="Content Placeholder 3">
            <a:extLst>
              <a:ext uri="{FF2B5EF4-FFF2-40B4-BE49-F238E27FC236}">
                <a16:creationId xmlns:a16="http://schemas.microsoft.com/office/drawing/2014/main" id="{73AC10C7-537B-42DA-A326-C806C741D00F}"/>
              </a:ext>
            </a:extLst>
          </p:cNvPr>
          <p:cNvPicPr>
            <a:picLocks noGrp="1" noChangeAspect="1"/>
          </p:cNvPicPr>
          <p:nvPr>
            <p:ph idx="1"/>
          </p:nvPr>
        </p:nvPicPr>
        <p:blipFill>
          <a:blip r:embed="rId2"/>
          <a:stretch>
            <a:fillRect/>
          </a:stretch>
        </p:blipFill>
        <p:spPr>
          <a:xfrm>
            <a:off x="2522466" y="2095500"/>
            <a:ext cx="7137542" cy="3695700"/>
          </a:xfrm>
          <a:prstGeom prst="rect">
            <a:avLst/>
          </a:prstGeom>
        </p:spPr>
      </p:pic>
    </p:spTree>
    <p:extLst>
      <p:ext uri="{BB962C8B-B14F-4D97-AF65-F5344CB8AC3E}">
        <p14:creationId xmlns:p14="http://schemas.microsoft.com/office/powerpoint/2010/main" val="3918549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3B3E-A89C-4885-88FB-7F7B61C5AEDF}"/>
              </a:ext>
            </a:extLst>
          </p:cNvPr>
          <p:cNvSpPr>
            <a:spLocks noGrp="1"/>
          </p:cNvSpPr>
          <p:nvPr>
            <p:ph type="title"/>
          </p:nvPr>
        </p:nvSpPr>
        <p:spPr/>
        <p:txBody>
          <a:bodyPr/>
          <a:lstStyle/>
          <a:p>
            <a:r>
              <a:rPr lang="en-US" dirty="0"/>
              <a:t>Health Admin Work Area</a:t>
            </a:r>
          </a:p>
        </p:txBody>
      </p:sp>
      <p:pic>
        <p:nvPicPr>
          <p:cNvPr id="4" name="Content Placeholder 3">
            <a:extLst>
              <a:ext uri="{FF2B5EF4-FFF2-40B4-BE49-F238E27FC236}">
                <a16:creationId xmlns:a16="http://schemas.microsoft.com/office/drawing/2014/main" id="{F4146CA5-5D02-41B5-AA19-DA96D66F341C}"/>
              </a:ext>
            </a:extLst>
          </p:cNvPr>
          <p:cNvPicPr>
            <a:picLocks noGrp="1" noChangeAspect="1"/>
          </p:cNvPicPr>
          <p:nvPr>
            <p:ph idx="1"/>
          </p:nvPr>
        </p:nvPicPr>
        <p:blipFill>
          <a:blip r:embed="rId2"/>
          <a:stretch>
            <a:fillRect/>
          </a:stretch>
        </p:blipFill>
        <p:spPr>
          <a:xfrm>
            <a:off x="2860643" y="2095500"/>
            <a:ext cx="6461189" cy="3695700"/>
          </a:xfrm>
          <a:prstGeom prst="rect">
            <a:avLst/>
          </a:prstGeom>
        </p:spPr>
      </p:pic>
    </p:spTree>
    <p:extLst>
      <p:ext uri="{BB962C8B-B14F-4D97-AF65-F5344CB8AC3E}">
        <p14:creationId xmlns:p14="http://schemas.microsoft.com/office/powerpoint/2010/main" val="535708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CAA8-4FB6-4716-99A7-22FA5B1C36DB}"/>
              </a:ext>
            </a:extLst>
          </p:cNvPr>
          <p:cNvSpPr>
            <a:spLocks noGrp="1"/>
          </p:cNvSpPr>
          <p:nvPr>
            <p:ph type="title"/>
          </p:nvPr>
        </p:nvSpPr>
        <p:spPr/>
        <p:txBody>
          <a:bodyPr/>
          <a:lstStyle/>
          <a:p>
            <a:r>
              <a:rPr lang="en-US" dirty="0"/>
              <a:t>Patient Work Area</a:t>
            </a:r>
          </a:p>
        </p:txBody>
      </p:sp>
      <p:pic>
        <p:nvPicPr>
          <p:cNvPr id="4" name="Content Placeholder 3">
            <a:extLst>
              <a:ext uri="{FF2B5EF4-FFF2-40B4-BE49-F238E27FC236}">
                <a16:creationId xmlns:a16="http://schemas.microsoft.com/office/drawing/2014/main" id="{CBB9E623-59D4-4847-BA32-75FD142F564E}"/>
              </a:ext>
            </a:extLst>
          </p:cNvPr>
          <p:cNvPicPr>
            <a:picLocks noGrp="1" noChangeAspect="1"/>
          </p:cNvPicPr>
          <p:nvPr>
            <p:ph idx="1"/>
          </p:nvPr>
        </p:nvPicPr>
        <p:blipFill>
          <a:blip r:embed="rId2"/>
          <a:stretch>
            <a:fillRect/>
          </a:stretch>
        </p:blipFill>
        <p:spPr>
          <a:xfrm>
            <a:off x="2793581" y="2095500"/>
            <a:ext cx="6595313" cy="3695700"/>
          </a:xfrm>
          <a:prstGeom prst="rect">
            <a:avLst/>
          </a:prstGeom>
        </p:spPr>
      </p:pic>
    </p:spTree>
    <p:extLst>
      <p:ext uri="{BB962C8B-B14F-4D97-AF65-F5344CB8AC3E}">
        <p14:creationId xmlns:p14="http://schemas.microsoft.com/office/powerpoint/2010/main" val="1151195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E284-7FBB-4E00-B886-D468EEFDAA88}"/>
              </a:ext>
            </a:extLst>
          </p:cNvPr>
          <p:cNvSpPr>
            <a:spLocks noGrp="1"/>
          </p:cNvSpPr>
          <p:nvPr>
            <p:ph type="title"/>
          </p:nvPr>
        </p:nvSpPr>
        <p:spPr/>
        <p:txBody>
          <a:bodyPr/>
          <a:lstStyle/>
          <a:p>
            <a:r>
              <a:rPr lang="en-US" dirty="0"/>
              <a:t>Doctor Work Area</a:t>
            </a:r>
          </a:p>
        </p:txBody>
      </p:sp>
      <p:pic>
        <p:nvPicPr>
          <p:cNvPr id="4" name="Content Placeholder 3">
            <a:extLst>
              <a:ext uri="{FF2B5EF4-FFF2-40B4-BE49-F238E27FC236}">
                <a16:creationId xmlns:a16="http://schemas.microsoft.com/office/drawing/2014/main" id="{FF89A055-3832-4942-B91F-4614C7DCF1EA}"/>
              </a:ext>
            </a:extLst>
          </p:cNvPr>
          <p:cNvPicPr>
            <a:picLocks noGrp="1" noChangeAspect="1"/>
          </p:cNvPicPr>
          <p:nvPr>
            <p:ph idx="1"/>
          </p:nvPr>
        </p:nvPicPr>
        <p:blipFill>
          <a:blip r:embed="rId2"/>
          <a:stretch>
            <a:fillRect/>
          </a:stretch>
        </p:blipFill>
        <p:spPr>
          <a:xfrm>
            <a:off x="3202821" y="2095500"/>
            <a:ext cx="5776833" cy="3695700"/>
          </a:xfrm>
          <a:prstGeom prst="rect">
            <a:avLst/>
          </a:prstGeom>
        </p:spPr>
      </p:pic>
    </p:spTree>
    <p:extLst>
      <p:ext uri="{BB962C8B-B14F-4D97-AF65-F5344CB8AC3E}">
        <p14:creationId xmlns:p14="http://schemas.microsoft.com/office/powerpoint/2010/main" val="2119784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C80D-4B06-4C84-94EC-54BF75DD0F3A}"/>
              </a:ext>
            </a:extLst>
          </p:cNvPr>
          <p:cNvSpPr>
            <a:spLocks noGrp="1"/>
          </p:cNvSpPr>
          <p:nvPr>
            <p:ph type="title"/>
          </p:nvPr>
        </p:nvSpPr>
        <p:spPr/>
        <p:txBody>
          <a:bodyPr/>
          <a:lstStyle/>
          <a:p>
            <a:r>
              <a:rPr lang="en-US" dirty="0"/>
              <a:t>Nurse Work Area</a:t>
            </a:r>
          </a:p>
        </p:txBody>
      </p:sp>
      <p:pic>
        <p:nvPicPr>
          <p:cNvPr id="4" name="Content Placeholder 3">
            <a:extLst>
              <a:ext uri="{FF2B5EF4-FFF2-40B4-BE49-F238E27FC236}">
                <a16:creationId xmlns:a16="http://schemas.microsoft.com/office/drawing/2014/main" id="{6694B028-25C9-475E-BB61-F05403BF0B61}"/>
              </a:ext>
            </a:extLst>
          </p:cNvPr>
          <p:cNvPicPr>
            <a:picLocks noGrp="1" noChangeAspect="1"/>
          </p:cNvPicPr>
          <p:nvPr>
            <p:ph idx="1"/>
          </p:nvPr>
        </p:nvPicPr>
        <p:blipFill>
          <a:blip r:embed="rId2"/>
          <a:stretch>
            <a:fillRect/>
          </a:stretch>
        </p:blipFill>
        <p:spPr>
          <a:xfrm>
            <a:off x="3555623" y="2095500"/>
            <a:ext cx="5071229" cy="3695700"/>
          </a:xfrm>
          <a:prstGeom prst="rect">
            <a:avLst/>
          </a:prstGeom>
        </p:spPr>
      </p:pic>
    </p:spTree>
    <p:extLst>
      <p:ext uri="{BB962C8B-B14F-4D97-AF65-F5344CB8AC3E}">
        <p14:creationId xmlns:p14="http://schemas.microsoft.com/office/powerpoint/2010/main" val="3710299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6ACE-7036-42DA-94D7-7CEDD11A46D8}"/>
              </a:ext>
            </a:extLst>
          </p:cNvPr>
          <p:cNvSpPr>
            <a:spLocks noGrp="1"/>
          </p:cNvSpPr>
          <p:nvPr>
            <p:ph type="title"/>
          </p:nvPr>
        </p:nvSpPr>
        <p:spPr/>
        <p:txBody>
          <a:bodyPr/>
          <a:lstStyle/>
          <a:p>
            <a:r>
              <a:rPr lang="en-US" dirty="0"/>
              <a:t>Statistics </a:t>
            </a:r>
          </a:p>
        </p:txBody>
      </p:sp>
      <p:sp>
        <p:nvSpPr>
          <p:cNvPr id="3" name="Content Placeholder 2">
            <a:extLst>
              <a:ext uri="{FF2B5EF4-FFF2-40B4-BE49-F238E27FC236}">
                <a16:creationId xmlns:a16="http://schemas.microsoft.com/office/drawing/2014/main" id="{FDF2D5A6-1E6B-4386-9C64-DE4E078979E0}"/>
              </a:ext>
            </a:extLst>
          </p:cNvPr>
          <p:cNvSpPr>
            <a:spLocks noGrp="1"/>
          </p:cNvSpPr>
          <p:nvPr>
            <p:ph idx="1"/>
          </p:nvPr>
        </p:nvSpPr>
        <p:spPr/>
        <p:txBody>
          <a:bodyPr/>
          <a:lstStyle/>
          <a:p>
            <a:r>
              <a:rPr lang="en-US" dirty="0"/>
              <a:t>We have also added the dashboard with respect to the number of </a:t>
            </a:r>
            <a:r>
              <a:rPr lang="en-US" dirty="0" err="1"/>
              <a:t>benifiaries</a:t>
            </a:r>
            <a:r>
              <a:rPr lang="en-US" dirty="0"/>
              <a:t> </a:t>
            </a:r>
            <a:r>
              <a:rPr lang="en-US" dirty="0" err="1"/>
              <a:t>benifited</a:t>
            </a:r>
            <a:r>
              <a:rPr lang="en-US" dirty="0"/>
              <a:t> from </a:t>
            </a:r>
            <a:r>
              <a:rPr lang="en-US"/>
              <a:t>the program</a:t>
            </a:r>
          </a:p>
        </p:txBody>
      </p:sp>
    </p:spTree>
    <p:extLst>
      <p:ext uri="{BB962C8B-B14F-4D97-AF65-F5344CB8AC3E}">
        <p14:creationId xmlns:p14="http://schemas.microsoft.com/office/powerpoint/2010/main" val="2703804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517" y="2438400"/>
            <a:ext cx="7911028" cy="1326321"/>
          </a:xfrm>
        </p:spPr>
        <p:txBody>
          <a:bodyPr/>
          <a:lstStyle/>
          <a:p>
            <a:r>
              <a:rPr lang="en-US" dirty="0"/>
              <a:t>Thank You</a:t>
            </a:r>
          </a:p>
        </p:txBody>
      </p:sp>
    </p:spTree>
    <p:extLst>
      <p:ext uri="{BB962C8B-B14F-4D97-AF65-F5344CB8AC3E}">
        <p14:creationId xmlns:p14="http://schemas.microsoft.com/office/powerpoint/2010/main" val="248260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289" y="221334"/>
            <a:ext cx="10353761" cy="1326321"/>
          </a:xfrm>
        </p:spPr>
        <p:txBody>
          <a:bodyPr/>
          <a:lstStyle/>
          <a:p>
            <a:r>
              <a:rPr lang="en-US" sz="3600" dirty="0">
                <a:latin typeface="Rockwell" panose="02060603020205020403" pitchFamily="18" charset="0"/>
              </a:rPr>
              <a:t>ORGANIZATIONS and SCOPE</a:t>
            </a:r>
            <a:endParaRPr lang="en-US" dirty="0"/>
          </a:p>
        </p:txBody>
      </p:sp>
      <p:sp>
        <p:nvSpPr>
          <p:cNvPr id="3" name="Content Placeholder 2"/>
          <p:cNvSpPr>
            <a:spLocks noGrp="1"/>
          </p:cNvSpPr>
          <p:nvPr>
            <p:ph idx="1"/>
          </p:nvPr>
        </p:nvSpPr>
        <p:spPr>
          <a:xfrm>
            <a:off x="982807" y="1547655"/>
            <a:ext cx="10353762" cy="776532"/>
          </a:xfrm>
        </p:spPr>
        <p:txBody>
          <a:bodyPr>
            <a:normAutofit lnSpcReduction="10000"/>
          </a:bodyPr>
          <a:lstStyle/>
          <a:p>
            <a:r>
              <a:rPr lang="en-US" b="1" dirty="0"/>
              <a:t>The 2 </a:t>
            </a:r>
            <a:r>
              <a:rPr lang="en-US" b="1" dirty="0" err="1"/>
              <a:t>enterpises</a:t>
            </a:r>
            <a:r>
              <a:rPr lang="en-US" b="1" dirty="0"/>
              <a:t> and 6 organizations who are involved in management of the entire process are: </a:t>
            </a:r>
          </a:p>
          <a:p>
            <a:endParaRPr lang="en-US" dirty="0"/>
          </a:p>
        </p:txBody>
      </p:sp>
      <p:graphicFrame>
        <p:nvGraphicFramePr>
          <p:cNvPr id="7" name="Diagram 6"/>
          <p:cNvGraphicFramePr/>
          <p:nvPr>
            <p:extLst>
              <p:ext uri="{D42A27DB-BD31-4B8C-83A1-F6EECF244321}">
                <p14:modId xmlns:p14="http://schemas.microsoft.com/office/powerpoint/2010/main" val="521704517"/>
              </p:ext>
            </p:extLst>
          </p:nvPr>
        </p:nvGraphicFramePr>
        <p:xfrm>
          <a:off x="982807" y="2451282"/>
          <a:ext cx="10179773" cy="4251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2" name="Straight Connector 11"/>
          <p:cNvCxnSpPr/>
          <p:nvPr/>
        </p:nvCxnSpPr>
        <p:spPr>
          <a:xfrm>
            <a:off x="4295955" y="3357211"/>
            <a:ext cx="0" cy="153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2794956" y="3510951"/>
            <a:ext cx="2415400"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794956" y="3523891"/>
            <a:ext cx="2" cy="46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173748" y="3510952"/>
            <a:ext cx="12940" cy="47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210355" y="3510952"/>
            <a:ext cx="0" cy="47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16159" y="3357209"/>
            <a:ext cx="0" cy="153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455443" y="3510951"/>
            <a:ext cx="2757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455443" y="3510951"/>
            <a:ext cx="5742" cy="47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660266" y="3510951"/>
            <a:ext cx="17243" cy="474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204385" y="3523891"/>
            <a:ext cx="8626" cy="461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896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Rockwell" panose="02060603020205020403" pitchFamily="18" charset="0"/>
              </a:rPr>
              <a:t>Functionalities of Organizations</a:t>
            </a:r>
            <a:endParaRPr lang="en-US" dirty="0"/>
          </a:p>
        </p:txBody>
      </p:sp>
      <p:sp>
        <p:nvSpPr>
          <p:cNvPr id="3" name="Content Placeholder 2"/>
          <p:cNvSpPr>
            <a:spLocks noGrp="1"/>
          </p:cNvSpPr>
          <p:nvPr>
            <p:ph idx="1"/>
          </p:nvPr>
        </p:nvSpPr>
        <p:spPr/>
        <p:txBody>
          <a:bodyPr/>
          <a:lstStyle/>
          <a:p>
            <a:r>
              <a:rPr lang="en-US" b="1" u="sng" dirty="0"/>
              <a:t>Contributor Organization:</a:t>
            </a:r>
          </a:p>
          <a:p>
            <a:pPr marL="457200" indent="-457200">
              <a:buFont typeface="+mj-lt"/>
              <a:buAutoNum type="arabicPeriod"/>
            </a:pPr>
            <a:r>
              <a:rPr lang="en-US" dirty="0"/>
              <a:t>The different classifications of funds such as food, employment and fund can be added to the organization.</a:t>
            </a:r>
          </a:p>
          <a:p>
            <a:pPr marL="457200" indent="-457200">
              <a:buFont typeface="+mj-lt"/>
              <a:buAutoNum type="arabicPeriod"/>
            </a:pPr>
            <a:r>
              <a:rPr lang="en-US" dirty="0"/>
              <a:t>The details of the contributor such name and email will be stored.</a:t>
            </a:r>
          </a:p>
          <a:p>
            <a:pPr marL="457200" indent="-457200">
              <a:buFont typeface="+mj-lt"/>
              <a:buAutoNum type="arabicPeriod"/>
            </a:pPr>
            <a:r>
              <a:rPr lang="en-US" dirty="0"/>
              <a:t>After the creation of contribution we can assign a beneficiary who is need to endowment.</a:t>
            </a:r>
          </a:p>
        </p:txBody>
      </p:sp>
    </p:spTree>
    <p:extLst>
      <p:ext uri="{BB962C8B-B14F-4D97-AF65-F5344CB8AC3E}">
        <p14:creationId xmlns:p14="http://schemas.microsoft.com/office/powerpoint/2010/main" val="69410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410" y="577969"/>
            <a:ext cx="10353762" cy="5848709"/>
          </a:xfrm>
        </p:spPr>
        <p:txBody>
          <a:bodyPr>
            <a:normAutofit fontScale="85000" lnSpcReduction="10000"/>
          </a:bodyPr>
          <a:lstStyle/>
          <a:p>
            <a:pPr algn="just"/>
            <a:r>
              <a:rPr lang="en-US" u="sng" dirty="0"/>
              <a:t>Event Organization:</a:t>
            </a:r>
          </a:p>
          <a:p>
            <a:pPr marL="0" indent="0" algn="just">
              <a:buNone/>
            </a:pPr>
            <a:r>
              <a:rPr lang="en-US" dirty="0"/>
              <a:t>        The event manager is responsible for the creation of details of the event and the funds collected.</a:t>
            </a:r>
          </a:p>
          <a:p>
            <a:pPr algn="just"/>
            <a:r>
              <a:rPr lang="en-US" u="sng" dirty="0"/>
              <a:t>Beneficiary Organization:</a:t>
            </a:r>
          </a:p>
          <a:p>
            <a:pPr marL="0" indent="0" algn="just">
              <a:buNone/>
            </a:pPr>
            <a:r>
              <a:rPr lang="en-US" dirty="0"/>
              <a:t>       In this the beneficiaries are added based on the help they require. Once a contributor endows fund based on the numerical order help is assigned to them.</a:t>
            </a:r>
          </a:p>
          <a:p>
            <a:pPr algn="just"/>
            <a:r>
              <a:rPr lang="en-US" u="sng" dirty="0"/>
              <a:t>Doctor Organization:</a:t>
            </a:r>
          </a:p>
          <a:p>
            <a:pPr marL="0" indent="0" algn="just">
              <a:buNone/>
            </a:pPr>
            <a:r>
              <a:rPr lang="en-US" dirty="0"/>
              <a:t>      If the type of help required for a beneficiary is a doctor consultation based on the availability consultation will be assigned.</a:t>
            </a:r>
          </a:p>
          <a:p>
            <a:pPr algn="just"/>
            <a:r>
              <a:rPr lang="en-US" u="sng" dirty="0"/>
              <a:t>Patient Organization:</a:t>
            </a:r>
          </a:p>
          <a:p>
            <a:pPr marL="0" indent="0" algn="just">
              <a:buNone/>
            </a:pPr>
            <a:r>
              <a:rPr lang="en-US" dirty="0"/>
              <a:t>     The patient record is created and status is maintained right from the assignment of doctor consultation until the checkup is completed with lad tests is maintained.</a:t>
            </a:r>
          </a:p>
          <a:p>
            <a:pPr algn="just"/>
            <a:r>
              <a:rPr lang="en-US" u="sng" dirty="0"/>
              <a:t>Nurse Organization:</a:t>
            </a:r>
          </a:p>
          <a:p>
            <a:pPr marL="0" indent="0" algn="just">
              <a:buNone/>
            </a:pPr>
            <a:r>
              <a:rPr lang="en-US" dirty="0"/>
              <a:t>    Here the patients assigned the medical tests are taken into consideration and the test will be performed and reverted back to the doctor.</a:t>
            </a:r>
          </a:p>
          <a:p>
            <a:pPr marL="0" indent="0" algn="just">
              <a:buNone/>
            </a:pPr>
            <a:r>
              <a:rPr lang="en-US" u="sng" dirty="0"/>
              <a:t>     </a:t>
            </a:r>
          </a:p>
          <a:p>
            <a:endParaRPr lang="en-US" u="sng"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1597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Rockwell" panose="02060603020205020403" pitchFamily="18" charset="0"/>
              </a:rPr>
              <a:t>Scope of work</a:t>
            </a:r>
            <a:endParaRPr lang="en-US" dirty="0"/>
          </a:p>
        </p:txBody>
      </p:sp>
      <p:sp>
        <p:nvSpPr>
          <p:cNvPr id="3" name="Content Placeholder 2"/>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Based on the persons benefited from organization is displayed in the form dashboard. Every person in organization has a work queue for special requests and a particular set of work dedicated to them. Each organization has to perform survey of work </a:t>
            </a:r>
            <a:r>
              <a:rPr lang="en-US" dirty="0" err="1">
                <a:latin typeface="Tahoma" panose="020B0604030504040204" pitchFamily="34" charset="0"/>
                <a:ea typeface="Tahoma" panose="020B0604030504040204" pitchFamily="34" charset="0"/>
                <a:cs typeface="Tahoma" panose="020B0604030504040204" pitchFamily="34" charset="0"/>
              </a:rPr>
              <a:t>done.Each</a:t>
            </a:r>
            <a:r>
              <a:rPr lang="en-US" dirty="0">
                <a:latin typeface="Tahoma" panose="020B0604030504040204" pitchFamily="34" charset="0"/>
                <a:ea typeface="Tahoma" panose="020B0604030504040204" pitchFamily="34" charset="0"/>
                <a:cs typeface="Tahoma" panose="020B0604030504040204" pitchFamily="34" charset="0"/>
              </a:rPr>
              <a:t> admin and members responsible for particular organization has access to area and can look at the details whenever they want.</a:t>
            </a:r>
          </a:p>
          <a:p>
            <a:endParaRPr lang="en-US" dirty="0"/>
          </a:p>
        </p:txBody>
      </p:sp>
    </p:spTree>
    <p:extLst>
      <p:ext uri="{BB962C8B-B14F-4D97-AF65-F5344CB8AC3E}">
        <p14:creationId xmlns:p14="http://schemas.microsoft.com/office/powerpoint/2010/main" val="293728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67E1-5C8F-4372-808E-3BE98336E697}"/>
              </a:ext>
            </a:extLst>
          </p:cNvPr>
          <p:cNvSpPr>
            <a:spLocks noGrp="1"/>
          </p:cNvSpPr>
          <p:nvPr>
            <p:ph type="title"/>
          </p:nvPr>
        </p:nvSpPr>
        <p:spPr>
          <a:xfrm>
            <a:off x="913795" y="609600"/>
            <a:ext cx="10353761" cy="1326321"/>
          </a:xfrm>
        </p:spPr>
        <p:txBody>
          <a:bodyPr/>
          <a:lstStyle/>
          <a:p>
            <a:r>
              <a:rPr lang="en-US"/>
              <a:t>Eco System Architecture</a:t>
            </a:r>
            <a:endParaRPr lang="en-US" dirty="0"/>
          </a:p>
        </p:txBody>
      </p:sp>
      <p:pic>
        <p:nvPicPr>
          <p:cNvPr id="5" name="Content Placeholder 4">
            <a:extLst>
              <a:ext uri="{FF2B5EF4-FFF2-40B4-BE49-F238E27FC236}">
                <a16:creationId xmlns:a16="http://schemas.microsoft.com/office/drawing/2014/main" id="{705147E3-C7ED-4C40-A727-24191D06E8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624" y="1605134"/>
            <a:ext cx="8815080" cy="5252865"/>
          </a:xfrm>
        </p:spPr>
      </p:pic>
    </p:spTree>
    <p:extLst>
      <p:ext uri="{BB962C8B-B14F-4D97-AF65-F5344CB8AC3E}">
        <p14:creationId xmlns:p14="http://schemas.microsoft.com/office/powerpoint/2010/main" val="240462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 we have developed this application to streamline the entire process.</a:t>
            </a:r>
          </a:p>
        </p:txBody>
      </p:sp>
      <p:pic>
        <p:nvPicPr>
          <p:cNvPr id="4" name="Content Placeholder 3">
            <a:extLst>
              <a:ext uri="{FF2B5EF4-FFF2-40B4-BE49-F238E27FC236}">
                <a16:creationId xmlns:a16="http://schemas.microsoft.com/office/drawing/2014/main" id="{12AAE331-97B7-4584-B659-3F92273892C9}"/>
              </a:ext>
            </a:extLst>
          </p:cNvPr>
          <p:cNvPicPr>
            <a:picLocks noGrp="1" noChangeAspect="1"/>
          </p:cNvPicPr>
          <p:nvPr>
            <p:ph idx="1"/>
          </p:nvPr>
        </p:nvPicPr>
        <p:blipFill>
          <a:blip r:embed="rId2"/>
          <a:stretch>
            <a:fillRect/>
          </a:stretch>
        </p:blipFill>
        <p:spPr>
          <a:xfrm>
            <a:off x="3131832" y="2095500"/>
            <a:ext cx="5918811" cy="3695700"/>
          </a:xfrm>
          <a:prstGeom prst="rect">
            <a:avLst/>
          </a:prstGeom>
        </p:spPr>
      </p:pic>
    </p:spTree>
    <p:extLst>
      <p:ext uri="{BB962C8B-B14F-4D97-AF65-F5344CB8AC3E}">
        <p14:creationId xmlns:p14="http://schemas.microsoft.com/office/powerpoint/2010/main" val="312149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Admin can manage network, enterprise and create enterprise admin</a:t>
            </a:r>
          </a:p>
        </p:txBody>
      </p:sp>
      <p:sp>
        <p:nvSpPr>
          <p:cNvPr id="3" name="Content Placeholder 2"/>
          <p:cNvSpPr>
            <a:spLocks noGrp="1"/>
          </p:cNvSpPr>
          <p:nvPr>
            <p:ph idx="1"/>
          </p:nvPr>
        </p:nvSpPr>
        <p:spPr>
          <a:xfrm>
            <a:off x="913795" y="2096064"/>
            <a:ext cx="10353762" cy="4296572"/>
          </a:xfrm>
        </p:spPr>
        <p:txBody>
          <a:bodyPr/>
          <a:lstStyle/>
          <a:p>
            <a:endParaRPr lang="en-US" dirty="0"/>
          </a:p>
        </p:txBody>
      </p:sp>
      <p:pic>
        <p:nvPicPr>
          <p:cNvPr id="4" name="Picture 3">
            <a:extLst>
              <a:ext uri="{FF2B5EF4-FFF2-40B4-BE49-F238E27FC236}">
                <a16:creationId xmlns:a16="http://schemas.microsoft.com/office/drawing/2014/main" id="{6FDBFBB4-CE85-437E-BB76-8E6F13CBADE1}"/>
              </a:ext>
            </a:extLst>
          </p:cNvPr>
          <p:cNvPicPr>
            <a:picLocks noChangeAspect="1"/>
          </p:cNvPicPr>
          <p:nvPr/>
        </p:nvPicPr>
        <p:blipFill>
          <a:blip r:embed="rId2"/>
          <a:stretch>
            <a:fillRect/>
          </a:stretch>
        </p:blipFill>
        <p:spPr>
          <a:xfrm>
            <a:off x="2939142" y="2096064"/>
            <a:ext cx="6613966" cy="4168197"/>
          </a:xfrm>
          <a:prstGeom prst="rect">
            <a:avLst/>
          </a:prstGeom>
        </p:spPr>
      </p:pic>
    </p:spTree>
    <p:extLst>
      <p:ext uri="{BB962C8B-B14F-4D97-AF65-F5344CB8AC3E}">
        <p14:creationId xmlns:p14="http://schemas.microsoft.com/office/powerpoint/2010/main" val="876363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400</TotalTime>
  <Words>642</Words>
  <Application>Microsoft Office PowerPoint</Application>
  <PresentationFormat>Widescreen</PresentationFormat>
  <Paragraphs>77</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Bookman Old Style</vt:lpstr>
      <vt:lpstr>Rockwell</vt:lpstr>
      <vt:lpstr>Tahoma</vt:lpstr>
      <vt:lpstr>Wingdings</vt:lpstr>
      <vt:lpstr>Damask</vt:lpstr>
      <vt:lpstr>AED INFO 5100 Team – Symphony</vt:lpstr>
      <vt:lpstr>The Problem</vt:lpstr>
      <vt:lpstr>ORGANIZATIONS and SCOPE</vt:lpstr>
      <vt:lpstr>Functionalities of Organizations</vt:lpstr>
      <vt:lpstr>PowerPoint Presentation</vt:lpstr>
      <vt:lpstr>Scope of work</vt:lpstr>
      <vt:lpstr>Eco System Architecture</vt:lpstr>
      <vt:lpstr>So we have developed this application to streamline the entire process.</vt:lpstr>
      <vt:lpstr>Admin can manage network, enterprise and create enterprise admin</vt:lpstr>
      <vt:lpstr>Admin can add network, enterprise and create users</vt:lpstr>
      <vt:lpstr>PowerPoint Presentation</vt:lpstr>
      <vt:lpstr>We have implemented JTree feature in the application to track overall network, enterprise and organizations has been created.  </vt:lpstr>
      <vt:lpstr>Added logger class to track what actually happening in the system such as User logging and activities and also catch exceptions in the log file. </vt:lpstr>
      <vt:lpstr>Log files in the system</vt:lpstr>
      <vt:lpstr>We have used db4o to store data created or used for the application.</vt:lpstr>
      <vt:lpstr>Welfare Admin WorkArea</vt:lpstr>
      <vt:lpstr>Organisation Creation Jpanel</vt:lpstr>
      <vt:lpstr>User Creation In Welfare enterprise</vt:lpstr>
      <vt:lpstr>Create benificary JpAnel</vt:lpstr>
      <vt:lpstr>Contributor work Area</vt:lpstr>
      <vt:lpstr>Event manager WorkArea</vt:lpstr>
      <vt:lpstr>Health Admin Work Area</vt:lpstr>
      <vt:lpstr>Patient Work Area</vt:lpstr>
      <vt:lpstr>Doctor Work Area</vt:lpstr>
      <vt:lpstr>Nurse Work Area</vt:lpstr>
      <vt:lpstr>Statistics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AED INFO 5100 Team – Symphony</dc:title>
  <dc:creator>devika gadesula</dc:creator>
  <cp:lastModifiedBy>vinitha koppula</cp:lastModifiedBy>
  <cp:revision>27</cp:revision>
  <dcterms:created xsi:type="dcterms:W3CDTF">2019-12-07T22:13:10Z</dcterms:created>
  <dcterms:modified xsi:type="dcterms:W3CDTF">2020-07-23T23:45:54Z</dcterms:modified>
</cp:coreProperties>
</file>