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0" r:id="rId1"/>
  </p:sldMasterIdLst>
  <p:sldIdLst>
    <p:sldId id="256" r:id="rId2"/>
    <p:sldId id="257" r:id="rId3"/>
    <p:sldId id="258" r:id="rId4"/>
    <p:sldId id="259" r:id="rId5"/>
    <p:sldId id="260" r:id="rId6"/>
    <p:sldId id="272" r:id="rId7"/>
    <p:sldId id="273" r:id="rId8"/>
    <p:sldId id="276" r:id="rId9"/>
    <p:sldId id="274" r:id="rId10"/>
    <p:sldId id="277" r:id="rId11"/>
    <p:sldId id="278" r:id="rId12"/>
    <p:sldId id="279" r:id="rId13"/>
    <p:sldId id="282" r:id="rId14"/>
    <p:sldId id="283" r:id="rId15"/>
    <p:sldId id="284" r:id="rId16"/>
    <p:sldId id="280" r:id="rId17"/>
    <p:sldId id="281" r:id="rId18"/>
    <p:sldId id="264" r:id="rId19"/>
    <p:sldId id="265" r:id="rId20"/>
    <p:sldId id="266" r:id="rId21"/>
    <p:sldId id="267" r:id="rId22"/>
    <p:sldId id="268" r:id="rId23"/>
    <p:sldId id="270" r:id="rId24"/>
    <p:sldId id="271" r:id="rId25"/>
    <p:sldId id="262" r:id="rId26"/>
    <p:sldId id="26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E569B3-DB8E-4F20-8DED-6B58F1816D2C}" v="66" dt="2020-04-20T21:44:16.9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p:scale>
          <a:sx n="65" d="100"/>
          <a:sy n="65" d="100"/>
        </p:scale>
        <p:origin x="71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4/20/2020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2150540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4/20/2020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1789540837"/>
      </p:ext>
    </p:extLst>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13B7BB51-92B8-4089-8DAB-1202A4D1C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ahLst/>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useBgFill="1">
        <p:nvSpPr>
          <p:cNvPr id="12" name="Rectangle 11">
            <a:extLst>
              <a:ext uri="{FF2B5EF4-FFF2-40B4-BE49-F238E27FC236}">
                <a16:creationId xmlns:a16="http://schemas.microsoft.com/office/drawing/2014/main" id="{F541DB91-0B10-46D9-B34B-7BFF96026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78E56107-2D07-4748-968E-335E05F7CFEA}"/>
              </a:ext>
            </a:extLst>
          </p:cNvPr>
          <p:cNvSpPr>
            <a:spLocks noGrp="1"/>
          </p:cNvSpPr>
          <p:nvPr>
            <p:ph type="ctrTitle"/>
          </p:nvPr>
        </p:nvSpPr>
        <p:spPr>
          <a:xfrm>
            <a:off x="1361661" y="365125"/>
            <a:ext cx="9992139" cy="1006475"/>
          </a:xfrm>
        </p:spPr>
        <p:txBody>
          <a:bodyPr vert="horz" lIns="91440" tIns="45720" rIns="91440" bIns="45720" rtlCol="0" anchor="b">
            <a:normAutofit/>
          </a:bodyPr>
          <a:lstStyle/>
          <a:p>
            <a:r>
              <a:rPr lang="en-US" sz="4000" dirty="0"/>
              <a:t>ONLINE SHOPPING PORTAL</a:t>
            </a:r>
          </a:p>
        </p:txBody>
      </p:sp>
      <p:sp>
        <p:nvSpPr>
          <p:cNvPr id="3" name="Subtitle 2">
            <a:extLst>
              <a:ext uri="{FF2B5EF4-FFF2-40B4-BE49-F238E27FC236}">
                <a16:creationId xmlns:a16="http://schemas.microsoft.com/office/drawing/2014/main" id="{AE126F81-DD5D-4412-84FB-EBFE9131D4E0}"/>
              </a:ext>
            </a:extLst>
          </p:cNvPr>
          <p:cNvSpPr>
            <a:spLocks noGrp="1"/>
          </p:cNvSpPr>
          <p:nvPr>
            <p:ph type="subTitle" idx="1"/>
          </p:nvPr>
        </p:nvSpPr>
        <p:spPr>
          <a:xfrm>
            <a:off x="5650395" y="1696313"/>
            <a:ext cx="6333271" cy="3465374"/>
          </a:xfrm>
        </p:spPr>
        <p:txBody>
          <a:bodyPr vert="horz" lIns="91440" tIns="45720" rIns="91440" bIns="45720" rtlCol="0" anchor="t">
            <a:normAutofit/>
          </a:bodyPr>
          <a:lstStyle/>
          <a:p>
            <a:pPr indent="-228600">
              <a:buFont typeface="Arial" panose="020B0604020202020204" pitchFamily="34" charset="0"/>
              <a:buChar char="•"/>
            </a:pPr>
            <a:r>
              <a:rPr lang="en-US"/>
              <a:t>Group: CODE BREWERS</a:t>
            </a:r>
            <a:br>
              <a:rPr lang="en-US"/>
            </a:br>
            <a:br>
              <a:rPr lang="en-US"/>
            </a:br>
            <a:r>
              <a:rPr lang="en-US"/>
              <a:t>Dhrakshayani Priyanka(001381953)</a:t>
            </a:r>
          </a:p>
          <a:p>
            <a:r>
              <a:rPr lang="en-US"/>
              <a:t>Lohita Gundapaneni(001348847)</a:t>
            </a:r>
          </a:p>
          <a:p>
            <a:r>
              <a:rPr lang="en-US"/>
              <a:t>Devika Supriya Gadesuka(001084425)</a:t>
            </a:r>
          </a:p>
          <a:p>
            <a:r>
              <a:rPr lang="en-US"/>
              <a:t>Vinitha Koppula(001374627)</a:t>
            </a:r>
            <a:endParaRPr lang="en-US" dirty="0"/>
          </a:p>
        </p:txBody>
      </p:sp>
      <p:pic>
        <p:nvPicPr>
          <p:cNvPr id="9" name="Picture 8" descr="A picture containing keyboard, computer&#10;&#10;Description automatically generated">
            <a:extLst>
              <a:ext uri="{FF2B5EF4-FFF2-40B4-BE49-F238E27FC236}">
                <a16:creationId xmlns:a16="http://schemas.microsoft.com/office/drawing/2014/main" id="{A17CD412-FDF2-4D4A-8068-16871E333251}"/>
              </a:ext>
            </a:extLst>
          </p:cNvPr>
          <p:cNvPicPr>
            <a:picLocks noChangeAspect="1"/>
          </p:cNvPicPr>
          <p:nvPr/>
        </p:nvPicPr>
        <p:blipFill>
          <a:blip r:embed="rId2"/>
          <a:stretch>
            <a:fillRect/>
          </a:stretch>
        </p:blipFill>
        <p:spPr>
          <a:xfrm>
            <a:off x="-3048" y="4264674"/>
            <a:ext cx="4589957" cy="2593326"/>
          </a:xfrm>
          <a:prstGeom prst="rect">
            <a:avLst/>
          </a:prstGeom>
        </p:spPr>
      </p:pic>
      <p:sp>
        <p:nvSpPr>
          <p:cNvPr id="4" name="Rectangle 3">
            <a:extLst>
              <a:ext uri="{FF2B5EF4-FFF2-40B4-BE49-F238E27FC236}">
                <a16:creationId xmlns:a16="http://schemas.microsoft.com/office/drawing/2014/main" id="{84D748A5-D506-4F5B-BAFD-C110DB159454}"/>
              </a:ext>
            </a:extLst>
          </p:cNvPr>
          <p:cNvSpPr/>
          <p:nvPr/>
        </p:nvSpPr>
        <p:spPr>
          <a:xfrm>
            <a:off x="6094476" y="5970168"/>
            <a:ext cx="5561138" cy="646331"/>
          </a:xfrm>
          <a:prstGeom prst="rect">
            <a:avLst/>
          </a:prstGeom>
        </p:spPr>
        <p:txBody>
          <a:bodyPr wrap="none">
            <a:spAutoFit/>
          </a:bodyPr>
          <a:lstStyle/>
          <a:p>
            <a:r>
              <a:rPr lang="en-US" dirty="0"/>
              <a:t>Online Presentation</a:t>
            </a:r>
            <a:br>
              <a:rPr lang="en-US" dirty="0"/>
            </a:br>
            <a:r>
              <a:rPr lang="en-US" dirty="0"/>
              <a:t>https://prezi.com/view/hYns1P1fQg5u69va9xnE/</a:t>
            </a:r>
          </a:p>
        </p:txBody>
      </p:sp>
    </p:spTree>
    <p:extLst>
      <p:ext uri="{BB962C8B-B14F-4D97-AF65-F5344CB8AC3E}">
        <p14:creationId xmlns:p14="http://schemas.microsoft.com/office/powerpoint/2010/main" val="35537184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EC7823C-FDD6-429C-986C-063FDEBF9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B0651F5E-0457-4065-ACB2-8B81590C2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050098" flipH="1" flipV="1">
            <a:off x="-160709" y="3977842"/>
            <a:ext cx="7507400" cy="3166385"/>
          </a:xfrm>
          <a:custGeom>
            <a:avLst/>
            <a:gdLst>
              <a:gd name="connsiteX0" fmla="*/ 5497485 w 7507400"/>
              <a:gd name="connsiteY0" fmla="*/ 2912009 h 3166385"/>
              <a:gd name="connsiteX1" fmla="*/ 7034681 w 7507400"/>
              <a:gd name="connsiteY1" fmla="*/ 3151263 h 3166385"/>
              <a:gd name="connsiteX2" fmla="*/ 7137723 w 7507400"/>
              <a:gd name="connsiteY2" fmla="*/ 3166385 h 3166385"/>
              <a:gd name="connsiteX3" fmla="*/ 7507400 w 7507400"/>
              <a:gd name="connsiteY3" fmla="*/ 875071 h 3166385"/>
              <a:gd name="connsiteX4" fmla="*/ 2083578 w 7507400"/>
              <a:gd name="connsiteY4" fmla="*/ 0 h 3166385"/>
              <a:gd name="connsiteX5" fmla="*/ 2023081 w 7507400"/>
              <a:gd name="connsiteY5" fmla="*/ 5468 h 3166385"/>
              <a:gd name="connsiteX6" fmla="*/ 1865374 w 7507400"/>
              <a:gd name="connsiteY6" fmla="*/ 76313 h 3166385"/>
              <a:gd name="connsiteX7" fmla="*/ 1634010 w 7507400"/>
              <a:gd name="connsiteY7" fmla="*/ 119359 h 3166385"/>
              <a:gd name="connsiteX8" fmla="*/ 1388186 w 7507400"/>
              <a:gd name="connsiteY8" fmla="*/ 130121 h 3166385"/>
              <a:gd name="connsiteX9" fmla="*/ 1330344 w 7507400"/>
              <a:gd name="connsiteY9" fmla="*/ 198275 h 3166385"/>
              <a:gd name="connsiteX10" fmla="*/ 1406262 w 7507400"/>
              <a:gd name="connsiteY10" fmla="*/ 270018 h 3166385"/>
              <a:gd name="connsiteX11" fmla="*/ 1521942 w 7507400"/>
              <a:gd name="connsiteY11" fmla="*/ 277191 h 3166385"/>
              <a:gd name="connsiteX12" fmla="*/ 2212420 w 7507400"/>
              <a:gd name="connsiteY12" fmla="*/ 295128 h 3166385"/>
              <a:gd name="connsiteX13" fmla="*/ 0 w 7507400"/>
              <a:gd name="connsiteY13" fmla="*/ 452960 h 3166385"/>
              <a:gd name="connsiteX14" fmla="*/ 300051 w 7507400"/>
              <a:gd name="connsiteY14" fmla="*/ 549813 h 3166385"/>
              <a:gd name="connsiteX15" fmla="*/ 401272 w 7507400"/>
              <a:gd name="connsiteY15" fmla="*/ 815258 h 3166385"/>
              <a:gd name="connsiteX16" fmla="*/ 770008 w 7507400"/>
              <a:gd name="connsiteY16" fmla="*/ 965917 h 3166385"/>
              <a:gd name="connsiteX17" fmla="*/ 1008605 w 7507400"/>
              <a:gd name="connsiteY17" fmla="*/ 1019724 h 3166385"/>
              <a:gd name="connsiteX18" fmla="*/ 1554478 w 7507400"/>
              <a:gd name="connsiteY18" fmla="*/ 1098641 h 3166385"/>
              <a:gd name="connsiteX19" fmla="*/ 1634010 w 7507400"/>
              <a:gd name="connsiteY19" fmla="*/ 1227777 h 3166385"/>
              <a:gd name="connsiteX20" fmla="*/ 1702696 w 7507400"/>
              <a:gd name="connsiteY20" fmla="*/ 1371261 h 3166385"/>
              <a:gd name="connsiteX21" fmla="*/ 1847299 w 7507400"/>
              <a:gd name="connsiteY21" fmla="*/ 1464526 h 3166385"/>
              <a:gd name="connsiteX22" fmla="*/ 723015 w 7507400"/>
              <a:gd name="connsiteY22" fmla="*/ 1450177 h 3166385"/>
              <a:gd name="connsiteX23" fmla="*/ 1991901 w 7507400"/>
              <a:gd name="connsiteY23" fmla="*/ 1751495 h 3166385"/>
              <a:gd name="connsiteX24" fmla="*/ 1879835 w 7507400"/>
              <a:gd name="connsiteY24" fmla="*/ 1869870 h 3166385"/>
              <a:gd name="connsiteX25" fmla="*/ 2573927 w 7507400"/>
              <a:gd name="connsiteY25" fmla="*/ 2031290 h 3166385"/>
              <a:gd name="connsiteX26" fmla="*/ 2201575 w 7507400"/>
              <a:gd name="connsiteY26" fmla="*/ 2049225 h 3166385"/>
              <a:gd name="connsiteX27" fmla="*/ 4367000 w 7507400"/>
              <a:gd name="connsiteY27" fmla="*/ 2723602 h 3166385"/>
              <a:gd name="connsiteX28" fmla="*/ 5497485 w 7507400"/>
              <a:gd name="connsiteY28" fmla="*/ 2912009 h 3166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507400" h="3166385">
                <a:moveTo>
                  <a:pt x="5497485" y="2912009"/>
                </a:moveTo>
                <a:cubicBezTo>
                  <a:pt x="6033497" y="2998226"/>
                  <a:pt x="6619155" y="3089592"/>
                  <a:pt x="7034681" y="3151263"/>
                </a:cubicBezTo>
                <a:lnTo>
                  <a:pt x="7137723" y="3166385"/>
                </a:lnTo>
                <a:lnTo>
                  <a:pt x="7507400" y="875071"/>
                </a:lnTo>
                <a:lnTo>
                  <a:pt x="2083578" y="0"/>
                </a:lnTo>
                <a:lnTo>
                  <a:pt x="2023081" y="5468"/>
                </a:lnTo>
                <a:cubicBezTo>
                  <a:pt x="1965692" y="12642"/>
                  <a:pt x="1910562" y="27887"/>
                  <a:pt x="1865374" y="76313"/>
                </a:cubicBezTo>
                <a:cubicBezTo>
                  <a:pt x="1796688" y="151642"/>
                  <a:pt x="1724387" y="162404"/>
                  <a:pt x="1634010" y="119359"/>
                </a:cubicBezTo>
                <a:cubicBezTo>
                  <a:pt x="1554478" y="79900"/>
                  <a:pt x="1467718" y="90662"/>
                  <a:pt x="1388186" y="130121"/>
                </a:cubicBezTo>
                <a:cubicBezTo>
                  <a:pt x="1359266" y="144469"/>
                  <a:pt x="1330344" y="162404"/>
                  <a:pt x="1330344" y="198275"/>
                </a:cubicBezTo>
                <a:cubicBezTo>
                  <a:pt x="1330344" y="248495"/>
                  <a:pt x="1366496" y="262843"/>
                  <a:pt x="1406262" y="270018"/>
                </a:cubicBezTo>
                <a:cubicBezTo>
                  <a:pt x="1442412" y="277191"/>
                  <a:pt x="1485792" y="284366"/>
                  <a:pt x="1521942" y="277191"/>
                </a:cubicBezTo>
                <a:cubicBezTo>
                  <a:pt x="1753307" y="237734"/>
                  <a:pt x="1981057" y="302301"/>
                  <a:pt x="2212420" y="295128"/>
                </a:cubicBezTo>
                <a:cubicBezTo>
                  <a:pt x="1485792" y="449373"/>
                  <a:pt x="751934" y="399154"/>
                  <a:pt x="0" y="452960"/>
                </a:cubicBezTo>
                <a:cubicBezTo>
                  <a:pt x="97608" y="560573"/>
                  <a:pt x="224135" y="470896"/>
                  <a:pt x="300051" y="549813"/>
                </a:cubicBezTo>
                <a:cubicBezTo>
                  <a:pt x="227750" y="714820"/>
                  <a:pt x="256671" y="804497"/>
                  <a:pt x="401272" y="815258"/>
                </a:cubicBezTo>
                <a:cubicBezTo>
                  <a:pt x="542261" y="826019"/>
                  <a:pt x="694093" y="768625"/>
                  <a:pt x="770008" y="965917"/>
                </a:cubicBezTo>
                <a:cubicBezTo>
                  <a:pt x="791699" y="1026898"/>
                  <a:pt x="925458" y="1008963"/>
                  <a:pt x="1008605" y="1019724"/>
                </a:cubicBezTo>
                <a:cubicBezTo>
                  <a:pt x="1189357" y="1044833"/>
                  <a:pt x="1380957" y="1019724"/>
                  <a:pt x="1554478" y="1098641"/>
                </a:cubicBezTo>
                <a:cubicBezTo>
                  <a:pt x="1623165" y="1127337"/>
                  <a:pt x="1670160" y="1148860"/>
                  <a:pt x="1634010" y="1227777"/>
                </a:cubicBezTo>
                <a:cubicBezTo>
                  <a:pt x="1597859" y="1310280"/>
                  <a:pt x="1644855" y="1338976"/>
                  <a:pt x="1702696" y="1371261"/>
                </a:cubicBezTo>
                <a:cubicBezTo>
                  <a:pt x="1746077" y="1396370"/>
                  <a:pt x="1811148" y="1389197"/>
                  <a:pt x="1847299" y="1464526"/>
                </a:cubicBezTo>
                <a:cubicBezTo>
                  <a:pt x="1467717" y="1453764"/>
                  <a:pt x="1098981" y="1392783"/>
                  <a:pt x="723015" y="1450177"/>
                </a:cubicBezTo>
                <a:cubicBezTo>
                  <a:pt x="1135131" y="1593662"/>
                  <a:pt x="1587014" y="1586487"/>
                  <a:pt x="1991901" y="1751495"/>
                </a:cubicBezTo>
                <a:cubicBezTo>
                  <a:pt x="1977441" y="1808889"/>
                  <a:pt x="1883449" y="1783778"/>
                  <a:pt x="1879835" y="1869870"/>
                </a:cubicBezTo>
                <a:cubicBezTo>
                  <a:pt x="2093123" y="1959548"/>
                  <a:pt x="2349794" y="1898566"/>
                  <a:pt x="2573927" y="2031290"/>
                </a:cubicBezTo>
                <a:cubicBezTo>
                  <a:pt x="2443785" y="2092271"/>
                  <a:pt x="2324488" y="1991831"/>
                  <a:pt x="2201575" y="2049225"/>
                </a:cubicBezTo>
                <a:cubicBezTo>
                  <a:pt x="2241342" y="2135316"/>
                  <a:pt x="4041644" y="2666208"/>
                  <a:pt x="4367000" y="2723602"/>
                </a:cubicBezTo>
                <a:cubicBezTo>
                  <a:pt x="4615085" y="2767993"/>
                  <a:pt x="5038048" y="2838109"/>
                  <a:pt x="5497485" y="2912009"/>
                </a:cubicBez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65C9E630-ACFE-4E15-96A7-B4BD820BF796}"/>
              </a:ext>
            </a:extLst>
          </p:cNvPr>
          <p:cNvSpPr>
            <a:spLocks noGrp="1"/>
          </p:cNvSpPr>
          <p:nvPr>
            <p:ph type="ctrTitle"/>
          </p:nvPr>
        </p:nvSpPr>
        <p:spPr>
          <a:xfrm>
            <a:off x="6397138" y="228862"/>
            <a:ext cx="5602705" cy="1177524"/>
          </a:xfrm>
        </p:spPr>
        <p:txBody>
          <a:bodyPr anchor="ctr">
            <a:normAutofit/>
          </a:bodyPr>
          <a:lstStyle/>
          <a:p>
            <a:r>
              <a:rPr lang="en-US" sz="6000" dirty="0"/>
              <a:t>Encryption</a:t>
            </a:r>
          </a:p>
        </p:txBody>
      </p:sp>
      <p:pic>
        <p:nvPicPr>
          <p:cNvPr id="7" name="image5.png">
            <a:extLst>
              <a:ext uri="{FF2B5EF4-FFF2-40B4-BE49-F238E27FC236}">
                <a16:creationId xmlns:a16="http://schemas.microsoft.com/office/drawing/2014/main" id="{6D2FEA21-AED9-4D72-BB88-8020DB1EA677}"/>
              </a:ext>
            </a:extLst>
          </p:cNvPr>
          <p:cNvPicPr/>
          <p:nvPr/>
        </p:nvPicPr>
        <p:blipFill rotWithShape="1">
          <a:blip r:embed="rId2"/>
          <a:srcRect t="36951"/>
          <a:stretch/>
        </p:blipFill>
        <p:spPr>
          <a:xfrm>
            <a:off x="700709" y="2022614"/>
            <a:ext cx="8756374" cy="4398064"/>
          </a:xfrm>
          <a:prstGeom prst="rect">
            <a:avLst/>
          </a:prstGeom>
          <a:ln/>
        </p:spPr>
      </p:pic>
    </p:spTree>
    <p:extLst>
      <p:ext uri="{BB962C8B-B14F-4D97-AF65-F5344CB8AC3E}">
        <p14:creationId xmlns:p14="http://schemas.microsoft.com/office/powerpoint/2010/main" val="3607179998"/>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EC7823C-FDD6-429C-986C-063FDEBF9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B0651F5E-0457-4065-ACB2-8B81590C2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050098" flipH="1" flipV="1">
            <a:off x="-160709" y="3977842"/>
            <a:ext cx="7507400" cy="3166385"/>
          </a:xfrm>
          <a:custGeom>
            <a:avLst/>
            <a:gdLst>
              <a:gd name="connsiteX0" fmla="*/ 5497485 w 7507400"/>
              <a:gd name="connsiteY0" fmla="*/ 2912009 h 3166385"/>
              <a:gd name="connsiteX1" fmla="*/ 7034681 w 7507400"/>
              <a:gd name="connsiteY1" fmla="*/ 3151263 h 3166385"/>
              <a:gd name="connsiteX2" fmla="*/ 7137723 w 7507400"/>
              <a:gd name="connsiteY2" fmla="*/ 3166385 h 3166385"/>
              <a:gd name="connsiteX3" fmla="*/ 7507400 w 7507400"/>
              <a:gd name="connsiteY3" fmla="*/ 875071 h 3166385"/>
              <a:gd name="connsiteX4" fmla="*/ 2083578 w 7507400"/>
              <a:gd name="connsiteY4" fmla="*/ 0 h 3166385"/>
              <a:gd name="connsiteX5" fmla="*/ 2023081 w 7507400"/>
              <a:gd name="connsiteY5" fmla="*/ 5468 h 3166385"/>
              <a:gd name="connsiteX6" fmla="*/ 1865374 w 7507400"/>
              <a:gd name="connsiteY6" fmla="*/ 76313 h 3166385"/>
              <a:gd name="connsiteX7" fmla="*/ 1634010 w 7507400"/>
              <a:gd name="connsiteY7" fmla="*/ 119359 h 3166385"/>
              <a:gd name="connsiteX8" fmla="*/ 1388186 w 7507400"/>
              <a:gd name="connsiteY8" fmla="*/ 130121 h 3166385"/>
              <a:gd name="connsiteX9" fmla="*/ 1330344 w 7507400"/>
              <a:gd name="connsiteY9" fmla="*/ 198275 h 3166385"/>
              <a:gd name="connsiteX10" fmla="*/ 1406262 w 7507400"/>
              <a:gd name="connsiteY10" fmla="*/ 270018 h 3166385"/>
              <a:gd name="connsiteX11" fmla="*/ 1521942 w 7507400"/>
              <a:gd name="connsiteY11" fmla="*/ 277191 h 3166385"/>
              <a:gd name="connsiteX12" fmla="*/ 2212420 w 7507400"/>
              <a:gd name="connsiteY12" fmla="*/ 295128 h 3166385"/>
              <a:gd name="connsiteX13" fmla="*/ 0 w 7507400"/>
              <a:gd name="connsiteY13" fmla="*/ 452960 h 3166385"/>
              <a:gd name="connsiteX14" fmla="*/ 300051 w 7507400"/>
              <a:gd name="connsiteY14" fmla="*/ 549813 h 3166385"/>
              <a:gd name="connsiteX15" fmla="*/ 401272 w 7507400"/>
              <a:gd name="connsiteY15" fmla="*/ 815258 h 3166385"/>
              <a:gd name="connsiteX16" fmla="*/ 770008 w 7507400"/>
              <a:gd name="connsiteY16" fmla="*/ 965917 h 3166385"/>
              <a:gd name="connsiteX17" fmla="*/ 1008605 w 7507400"/>
              <a:gd name="connsiteY17" fmla="*/ 1019724 h 3166385"/>
              <a:gd name="connsiteX18" fmla="*/ 1554478 w 7507400"/>
              <a:gd name="connsiteY18" fmla="*/ 1098641 h 3166385"/>
              <a:gd name="connsiteX19" fmla="*/ 1634010 w 7507400"/>
              <a:gd name="connsiteY19" fmla="*/ 1227777 h 3166385"/>
              <a:gd name="connsiteX20" fmla="*/ 1702696 w 7507400"/>
              <a:gd name="connsiteY20" fmla="*/ 1371261 h 3166385"/>
              <a:gd name="connsiteX21" fmla="*/ 1847299 w 7507400"/>
              <a:gd name="connsiteY21" fmla="*/ 1464526 h 3166385"/>
              <a:gd name="connsiteX22" fmla="*/ 723015 w 7507400"/>
              <a:gd name="connsiteY22" fmla="*/ 1450177 h 3166385"/>
              <a:gd name="connsiteX23" fmla="*/ 1991901 w 7507400"/>
              <a:gd name="connsiteY23" fmla="*/ 1751495 h 3166385"/>
              <a:gd name="connsiteX24" fmla="*/ 1879835 w 7507400"/>
              <a:gd name="connsiteY24" fmla="*/ 1869870 h 3166385"/>
              <a:gd name="connsiteX25" fmla="*/ 2573927 w 7507400"/>
              <a:gd name="connsiteY25" fmla="*/ 2031290 h 3166385"/>
              <a:gd name="connsiteX26" fmla="*/ 2201575 w 7507400"/>
              <a:gd name="connsiteY26" fmla="*/ 2049225 h 3166385"/>
              <a:gd name="connsiteX27" fmla="*/ 4367000 w 7507400"/>
              <a:gd name="connsiteY27" fmla="*/ 2723602 h 3166385"/>
              <a:gd name="connsiteX28" fmla="*/ 5497485 w 7507400"/>
              <a:gd name="connsiteY28" fmla="*/ 2912009 h 3166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507400" h="3166385">
                <a:moveTo>
                  <a:pt x="5497485" y="2912009"/>
                </a:moveTo>
                <a:cubicBezTo>
                  <a:pt x="6033497" y="2998226"/>
                  <a:pt x="6619155" y="3089592"/>
                  <a:pt x="7034681" y="3151263"/>
                </a:cubicBezTo>
                <a:lnTo>
                  <a:pt x="7137723" y="3166385"/>
                </a:lnTo>
                <a:lnTo>
                  <a:pt x="7507400" y="875071"/>
                </a:lnTo>
                <a:lnTo>
                  <a:pt x="2083578" y="0"/>
                </a:lnTo>
                <a:lnTo>
                  <a:pt x="2023081" y="5468"/>
                </a:lnTo>
                <a:cubicBezTo>
                  <a:pt x="1965692" y="12642"/>
                  <a:pt x="1910562" y="27887"/>
                  <a:pt x="1865374" y="76313"/>
                </a:cubicBezTo>
                <a:cubicBezTo>
                  <a:pt x="1796688" y="151642"/>
                  <a:pt x="1724387" y="162404"/>
                  <a:pt x="1634010" y="119359"/>
                </a:cubicBezTo>
                <a:cubicBezTo>
                  <a:pt x="1554478" y="79900"/>
                  <a:pt x="1467718" y="90662"/>
                  <a:pt x="1388186" y="130121"/>
                </a:cubicBezTo>
                <a:cubicBezTo>
                  <a:pt x="1359266" y="144469"/>
                  <a:pt x="1330344" y="162404"/>
                  <a:pt x="1330344" y="198275"/>
                </a:cubicBezTo>
                <a:cubicBezTo>
                  <a:pt x="1330344" y="248495"/>
                  <a:pt x="1366496" y="262843"/>
                  <a:pt x="1406262" y="270018"/>
                </a:cubicBezTo>
                <a:cubicBezTo>
                  <a:pt x="1442412" y="277191"/>
                  <a:pt x="1485792" y="284366"/>
                  <a:pt x="1521942" y="277191"/>
                </a:cubicBezTo>
                <a:cubicBezTo>
                  <a:pt x="1753307" y="237734"/>
                  <a:pt x="1981057" y="302301"/>
                  <a:pt x="2212420" y="295128"/>
                </a:cubicBezTo>
                <a:cubicBezTo>
                  <a:pt x="1485792" y="449373"/>
                  <a:pt x="751934" y="399154"/>
                  <a:pt x="0" y="452960"/>
                </a:cubicBezTo>
                <a:cubicBezTo>
                  <a:pt x="97608" y="560573"/>
                  <a:pt x="224135" y="470896"/>
                  <a:pt x="300051" y="549813"/>
                </a:cubicBezTo>
                <a:cubicBezTo>
                  <a:pt x="227750" y="714820"/>
                  <a:pt x="256671" y="804497"/>
                  <a:pt x="401272" y="815258"/>
                </a:cubicBezTo>
                <a:cubicBezTo>
                  <a:pt x="542261" y="826019"/>
                  <a:pt x="694093" y="768625"/>
                  <a:pt x="770008" y="965917"/>
                </a:cubicBezTo>
                <a:cubicBezTo>
                  <a:pt x="791699" y="1026898"/>
                  <a:pt x="925458" y="1008963"/>
                  <a:pt x="1008605" y="1019724"/>
                </a:cubicBezTo>
                <a:cubicBezTo>
                  <a:pt x="1189357" y="1044833"/>
                  <a:pt x="1380957" y="1019724"/>
                  <a:pt x="1554478" y="1098641"/>
                </a:cubicBezTo>
                <a:cubicBezTo>
                  <a:pt x="1623165" y="1127337"/>
                  <a:pt x="1670160" y="1148860"/>
                  <a:pt x="1634010" y="1227777"/>
                </a:cubicBezTo>
                <a:cubicBezTo>
                  <a:pt x="1597859" y="1310280"/>
                  <a:pt x="1644855" y="1338976"/>
                  <a:pt x="1702696" y="1371261"/>
                </a:cubicBezTo>
                <a:cubicBezTo>
                  <a:pt x="1746077" y="1396370"/>
                  <a:pt x="1811148" y="1389197"/>
                  <a:pt x="1847299" y="1464526"/>
                </a:cubicBezTo>
                <a:cubicBezTo>
                  <a:pt x="1467717" y="1453764"/>
                  <a:pt x="1098981" y="1392783"/>
                  <a:pt x="723015" y="1450177"/>
                </a:cubicBezTo>
                <a:cubicBezTo>
                  <a:pt x="1135131" y="1593662"/>
                  <a:pt x="1587014" y="1586487"/>
                  <a:pt x="1991901" y="1751495"/>
                </a:cubicBezTo>
                <a:cubicBezTo>
                  <a:pt x="1977441" y="1808889"/>
                  <a:pt x="1883449" y="1783778"/>
                  <a:pt x="1879835" y="1869870"/>
                </a:cubicBezTo>
                <a:cubicBezTo>
                  <a:pt x="2093123" y="1959548"/>
                  <a:pt x="2349794" y="1898566"/>
                  <a:pt x="2573927" y="2031290"/>
                </a:cubicBezTo>
                <a:cubicBezTo>
                  <a:pt x="2443785" y="2092271"/>
                  <a:pt x="2324488" y="1991831"/>
                  <a:pt x="2201575" y="2049225"/>
                </a:cubicBezTo>
                <a:cubicBezTo>
                  <a:pt x="2241342" y="2135316"/>
                  <a:pt x="4041644" y="2666208"/>
                  <a:pt x="4367000" y="2723602"/>
                </a:cubicBezTo>
                <a:cubicBezTo>
                  <a:pt x="4615085" y="2767993"/>
                  <a:pt x="5038048" y="2838109"/>
                  <a:pt x="5497485" y="2912009"/>
                </a:cubicBez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54A7344-A915-42A6-8001-6E1CA9B4AFDE}"/>
              </a:ext>
            </a:extLst>
          </p:cNvPr>
          <p:cNvSpPr>
            <a:spLocks noGrp="1"/>
          </p:cNvSpPr>
          <p:nvPr>
            <p:ph type="ctrTitle"/>
          </p:nvPr>
        </p:nvSpPr>
        <p:spPr>
          <a:xfrm>
            <a:off x="8211029" y="74806"/>
            <a:ext cx="5982049" cy="1127829"/>
          </a:xfrm>
        </p:spPr>
        <p:txBody>
          <a:bodyPr anchor="ctr">
            <a:normAutofit/>
          </a:bodyPr>
          <a:lstStyle/>
          <a:p>
            <a:r>
              <a:rPr lang="en-US" sz="6000" dirty="0"/>
              <a:t>Views</a:t>
            </a:r>
          </a:p>
        </p:txBody>
      </p:sp>
      <p:pic>
        <p:nvPicPr>
          <p:cNvPr id="5" name="Picture 4" descr="A screenshot of a social media post&#10;&#10;Description automatically generated">
            <a:extLst>
              <a:ext uri="{FF2B5EF4-FFF2-40B4-BE49-F238E27FC236}">
                <a16:creationId xmlns:a16="http://schemas.microsoft.com/office/drawing/2014/main" id="{AFC7F938-5E90-4B56-B91E-E584EE957833}"/>
              </a:ext>
            </a:extLst>
          </p:cNvPr>
          <p:cNvPicPr>
            <a:picLocks noChangeAspect="1"/>
          </p:cNvPicPr>
          <p:nvPr/>
        </p:nvPicPr>
        <p:blipFill>
          <a:blip r:embed="rId2"/>
          <a:stretch>
            <a:fillRect/>
          </a:stretch>
        </p:blipFill>
        <p:spPr>
          <a:xfrm>
            <a:off x="114715" y="1062405"/>
            <a:ext cx="8457785" cy="3238500"/>
          </a:xfrm>
          <a:prstGeom prst="rect">
            <a:avLst/>
          </a:prstGeom>
        </p:spPr>
      </p:pic>
      <p:pic>
        <p:nvPicPr>
          <p:cNvPr id="7" name="Picture 6" descr="A screenshot of a social media post&#10;&#10;Description automatically generated">
            <a:extLst>
              <a:ext uri="{FF2B5EF4-FFF2-40B4-BE49-F238E27FC236}">
                <a16:creationId xmlns:a16="http://schemas.microsoft.com/office/drawing/2014/main" id="{DB3CDC1F-8D24-437B-9B1F-70D0AB42CB8A}"/>
              </a:ext>
            </a:extLst>
          </p:cNvPr>
          <p:cNvPicPr>
            <a:picLocks noChangeAspect="1"/>
          </p:cNvPicPr>
          <p:nvPr/>
        </p:nvPicPr>
        <p:blipFill>
          <a:blip r:embed="rId3"/>
          <a:stretch>
            <a:fillRect/>
          </a:stretch>
        </p:blipFill>
        <p:spPr>
          <a:xfrm>
            <a:off x="3539572" y="3861325"/>
            <a:ext cx="8537713" cy="2868453"/>
          </a:xfrm>
          <a:prstGeom prst="rect">
            <a:avLst/>
          </a:prstGeom>
        </p:spPr>
      </p:pic>
    </p:spTree>
    <p:extLst>
      <p:ext uri="{BB962C8B-B14F-4D97-AF65-F5344CB8AC3E}">
        <p14:creationId xmlns:p14="http://schemas.microsoft.com/office/powerpoint/2010/main" val="344033407"/>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social media post&#10;&#10;Description automatically generated">
            <a:extLst>
              <a:ext uri="{FF2B5EF4-FFF2-40B4-BE49-F238E27FC236}">
                <a16:creationId xmlns:a16="http://schemas.microsoft.com/office/drawing/2014/main" id="{715E957B-D01C-4679-B24C-084D7435AC2E}"/>
              </a:ext>
            </a:extLst>
          </p:cNvPr>
          <p:cNvPicPr>
            <a:picLocks noChangeAspect="1"/>
          </p:cNvPicPr>
          <p:nvPr/>
        </p:nvPicPr>
        <p:blipFill>
          <a:blip r:embed="rId2"/>
          <a:stretch>
            <a:fillRect/>
          </a:stretch>
        </p:blipFill>
        <p:spPr>
          <a:xfrm>
            <a:off x="51972" y="75818"/>
            <a:ext cx="9553575" cy="3600450"/>
          </a:xfrm>
          <a:prstGeom prst="rect">
            <a:avLst/>
          </a:prstGeom>
        </p:spPr>
      </p:pic>
      <p:pic>
        <p:nvPicPr>
          <p:cNvPr id="6" name="Picture 5" descr="A screenshot of a social media post&#10;&#10;Description automatically generated">
            <a:extLst>
              <a:ext uri="{FF2B5EF4-FFF2-40B4-BE49-F238E27FC236}">
                <a16:creationId xmlns:a16="http://schemas.microsoft.com/office/drawing/2014/main" id="{57665AC4-4B7C-40BE-AF67-86B19BA69578}"/>
              </a:ext>
            </a:extLst>
          </p:cNvPr>
          <p:cNvPicPr>
            <a:picLocks noChangeAspect="1"/>
          </p:cNvPicPr>
          <p:nvPr/>
        </p:nvPicPr>
        <p:blipFill>
          <a:blip r:embed="rId3"/>
          <a:stretch>
            <a:fillRect/>
          </a:stretch>
        </p:blipFill>
        <p:spPr>
          <a:xfrm>
            <a:off x="1625463" y="3776248"/>
            <a:ext cx="10382250" cy="2943225"/>
          </a:xfrm>
          <a:prstGeom prst="rect">
            <a:avLst/>
          </a:prstGeom>
        </p:spPr>
      </p:pic>
    </p:spTree>
    <p:extLst>
      <p:ext uri="{BB962C8B-B14F-4D97-AF65-F5344CB8AC3E}">
        <p14:creationId xmlns:p14="http://schemas.microsoft.com/office/powerpoint/2010/main" val="2188933552"/>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id="{FEC7823C-FDD6-429C-986C-063FDEBF9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9">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13" name="Freeform: Shape 11">
            <a:extLst>
              <a:ext uri="{FF2B5EF4-FFF2-40B4-BE49-F238E27FC236}">
                <a16:creationId xmlns:a16="http://schemas.microsoft.com/office/drawing/2014/main" id="{B0651F5E-0457-4065-ACB2-8B81590C2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050098" flipH="1" flipV="1">
            <a:off x="-160709" y="3977842"/>
            <a:ext cx="7507400" cy="3166385"/>
          </a:xfrm>
          <a:custGeom>
            <a:avLst/>
            <a:gdLst>
              <a:gd name="connsiteX0" fmla="*/ 5497485 w 7507400"/>
              <a:gd name="connsiteY0" fmla="*/ 2912009 h 3166385"/>
              <a:gd name="connsiteX1" fmla="*/ 7034681 w 7507400"/>
              <a:gd name="connsiteY1" fmla="*/ 3151263 h 3166385"/>
              <a:gd name="connsiteX2" fmla="*/ 7137723 w 7507400"/>
              <a:gd name="connsiteY2" fmla="*/ 3166385 h 3166385"/>
              <a:gd name="connsiteX3" fmla="*/ 7507400 w 7507400"/>
              <a:gd name="connsiteY3" fmla="*/ 875071 h 3166385"/>
              <a:gd name="connsiteX4" fmla="*/ 2083578 w 7507400"/>
              <a:gd name="connsiteY4" fmla="*/ 0 h 3166385"/>
              <a:gd name="connsiteX5" fmla="*/ 2023081 w 7507400"/>
              <a:gd name="connsiteY5" fmla="*/ 5468 h 3166385"/>
              <a:gd name="connsiteX6" fmla="*/ 1865374 w 7507400"/>
              <a:gd name="connsiteY6" fmla="*/ 76313 h 3166385"/>
              <a:gd name="connsiteX7" fmla="*/ 1634010 w 7507400"/>
              <a:gd name="connsiteY7" fmla="*/ 119359 h 3166385"/>
              <a:gd name="connsiteX8" fmla="*/ 1388186 w 7507400"/>
              <a:gd name="connsiteY8" fmla="*/ 130121 h 3166385"/>
              <a:gd name="connsiteX9" fmla="*/ 1330344 w 7507400"/>
              <a:gd name="connsiteY9" fmla="*/ 198275 h 3166385"/>
              <a:gd name="connsiteX10" fmla="*/ 1406262 w 7507400"/>
              <a:gd name="connsiteY10" fmla="*/ 270018 h 3166385"/>
              <a:gd name="connsiteX11" fmla="*/ 1521942 w 7507400"/>
              <a:gd name="connsiteY11" fmla="*/ 277191 h 3166385"/>
              <a:gd name="connsiteX12" fmla="*/ 2212420 w 7507400"/>
              <a:gd name="connsiteY12" fmla="*/ 295128 h 3166385"/>
              <a:gd name="connsiteX13" fmla="*/ 0 w 7507400"/>
              <a:gd name="connsiteY13" fmla="*/ 452960 h 3166385"/>
              <a:gd name="connsiteX14" fmla="*/ 300051 w 7507400"/>
              <a:gd name="connsiteY14" fmla="*/ 549813 h 3166385"/>
              <a:gd name="connsiteX15" fmla="*/ 401272 w 7507400"/>
              <a:gd name="connsiteY15" fmla="*/ 815258 h 3166385"/>
              <a:gd name="connsiteX16" fmla="*/ 770008 w 7507400"/>
              <a:gd name="connsiteY16" fmla="*/ 965917 h 3166385"/>
              <a:gd name="connsiteX17" fmla="*/ 1008605 w 7507400"/>
              <a:gd name="connsiteY17" fmla="*/ 1019724 h 3166385"/>
              <a:gd name="connsiteX18" fmla="*/ 1554478 w 7507400"/>
              <a:gd name="connsiteY18" fmla="*/ 1098641 h 3166385"/>
              <a:gd name="connsiteX19" fmla="*/ 1634010 w 7507400"/>
              <a:gd name="connsiteY19" fmla="*/ 1227777 h 3166385"/>
              <a:gd name="connsiteX20" fmla="*/ 1702696 w 7507400"/>
              <a:gd name="connsiteY20" fmla="*/ 1371261 h 3166385"/>
              <a:gd name="connsiteX21" fmla="*/ 1847299 w 7507400"/>
              <a:gd name="connsiteY21" fmla="*/ 1464526 h 3166385"/>
              <a:gd name="connsiteX22" fmla="*/ 723015 w 7507400"/>
              <a:gd name="connsiteY22" fmla="*/ 1450177 h 3166385"/>
              <a:gd name="connsiteX23" fmla="*/ 1991901 w 7507400"/>
              <a:gd name="connsiteY23" fmla="*/ 1751495 h 3166385"/>
              <a:gd name="connsiteX24" fmla="*/ 1879835 w 7507400"/>
              <a:gd name="connsiteY24" fmla="*/ 1869870 h 3166385"/>
              <a:gd name="connsiteX25" fmla="*/ 2573927 w 7507400"/>
              <a:gd name="connsiteY25" fmla="*/ 2031290 h 3166385"/>
              <a:gd name="connsiteX26" fmla="*/ 2201575 w 7507400"/>
              <a:gd name="connsiteY26" fmla="*/ 2049225 h 3166385"/>
              <a:gd name="connsiteX27" fmla="*/ 4367000 w 7507400"/>
              <a:gd name="connsiteY27" fmla="*/ 2723602 h 3166385"/>
              <a:gd name="connsiteX28" fmla="*/ 5497485 w 7507400"/>
              <a:gd name="connsiteY28" fmla="*/ 2912009 h 3166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507400" h="3166385">
                <a:moveTo>
                  <a:pt x="5497485" y="2912009"/>
                </a:moveTo>
                <a:cubicBezTo>
                  <a:pt x="6033497" y="2998226"/>
                  <a:pt x="6619155" y="3089592"/>
                  <a:pt x="7034681" y="3151263"/>
                </a:cubicBezTo>
                <a:lnTo>
                  <a:pt x="7137723" y="3166385"/>
                </a:lnTo>
                <a:lnTo>
                  <a:pt x="7507400" y="875071"/>
                </a:lnTo>
                <a:lnTo>
                  <a:pt x="2083578" y="0"/>
                </a:lnTo>
                <a:lnTo>
                  <a:pt x="2023081" y="5468"/>
                </a:lnTo>
                <a:cubicBezTo>
                  <a:pt x="1965692" y="12642"/>
                  <a:pt x="1910562" y="27887"/>
                  <a:pt x="1865374" y="76313"/>
                </a:cubicBezTo>
                <a:cubicBezTo>
                  <a:pt x="1796688" y="151642"/>
                  <a:pt x="1724387" y="162404"/>
                  <a:pt x="1634010" y="119359"/>
                </a:cubicBezTo>
                <a:cubicBezTo>
                  <a:pt x="1554478" y="79900"/>
                  <a:pt x="1467718" y="90662"/>
                  <a:pt x="1388186" y="130121"/>
                </a:cubicBezTo>
                <a:cubicBezTo>
                  <a:pt x="1359266" y="144469"/>
                  <a:pt x="1330344" y="162404"/>
                  <a:pt x="1330344" y="198275"/>
                </a:cubicBezTo>
                <a:cubicBezTo>
                  <a:pt x="1330344" y="248495"/>
                  <a:pt x="1366496" y="262843"/>
                  <a:pt x="1406262" y="270018"/>
                </a:cubicBezTo>
                <a:cubicBezTo>
                  <a:pt x="1442412" y="277191"/>
                  <a:pt x="1485792" y="284366"/>
                  <a:pt x="1521942" y="277191"/>
                </a:cubicBezTo>
                <a:cubicBezTo>
                  <a:pt x="1753307" y="237734"/>
                  <a:pt x="1981057" y="302301"/>
                  <a:pt x="2212420" y="295128"/>
                </a:cubicBezTo>
                <a:cubicBezTo>
                  <a:pt x="1485792" y="449373"/>
                  <a:pt x="751934" y="399154"/>
                  <a:pt x="0" y="452960"/>
                </a:cubicBezTo>
                <a:cubicBezTo>
                  <a:pt x="97608" y="560573"/>
                  <a:pt x="224135" y="470896"/>
                  <a:pt x="300051" y="549813"/>
                </a:cubicBezTo>
                <a:cubicBezTo>
                  <a:pt x="227750" y="714820"/>
                  <a:pt x="256671" y="804497"/>
                  <a:pt x="401272" y="815258"/>
                </a:cubicBezTo>
                <a:cubicBezTo>
                  <a:pt x="542261" y="826019"/>
                  <a:pt x="694093" y="768625"/>
                  <a:pt x="770008" y="965917"/>
                </a:cubicBezTo>
                <a:cubicBezTo>
                  <a:pt x="791699" y="1026898"/>
                  <a:pt x="925458" y="1008963"/>
                  <a:pt x="1008605" y="1019724"/>
                </a:cubicBezTo>
                <a:cubicBezTo>
                  <a:pt x="1189357" y="1044833"/>
                  <a:pt x="1380957" y="1019724"/>
                  <a:pt x="1554478" y="1098641"/>
                </a:cubicBezTo>
                <a:cubicBezTo>
                  <a:pt x="1623165" y="1127337"/>
                  <a:pt x="1670160" y="1148860"/>
                  <a:pt x="1634010" y="1227777"/>
                </a:cubicBezTo>
                <a:cubicBezTo>
                  <a:pt x="1597859" y="1310280"/>
                  <a:pt x="1644855" y="1338976"/>
                  <a:pt x="1702696" y="1371261"/>
                </a:cubicBezTo>
                <a:cubicBezTo>
                  <a:pt x="1746077" y="1396370"/>
                  <a:pt x="1811148" y="1389197"/>
                  <a:pt x="1847299" y="1464526"/>
                </a:cubicBezTo>
                <a:cubicBezTo>
                  <a:pt x="1467717" y="1453764"/>
                  <a:pt x="1098981" y="1392783"/>
                  <a:pt x="723015" y="1450177"/>
                </a:cubicBezTo>
                <a:cubicBezTo>
                  <a:pt x="1135131" y="1593662"/>
                  <a:pt x="1587014" y="1586487"/>
                  <a:pt x="1991901" y="1751495"/>
                </a:cubicBezTo>
                <a:cubicBezTo>
                  <a:pt x="1977441" y="1808889"/>
                  <a:pt x="1883449" y="1783778"/>
                  <a:pt x="1879835" y="1869870"/>
                </a:cubicBezTo>
                <a:cubicBezTo>
                  <a:pt x="2093123" y="1959548"/>
                  <a:pt x="2349794" y="1898566"/>
                  <a:pt x="2573927" y="2031290"/>
                </a:cubicBezTo>
                <a:cubicBezTo>
                  <a:pt x="2443785" y="2092271"/>
                  <a:pt x="2324488" y="1991831"/>
                  <a:pt x="2201575" y="2049225"/>
                </a:cubicBezTo>
                <a:cubicBezTo>
                  <a:pt x="2241342" y="2135316"/>
                  <a:pt x="4041644" y="2666208"/>
                  <a:pt x="4367000" y="2723602"/>
                </a:cubicBezTo>
                <a:cubicBezTo>
                  <a:pt x="4615085" y="2767993"/>
                  <a:pt x="5038048" y="2838109"/>
                  <a:pt x="5497485" y="2912009"/>
                </a:cubicBez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E236C439-B204-46FD-8AA2-BB52A2782888}"/>
              </a:ext>
            </a:extLst>
          </p:cNvPr>
          <p:cNvSpPr>
            <a:spLocks noGrp="1"/>
          </p:cNvSpPr>
          <p:nvPr>
            <p:ph type="ctrTitle"/>
          </p:nvPr>
        </p:nvSpPr>
        <p:spPr>
          <a:xfrm>
            <a:off x="4661452" y="199045"/>
            <a:ext cx="7447721" cy="973772"/>
          </a:xfrm>
        </p:spPr>
        <p:txBody>
          <a:bodyPr anchor="ctr">
            <a:normAutofit/>
          </a:bodyPr>
          <a:lstStyle/>
          <a:p>
            <a:r>
              <a:rPr lang="en-US" sz="6000" dirty="0"/>
              <a:t>Stored Procedures</a:t>
            </a:r>
          </a:p>
        </p:txBody>
      </p:sp>
      <p:pic>
        <p:nvPicPr>
          <p:cNvPr id="14" name="image16.png">
            <a:extLst>
              <a:ext uri="{FF2B5EF4-FFF2-40B4-BE49-F238E27FC236}">
                <a16:creationId xmlns:a16="http://schemas.microsoft.com/office/drawing/2014/main" id="{67482522-867E-454E-91B5-4D1B3A20E7BC}"/>
              </a:ext>
            </a:extLst>
          </p:cNvPr>
          <p:cNvPicPr/>
          <p:nvPr/>
        </p:nvPicPr>
        <p:blipFill rotWithShape="1">
          <a:blip r:embed="rId2"/>
          <a:srcRect r="2313"/>
          <a:stretch/>
        </p:blipFill>
        <p:spPr>
          <a:xfrm>
            <a:off x="187187" y="1078395"/>
            <a:ext cx="6342822" cy="2907196"/>
          </a:xfrm>
          <a:prstGeom prst="rect">
            <a:avLst/>
          </a:prstGeom>
          <a:ln/>
        </p:spPr>
      </p:pic>
      <p:pic>
        <p:nvPicPr>
          <p:cNvPr id="15" name="image2.png">
            <a:extLst>
              <a:ext uri="{FF2B5EF4-FFF2-40B4-BE49-F238E27FC236}">
                <a16:creationId xmlns:a16="http://schemas.microsoft.com/office/drawing/2014/main" id="{959C45CC-DC74-4A96-BC77-57C0743395E2}"/>
              </a:ext>
            </a:extLst>
          </p:cNvPr>
          <p:cNvPicPr/>
          <p:nvPr/>
        </p:nvPicPr>
        <p:blipFill>
          <a:blip r:embed="rId3"/>
          <a:srcRect/>
          <a:stretch>
            <a:fillRect/>
          </a:stretch>
        </p:blipFill>
        <p:spPr>
          <a:xfrm>
            <a:off x="5241235" y="2786304"/>
            <a:ext cx="5943600" cy="4013200"/>
          </a:xfrm>
          <a:prstGeom prst="rect">
            <a:avLst/>
          </a:prstGeom>
          <a:ln/>
        </p:spPr>
      </p:pic>
    </p:spTree>
    <p:extLst>
      <p:ext uri="{BB962C8B-B14F-4D97-AF65-F5344CB8AC3E}">
        <p14:creationId xmlns:p14="http://schemas.microsoft.com/office/powerpoint/2010/main" val="477654972"/>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8.png">
            <a:extLst>
              <a:ext uri="{FF2B5EF4-FFF2-40B4-BE49-F238E27FC236}">
                <a16:creationId xmlns:a16="http://schemas.microsoft.com/office/drawing/2014/main" id="{C269AF50-047F-4BB8-8A99-5F566AA3C486}"/>
              </a:ext>
            </a:extLst>
          </p:cNvPr>
          <p:cNvPicPr/>
          <p:nvPr/>
        </p:nvPicPr>
        <p:blipFill>
          <a:blip r:embed="rId2"/>
          <a:srcRect/>
          <a:stretch>
            <a:fillRect/>
          </a:stretch>
        </p:blipFill>
        <p:spPr>
          <a:xfrm>
            <a:off x="281608" y="231360"/>
            <a:ext cx="6457121" cy="3267213"/>
          </a:xfrm>
          <a:prstGeom prst="rect">
            <a:avLst/>
          </a:prstGeom>
          <a:ln/>
        </p:spPr>
      </p:pic>
      <p:pic>
        <p:nvPicPr>
          <p:cNvPr id="5" name="image17.png">
            <a:extLst>
              <a:ext uri="{FF2B5EF4-FFF2-40B4-BE49-F238E27FC236}">
                <a16:creationId xmlns:a16="http://schemas.microsoft.com/office/drawing/2014/main" id="{897A739E-863C-4729-A627-8C75D56E37A3}"/>
              </a:ext>
            </a:extLst>
          </p:cNvPr>
          <p:cNvPicPr/>
          <p:nvPr/>
        </p:nvPicPr>
        <p:blipFill>
          <a:blip r:embed="rId3"/>
          <a:srcRect/>
          <a:stretch>
            <a:fillRect/>
          </a:stretch>
        </p:blipFill>
        <p:spPr>
          <a:xfrm>
            <a:off x="4644887" y="2741543"/>
            <a:ext cx="7207526" cy="3853070"/>
          </a:xfrm>
          <a:prstGeom prst="rect">
            <a:avLst/>
          </a:prstGeom>
          <a:ln/>
        </p:spPr>
      </p:pic>
    </p:spTree>
    <p:extLst>
      <p:ext uri="{BB962C8B-B14F-4D97-AF65-F5344CB8AC3E}">
        <p14:creationId xmlns:p14="http://schemas.microsoft.com/office/powerpoint/2010/main" val="3871093274"/>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5.png">
            <a:extLst>
              <a:ext uri="{FF2B5EF4-FFF2-40B4-BE49-F238E27FC236}">
                <a16:creationId xmlns:a16="http://schemas.microsoft.com/office/drawing/2014/main" id="{920DBB23-1754-424F-9E16-523CF4EAFACD}"/>
              </a:ext>
            </a:extLst>
          </p:cNvPr>
          <p:cNvPicPr/>
          <p:nvPr/>
        </p:nvPicPr>
        <p:blipFill>
          <a:blip r:embed="rId2"/>
          <a:srcRect/>
          <a:stretch>
            <a:fillRect/>
          </a:stretch>
        </p:blipFill>
        <p:spPr>
          <a:xfrm>
            <a:off x="924339" y="1381539"/>
            <a:ext cx="10063369" cy="4209222"/>
          </a:xfrm>
          <a:prstGeom prst="rect">
            <a:avLst/>
          </a:prstGeom>
          <a:ln/>
        </p:spPr>
      </p:pic>
    </p:spTree>
    <p:extLst>
      <p:ext uri="{BB962C8B-B14F-4D97-AF65-F5344CB8AC3E}">
        <p14:creationId xmlns:p14="http://schemas.microsoft.com/office/powerpoint/2010/main" val="2304177305"/>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EC7823C-FDD6-429C-986C-063FDEBF9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B0651F5E-0457-4065-ACB2-8B81590C2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050098" flipH="1" flipV="1">
            <a:off x="-160709" y="3977842"/>
            <a:ext cx="7507400" cy="3166385"/>
          </a:xfrm>
          <a:custGeom>
            <a:avLst/>
            <a:gdLst>
              <a:gd name="connsiteX0" fmla="*/ 5497485 w 7507400"/>
              <a:gd name="connsiteY0" fmla="*/ 2912009 h 3166385"/>
              <a:gd name="connsiteX1" fmla="*/ 7034681 w 7507400"/>
              <a:gd name="connsiteY1" fmla="*/ 3151263 h 3166385"/>
              <a:gd name="connsiteX2" fmla="*/ 7137723 w 7507400"/>
              <a:gd name="connsiteY2" fmla="*/ 3166385 h 3166385"/>
              <a:gd name="connsiteX3" fmla="*/ 7507400 w 7507400"/>
              <a:gd name="connsiteY3" fmla="*/ 875071 h 3166385"/>
              <a:gd name="connsiteX4" fmla="*/ 2083578 w 7507400"/>
              <a:gd name="connsiteY4" fmla="*/ 0 h 3166385"/>
              <a:gd name="connsiteX5" fmla="*/ 2023081 w 7507400"/>
              <a:gd name="connsiteY5" fmla="*/ 5468 h 3166385"/>
              <a:gd name="connsiteX6" fmla="*/ 1865374 w 7507400"/>
              <a:gd name="connsiteY6" fmla="*/ 76313 h 3166385"/>
              <a:gd name="connsiteX7" fmla="*/ 1634010 w 7507400"/>
              <a:gd name="connsiteY7" fmla="*/ 119359 h 3166385"/>
              <a:gd name="connsiteX8" fmla="*/ 1388186 w 7507400"/>
              <a:gd name="connsiteY8" fmla="*/ 130121 h 3166385"/>
              <a:gd name="connsiteX9" fmla="*/ 1330344 w 7507400"/>
              <a:gd name="connsiteY9" fmla="*/ 198275 h 3166385"/>
              <a:gd name="connsiteX10" fmla="*/ 1406262 w 7507400"/>
              <a:gd name="connsiteY10" fmla="*/ 270018 h 3166385"/>
              <a:gd name="connsiteX11" fmla="*/ 1521942 w 7507400"/>
              <a:gd name="connsiteY11" fmla="*/ 277191 h 3166385"/>
              <a:gd name="connsiteX12" fmla="*/ 2212420 w 7507400"/>
              <a:gd name="connsiteY12" fmla="*/ 295128 h 3166385"/>
              <a:gd name="connsiteX13" fmla="*/ 0 w 7507400"/>
              <a:gd name="connsiteY13" fmla="*/ 452960 h 3166385"/>
              <a:gd name="connsiteX14" fmla="*/ 300051 w 7507400"/>
              <a:gd name="connsiteY14" fmla="*/ 549813 h 3166385"/>
              <a:gd name="connsiteX15" fmla="*/ 401272 w 7507400"/>
              <a:gd name="connsiteY15" fmla="*/ 815258 h 3166385"/>
              <a:gd name="connsiteX16" fmla="*/ 770008 w 7507400"/>
              <a:gd name="connsiteY16" fmla="*/ 965917 h 3166385"/>
              <a:gd name="connsiteX17" fmla="*/ 1008605 w 7507400"/>
              <a:gd name="connsiteY17" fmla="*/ 1019724 h 3166385"/>
              <a:gd name="connsiteX18" fmla="*/ 1554478 w 7507400"/>
              <a:gd name="connsiteY18" fmla="*/ 1098641 h 3166385"/>
              <a:gd name="connsiteX19" fmla="*/ 1634010 w 7507400"/>
              <a:gd name="connsiteY19" fmla="*/ 1227777 h 3166385"/>
              <a:gd name="connsiteX20" fmla="*/ 1702696 w 7507400"/>
              <a:gd name="connsiteY20" fmla="*/ 1371261 h 3166385"/>
              <a:gd name="connsiteX21" fmla="*/ 1847299 w 7507400"/>
              <a:gd name="connsiteY21" fmla="*/ 1464526 h 3166385"/>
              <a:gd name="connsiteX22" fmla="*/ 723015 w 7507400"/>
              <a:gd name="connsiteY22" fmla="*/ 1450177 h 3166385"/>
              <a:gd name="connsiteX23" fmla="*/ 1991901 w 7507400"/>
              <a:gd name="connsiteY23" fmla="*/ 1751495 h 3166385"/>
              <a:gd name="connsiteX24" fmla="*/ 1879835 w 7507400"/>
              <a:gd name="connsiteY24" fmla="*/ 1869870 h 3166385"/>
              <a:gd name="connsiteX25" fmla="*/ 2573927 w 7507400"/>
              <a:gd name="connsiteY25" fmla="*/ 2031290 h 3166385"/>
              <a:gd name="connsiteX26" fmla="*/ 2201575 w 7507400"/>
              <a:gd name="connsiteY26" fmla="*/ 2049225 h 3166385"/>
              <a:gd name="connsiteX27" fmla="*/ 4367000 w 7507400"/>
              <a:gd name="connsiteY27" fmla="*/ 2723602 h 3166385"/>
              <a:gd name="connsiteX28" fmla="*/ 5497485 w 7507400"/>
              <a:gd name="connsiteY28" fmla="*/ 2912009 h 3166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507400" h="3166385">
                <a:moveTo>
                  <a:pt x="5497485" y="2912009"/>
                </a:moveTo>
                <a:cubicBezTo>
                  <a:pt x="6033497" y="2998226"/>
                  <a:pt x="6619155" y="3089592"/>
                  <a:pt x="7034681" y="3151263"/>
                </a:cubicBezTo>
                <a:lnTo>
                  <a:pt x="7137723" y="3166385"/>
                </a:lnTo>
                <a:lnTo>
                  <a:pt x="7507400" y="875071"/>
                </a:lnTo>
                <a:lnTo>
                  <a:pt x="2083578" y="0"/>
                </a:lnTo>
                <a:lnTo>
                  <a:pt x="2023081" y="5468"/>
                </a:lnTo>
                <a:cubicBezTo>
                  <a:pt x="1965692" y="12642"/>
                  <a:pt x="1910562" y="27887"/>
                  <a:pt x="1865374" y="76313"/>
                </a:cubicBezTo>
                <a:cubicBezTo>
                  <a:pt x="1796688" y="151642"/>
                  <a:pt x="1724387" y="162404"/>
                  <a:pt x="1634010" y="119359"/>
                </a:cubicBezTo>
                <a:cubicBezTo>
                  <a:pt x="1554478" y="79900"/>
                  <a:pt x="1467718" y="90662"/>
                  <a:pt x="1388186" y="130121"/>
                </a:cubicBezTo>
                <a:cubicBezTo>
                  <a:pt x="1359266" y="144469"/>
                  <a:pt x="1330344" y="162404"/>
                  <a:pt x="1330344" y="198275"/>
                </a:cubicBezTo>
                <a:cubicBezTo>
                  <a:pt x="1330344" y="248495"/>
                  <a:pt x="1366496" y="262843"/>
                  <a:pt x="1406262" y="270018"/>
                </a:cubicBezTo>
                <a:cubicBezTo>
                  <a:pt x="1442412" y="277191"/>
                  <a:pt x="1485792" y="284366"/>
                  <a:pt x="1521942" y="277191"/>
                </a:cubicBezTo>
                <a:cubicBezTo>
                  <a:pt x="1753307" y="237734"/>
                  <a:pt x="1981057" y="302301"/>
                  <a:pt x="2212420" y="295128"/>
                </a:cubicBezTo>
                <a:cubicBezTo>
                  <a:pt x="1485792" y="449373"/>
                  <a:pt x="751934" y="399154"/>
                  <a:pt x="0" y="452960"/>
                </a:cubicBezTo>
                <a:cubicBezTo>
                  <a:pt x="97608" y="560573"/>
                  <a:pt x="224135" y="470896"/>
                  <a:pt x="300051" y="549813"/>
                </a:cubicBezTo>
                <a:cubicBezTo>
                  <a:pt x="227750" y="714820"/>
                  <a:pt x="256671" y="804497"/>
                  <a:pt x="401272" y="815258"/>
                </a:cubicBezTo>
                <a:cubicBezTo>
                  <a:pt x="542261" y="826019"/>
                  <a:pt x="694093" y="768625"/>
                  <a:pt x="770008" y="965917"/>
                </a:cubicBezTo>
                <a:cubicBezTo>
                  <a:pt x="791699" y="1026898"/>
                  <a:pt x="925458" y="1008963"/>
                  <a:pt x="1008605" y="1019724"/>
                </a:cubicBezTo>
                <a:cubicBezTo>
                  <a:pt x="1189357" y="1044833"/>
                  <a:pt x="1380957" y="1019724"/>
                  <a:pt x="1554478" y="1098641"/>
                </a:cubicBezTo>
                <a:cubicBezTo>
                  <a:pt x="1623165" y="1127337"/>
                  <a:pt x="1670160" y="1148860"/>
                  <a:pt x="1634010" y="1227777"/>
                </a:cubicBezTo>
                <a:cubicBezTo>
                  <a:pt x="1597859" y="1310280"/>
                  <a:pt x="1644855" y="1338976"/>
                  <a:pt x="1702696" y="1371261"/>
                </a:cubicBezTo>
                <a:cubicBezTo>
                  <a:pt x="1746077" y="1396370"/>
                  <a:pt x="1811148" y="1389197"/>
                  <a:pt x="1847299" y="1464526"/>
                </a:cubicBezTo>
                <a:cubicBezTo>
                  <a:pt x="1467717" y="1453764"/>
                  <a:pt x="1098981" y="1392783"/>
                  <a:pt x="723015" y="1450177"/>
                </a:cubicBezTo>
                <a:cubicBezTo>
                  <a:pt x="1135131" y="1593662"/>
                  <a:pt x="1587014" y="1586487"/>
                  <a:pt x="1991901" y="1751495"/>
                </a:cubicBezTo>
                <a:cubicBezTo>
                  <a:pt x="1977441" y="1808889"/>
                  <a:pt x="1883449" y="1783778"/>
                  <a:pt x="1879835" y="1869870"/>
                </a:cubicBezTo>
                <a:cubicBezTo>
                  <a:pt x="2093123" y="1959548"/>
                  <a:pt x="2349794" y="1898566"/>
                  <a:pt x="2573927" y="2031290"/>
                </a:cubicBezTo>
                <a:cubicBezTo>
                  <a:pt x="2443785" y="2092271"/>
                  <a:pt x="2324488" y="1991831"/>
                  <a:pt x="2201575" y="2049225"/>
                </a:cubicBezTo>
                <a:cubicBezTo>
                  <a:pt x="2241342" y="2135316"/>
                  <a:pt x="4041644" y="2666208"/>
                  <a:pt x="4367000" y="2723602"/>
                </a:cubicBezTo>
                <a:cubicBezTo>
                  <a:pt x="4615085" y="2767993"/>
                  <a:pt x="5038048" y="2838109"/>
                  <a:pt x="5497485" y="2912009"/>
                </a:cubicBez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54008D9-3D5A-4A71-8E75-5C3555E36E55}"/>
              </a:ext>
            </a:extLst>
          </p:cNvPr>
          <p:cNvSpPr>
            <a:spLocks noGrp="1"/>
          </p:cNvSpPr>
          <p:nvPr>
            <p:ph type="ctrTitle"/>
          </p:nvPr>
        </p:nvSpPr>
        <p:spPr>
          <a:xfrm>
            <a:off x="7649469" y="204015"/>
            <a:ext cx="3964406" cy="1107950"/>
          </a:xfrm>
        </p:spPr>
        <p:txBody>
          <a:bodyPr anchor="ctr">
            <a:normAutofit/>
          </a:bodyPr>
          <a:lstStyle/>
          <a:p>
            <a:r>
              <a:rPr lang="en-US" sz="6000" dirty="0"/>
              <a:t>Triggers</a:t>
            </a:r>
          </a:p>
        </p:txBody>
      </p:sp>
      <p:pic>
        <p:nvPicPr>
          <p:cNvPr id="5" name="Picture 4" descr="A screenshot of a cell phone&#10;&#10;Description automatically generated">
            <a:extLst>
              <a:ext uri="{FF2B5EF4-FFF2-40B4-BE49-F238E27FC236}">
                <a16:creationId xmlns:a16="http://schemas.microsoft.com/office/drawing/2014/main" id="{187FAF44-BD57-44FC-828C-B77418C55B31}"/>
              </a:ext>
            </a:extLst>
          </p:cNvPr>
          <p:cNvPicPr>
            <a:picLocks noChangeAspect="1"/>
          </p:cNvPicPr>
          <p:nvPr/>
        </p:nvPicPr>
        <p:blipFill>
          <a:blip r:embed="rId2"/>
          <a:stretch>
            <a:fillRect/>
          </a:stretch>
        </p:blipFill>
        <p:spPr>
          <a:xfrm>
            <a:off x="768340" y="204015"/>
            <a:ext cx="6067737" cy="4270594"/>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BD1CE39F-BB5E-46E1-8FE7-B9EB981FB213}"/>
              </a:ext>
            </a:extLst>
          </p:cNvPr>
          <p:cNvPicPr>
            <a:picLocks noChangeAspect="1"/>
          </p:cNvPicPr>
          <p:nvPr/>
        </p:nvPicPr>
        <p:blipFill>
          <a:blip r:embed="rId3"/>
          <a:stretch>
            <a:fillRect/>
          </a:stretch>
        </p:blipFill>
        <p:spPr>
          <a:xfrm>
            <a:off x="694984" y="4474609"/>
            <a:ext cx="8817132" cy="2080248"/>
          </a:xfrm>
          <a:prstGeom prst="rect">
            <a:avLst/>
          </a:prstGeom>
        </p:spPr>
      </p:pic>
    </p:spTree>
    <p:extLst>
      <p:ext uri="{BB962C8B-B14F-4D97-AF65-F5344CB8AC3E}">
        <p14:creationId xmlns:p14="http://schemas.microsoft.com/office/powerpoint/2010/main" val="1419822490"/>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EC7823C-FDD6-429C-986C-063FDEBF9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B0651F5E-0457-4065-ACB2-8B81590C2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050098" flipH="1" flipV="1">
            <a:off x="-160709" y="3977842"/>
            <a:ext cx="7507400" cy="3166385"/>
          </a:xfrm>
          <a:custGeom>
            <a:avLst/>
            <a:gdLst>
              <a:gd name="connsiteX0" fmla="*/ 5497485 w 7507400"/>
              <a:gd name="connsiteY0" fmla="*/ 2912009 h 3166385"/>
              <a:gd name="connsiteX1" fmla="*/ 7034681 w 7507400"/>
              <a:gd name="connsiteY1" fmla="*/ 3151263 h 3166385"/>
              <a:gd name="connsiteX2" fmla="*/ 7137723 w 7507400"/>
              <a:gd name="connsiteY2" fmla="*/ 3166385 h 3166385"/>
              <a:gd name="connsiteX3" fmla="*/ 7507400 w 7507400"/>
              <a:gd name="connsiteY3" fmla="*/ 875071 h 3166385"/>
              <a:gd name="connsiteX4" fmla="*/ 2083578 w 7507400"/>
              <a:gd name="connsiteY4" fmla="*/ 0 h 3166385"/>
              <a:gd name="connsiteX5" fmla="*/ 2023081 w 7507400"/>
              <a:gd name="connsiteY5" fmla="*/ 5468 h 3166385"/>
              <a:gd name="connsiteX6" fmla="*/ 1865374 w 7507400"/>
              <a:gd name="connsiteY6" fmla="*/ 76313 h 3166385"/>
              <a:gd name="connsiteX7" fmla="*/ 1634010 w 7507400"/>
              <a:gd name="connsiteY7" fmla="*/ 119359 h 3166385"/>
              <a:gd name="connsiteX8" fmla="*/ 1388186 w 7507400"/>
              <a:gd name="connsiteY8" fmla="*/ 130121 h 3166385"/>
              <a:gd name="connsiteX9" fmla="*/ 1330344 w 7507400"/>
              <a:gd name="connsiteY9" fmla="*/ 198275 h 3166385"/>
              <a:gd name="connsiteX10" fmla="*/ 1406262 w 7507400"/>
              <a:gd name="connsiteY10" fmla="*/ 270018 h 3166385"/>
              <a:gd name="connsiteX11" fmla="*/ 1521942 w 7507400"/>
              <a:gd name="connsiteY11" fmla="*/ 277191 h 3166385"/>
              <a:gd name="connsiteX12" fmla="*/ 2212420 w 7507400"/>
              <a:gd name="connsiteY12" fmla="*/ 295128 h 3166385"/>
              <a:gd name="connsiteX13" fmla="*/ 0 w 7507400"/>
              <a:gd name="connsiteY13" fmla="*/ 452960 h 3166385"/>
              <a:gd name="connsiteX14" fmla="*/ 300051 w 7507400"/>
              <a:gd name="connsiteY14" fmla="*/ 549813 h 3166385"/>
              <a:gd name="connsiteX15" fmla="*/ 401272 w 7507400"/>
              <a:gd name="connsiteY15" fmla="*/ 815258 h 3166385"/>
              <a:gd name="connsiteX16" fmla="*/ 770008 w 7507400"/>
              <a:gd name="connsiteY16" fmla="*/ 965917 h 3166385"/>
              <a:gd name="connsiteX17" fmla="*/ 1008605 w 7507400"/>
              <a:gd name="connsiteY17" fmla="*/ 1019724 h 3166385"/>
              <a:gd name="connsiteX18" fmla="*/ 1554478 w 7507400"/>
              <a:gd name="connsiteY18" fmla="*/ 1098641 h 3166385"/>
              <a:gd name="connsiteX19" fmla="*/ 1634010 w 7507400"/>
              <a:gd name="connsiteY19" fmla="*/ 1227777 h 3166385"/>
              <a:gd name="connsiteX20" fmla="*/ 1702696 w 7507400"/>
              <a:gd name="connsiteY20" fmla="*/ 1371261 h 3166385"/>
              <a:gd name="connsiteX21" fmla="*/ 1847299 w 7507400"/>
              <a:gd name="connsiteY21" fmla="*/ 1464526 h 3166385"/>
              <a:gd name="connsiteX22" fmla="*/ 723015 w 7507400"/>
              <a:gd name="connsiteY22" fmla="*/ 1450177 h 3166385"/>
              <a:gd name="connsiteX23" fmla="*/ 1991901 w 7507400"/>
              <a:gd name="connsiteY23" fmla="*/ 1751495 h 3166385"/>
              <a:gd name="connsiteX24" fmla="*/ 1879835 w 7507400"/>
              <a:gd name="connsiteY24" fmla="*/ 1869870 h 3166385"/>
              <a:gd name="connsiteX25" fmla="*/ 2573927 w 7507400"/>
              <a:gd name="connsiteY25" fmla="*/ 2031290 h 3166385"/>
              <a:gd name="connsiteX26" fmla="*/ 2201575 w 7507400"/>
              <a:gd name="connsiteY26" fmla="*/ 2049225 h 3166385"/>
              <a:gd name="connsiteX27" fmla="*/ 4367000 w 7507400"/>
              <a:gd name="connsiteY27" fmla="*/ 2723602 h 3166385"/>
              <a:gd name="connsiteX28" fmla="*/ 5497485 w 7507400"/>
              <a:gd name="connsiteY28" fmla="*/ 2912009 h 3166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507400" h="3166385">
                <a:moveTo>
                  <a:pt x="5497485" y="2912009"/>
                </a:moveTo>
                <a:cubicBezTo>
                  <a:pt x="6033497" y="2998226"/>
                  <a:pt x="6619155" y="3089592"/>
                  <a:pt x="7034681" y="3151263"/>
                </a:cubicBezTo>
                <a:lnTo>
                  <a:pt x="7137723" y="3166385"/>
                </a:lnTo>
                <a:lnTo>
                  <a:pt x="7507400" y="875071"/>
                </a:lnTo>
                <a:lnTo>
                  <a:pt x="2083578" y="0"/>
                </a:lnTo>
                <a:lnTo>
                  <a:pt x="2023081" y="5468"/>
                </a:lnTo>
                <a:cubicBezTo>
                  <a:pt x="1965692" y="12642"/>
                  <a:pt x="1910562" y="27887"/>
                  <a:pt x="1865374" y="76313"/>
                </a:cubicBezTo>
                <a:cubicBezTo>
                  <a:pt x="1796688" y="151642"/>
                  <a:pt x="1724387" y="162404"/>
                  <a:pt x="1634010" y="119359"/>
                </a:cubicBezTo>
                <a:cubicBezTo>
                  <a:pt x="1554478" y="79900"/>
                  <a:pt x="1467718" y="90662"/>
                  <a:pt x="1388186" y="130121"/>
                </a:cubicBezTo>
                <a:cubicBezTo>
                  <a:pt x="1359266" y="144469"/>
                  <a:pt x="1330344" y="162404"/>
                  <a:pt x="1330344" y="198275"/>
                </a:cubicBezTo>
                <a:cubicBezTo>
                  <a:pt x="1330344" y="248495"/>
                  <a:pt x="1366496" y="262843"/>
                  <a:pt x="1406262" y="270018"/>
                </a:cubicBezTo>
                <a:cubicBezTo>
                  <a:pt x="1442412" y="277191"/>
                  <a:pt x="1485792" y="284366"/>
                  <a:pt x="1521942" y="277191"/>
                </a:cubicBezTo>
                <a:cubicBezTo>
                  <a:pt x="1753307" y="237734"/>
                  <a:pt x="1981057" y="302301"/>
                  <a:pt x="2212420" y="295128"/>
                </a:cubicBezTo>
                <a:cubicBezTo>
                  <a:pt x="1485792" y="449373"/>
                  <a:pt x="751934" y="399154"/>
                  <a:pt x="0" y="452960"/>
                </a:cubicBezTo>
                <a:cubicBezTo>
                  <a:pt x="97608" y="560573"/>
                  <a:pt x="224135" y="470896"/>
                  <a:pt x="300051" y="549813"/>
                </a:cubicBezTo>
                <a:cubicBezTo>
                  <a:pt x="227750" y="714820"/>
                  <a:pt x="256671" y="804497"/>
                  <a:pt x="401272" y="815258"/>
                </a:cubicBezTo>
                <a:cubicBezTo>
                  <a:pt x="542261" y="826019"/>
                  <a:pt x="694093" y="768625"/>
                  <a:pt x="770008" y="965917"/>
                </a:cubicBezTo>
                <a:cubicBezTo>
                  <a:pt x="791699" y="1026898"/>
                  <a:pt x="925458" y="1008963"/>
                  <a:pt x="1008605" y="1019724"/>
                </a:cubicBezTo>
                <a:cubicBezTo>
                  <a:pt x="1189357" y="1044833"/>
                  <a:pt x="1380957" y="1019724"/>
                  <a:pt x="1554478" y="1098641"/>
                </a:cubicBezTo>
                <a:cubicBezTo>
                  <a:pt x="1623165" y="1127337"/>
                  <a:pt x="1670160" y="1148860"/>
                  <a:pt x="1634010" y="1227777"/>
                </a:cubicBezTo>
                <a:cubicBezTo>
                  <a:pt x="1597859" y="1310280"/>
                  <a:pt x="1644855" y="1338976"/>
                  <a:pt x="1702696" y="1371261"/>
                </a:cubicBezTo>
                <a:cubicBezTo>
                  <a:pt x="1746077" y="1396370"/>
                  <a:pt x="1811148" y="1389197"/>
                  <a:pt x="1847299" y="1464526"/>
                </a:cubicBezTo>
                <a:cubicBezTo>
                  <a:pt x="1467717" y="1453764"/>
                  <a:pt x="1098981" y="1392783"/>
                  <a:pt x="723015" y="1450177"/>
                </a:cubicBezTo>
                <a:cubicBezTo>
                  <a:pt x="1135131" y="1593662"/>
                  <a:pt x="1587014" y="1586487"/>
                  <a:pt x="1991901" y="1751495"/>
                </a:cubicBezTo>
                <a:cubicBezTo>
                  <a:pt x="1977441" y="1808889"/>
                  <a:pt x="1883449" y="1783778"/>
                  <a:pt x="1879835" y="1869870"/>
                </a:cubicBezTo>
                <a:cubicBezTo>
                  <a:pt x="2093123" y="1959548"/>
                  <a:pt x="2349794" y="1898566"/>
                  <a:pt x="2573927" y="2031290"/>
                </a:cubicBezTo>
                <a:cubicBezTo>
                  <a:pt x="2443785" y="2092271"/>
                  <a:pt x="2324488" y="1991831"/>
                  <a:pt x="2201575" y="2049225"/>
                </a:cubicBezTo>
                <a:cubicBezTo>
                  <a:pt x="2241342" y="2135316"/>
                  <a:pt x="4041644" y="2666208"/>
                  <a:pt x="4367000" y="2723602"/>
                </a:cubicBezTo>
                <a:cubicBezTo>
                  <a:pt x="4615085" y="2767993"/>
                  <a:pt x="5038048" y="2838109"/>
                  <a:pt x="5497485" y="2912009"/>
                </a:cubicBez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pic>
        <p:nvPicPr>
          <p:cNvPr id="5" name="Picture 4" descr="A screenshot of a social media post&#10;&#10;Description automatically generated">
            <a:extLst>
              <a:ext uri="{FF2B5EF4-FFF2-40B4-BE49-F238E27FC236}">
                <a16:creationId xmlns:a16="http://schemas.microsoft.com/office/drawing/2014/main" id="{52F07680-0D96-4B77-825C-D5BB0E2270FC}"/>
              </a:ext>
            </a:extLst>
          </p:cNvPr>
          <p:cNvPicPr>
            <a:picLocks noChangeAspect="1"/>
          </p:cNvPicPr>
          <p:nvPr/>
        </p:nvPicPr>
        <p:blipFill>
          <a:blip r:embed="rId2"/>
          <a:stretch>
            <a:fillRect/>
          </a:stretch>
        </p:blipFill>
        <p:spPr>
          <a:xfrm>
            <a:off x="385651" y="102153"/>
            <a:ext cx="4334098" cy="4467455"/>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216E07E7-4940-4A57-9250-9CE6FCBF5025}"/>
              </a:ext>
            </a:extLst>
          </p:cNvPr>
          <p:cNvPicPr>
            <a:picLocks noChangeAspect="1"/>
          </p:cNvPicPr>
          <p:nvPr/>
        </p:nvPicPr>
        <p:blipFill>
          <a:blip r:embed="rId3"/>
          <a:stretch>
            <a:fillRect/>
          </a:stretch>
        </p:blipFill>
        <p:spPr>
          <a:xfrm>
            <a:off x="3446374" y="3292563"/>
            <a:ext cx="8858222" cy="3417991"/>
          </a:xfrm>
          <a:prstGeom prst="rect">
            <a:avLst/>
          </a:prstGeom>
        </p:spPr>
      </p:pic>
    </p:spTree>
    <p:extLst>
      <p:ext uri="{BB962C8B-B14F-4D97-AF65-F5344CB8AC3E}">
        <p14:creationId xmlns:p14="http://schemas.microsoft.com/office/powerpoint/2010/main" val="2056214139"/>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B3F6F06-A72D-4442-A031-E1D2004CB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478DE0B-A154-4381-AC89-70B37F34B177}"/>
              </a:ext>
            </a:extLst>
          </p:cNvPr>
          <p:cNvSpPr>
            <a:spLocks noGrp="1"/>
          </p:cNvSpPr>
          <p:nvPr>
            <p:ph type="ctrTitle"/>
          </p:nvPr>
        </p:nvSpPr>
        <p:spPr>
          <a:xfrm>
            <a:off x="6496529" y="119533"/>
            <a:ext cx="5602705" cy="1078133"/>
          </a:xfrm>
        </p:spPr>
        <p:txBody>
          <a:bodyPr anchor="b">
            <a:normAutofit fontScale="90000"/>
          </a:bodyPr>
          <a:lstStyle/>
          <a:p>
            <a:r>
              <a:rPr lang="en-US" sz="6000" dirty="0"/>
              <a:t>Front End:</a:t>
            </a:r>
            <a:br>
              <a:rPr lang="en-US" sz="6000" dirty="0"/>
            </a:br>
            <a:r>
              <a:rPr lang="en-US" sz="2200" dirty="0"/>
              <a:t>Login Page</a:t>
            </a:r>
            <a:endParaRPr lang="en-US" sz="6000" dirty="0"/>
          </a:p>
        </p:txBody>
      </p:sp>
      <p:pic>
        <p:nvPicPr>
          <p:cNvPr id="5" name="Picture 4" descr="A screenshot of a cell phone&#10;&#10;Description automatically generated">
            <a:extLst>
              <a:ext uri="{FF2B5EF4-FFF2-40B4-BE49-F238E27FC236}">
                <a16:creationId xmlns:a16="http://schemas.microsoft.com/office/drawing/2014/main" id="{1168DB8B-A442-4052-8FDE-DD7295C01C09}"/>
              </a:ext>
            </a:extLst>
          </p:cNvPr>
          <p:cNvPicPr>
            <a:picLocks noChangeAspect="1"/>
          </p:cNvPicPr>
          <p:nvPr/>
        </p:nvPicPr>
        <p:blipFill>
          <a:blip r:embed="rId2"/>
          <a:stretch>
            <a:fillRect/>
          </a:stretch>
        </p:blipFill>
        <p:spPr>
          <a:xfrm>
            <a:off x="323602" y="1940192"/>
            <a:ext cx="8571920" cy="4564546"/>
          </a:xfrm>
          <a:prstGeom prst="rect">
            <a:avLst/>
          </a:prstGeom>
        </p:spPr>
      </p:pic>
    </p:spTree>
    <p:extLst>
      <p:ext uri="{BB962C8B-B14F-4D97-AF65-F5344CB8AC3E}">
        <p14:creationId xmlns:p14="http://schemas.microsoft.com/office/powerpoint/2010/main" val="1329317438"/>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EC7823C-FDD6-429C-986C-063FDEBF9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B0651F5E-0457-4065-ACB2-8B81590C2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050098" flipH="1" flipV="1">
            <a:off x="-160709" y="3977842"/>
            <a:ext cx="7507400" cy="3166385"/>
          </a:xfrm>
          <a:custGeom>
            <a:avLst/>
            <a:gdLst>
              <a:gd name="connsiteX0" fmla="*/ 5497485 w 7507400"/>
              <a:gd name="connsiteY0" fmla="*/ 2912009 h 3166385"/>
              <a:gd name="connsiteX1" fmla="*/ 7034681 w 7507400"/>
              <a:gd name="connsiteY1" fmla="*/ 3151263 h 3166385"/>
              <a:gd name="connsiteX2" fmla="*/ 7137723 w 7507400"/>
              <a:gd name="connsiteY2" fmla="*/ 3166385 h 3166385"/>
              <a:gd name="connsiteX3" fmla="*/ 7507400 w 7507400"/>
              <a:gd name="connsiteY3" fmla="*/ 875071 h 3166385"/>
              <a:gd name="connsiteX4" fmla="*/ 2083578 w 7507400"/>
              <a:gd name="connsiteY4" fmla="*/ 0 h 3166385"/>
              <a:gd name="connsiteX5" fmla="*/ 2023081 w 7507400"/>
              <a:gd name="connsiteY5" fmla="*/ 5468 h 3166385"/>
              <a:gd name="connsiteX6" fmla="*/ 1865374 w 7507400"/>
              <a:gd name="connsiteY6" fmla="*/ 76313 h 3166385"/>
              <a:gd name="connsiteX7" fmla="*/ 1634010 w 7507400"/>
              <a:gd name="connsiteY7" fmla="*/ 119359 h 3166385"/>
              <a:gd name="connsiteX8" fmla="*/ 1388186 w 7507400"/>
              <a:gd name="connsiteY8" fmla="*/ 130121 h 3166385"/>
              <a:gd name="connsiteX9" fmla="*/ 1330344 w 7507400"/>
              <a:gd name="connsiteY9" fmla="*/ 198275 h 3166385"/>
              <a:gd name="connsiteX10" fmla="*/ 1406262 w 7507400"/>
              <a:gd name="connsiteY10" fmla="*/ 270018 h 3166385"/>
              <a:gd name="connsiteX11" fmla="*/ 1521942 w 7507400"/>
              <a:gd name="connsiteY11" fmla="*/ 277191 h 3166385"/>
              <a:gd name="connsiteX12" fmla="*/ 2212420 w 7507400"/>
              <a:gd name="connsiteY12" fmla="*/ 295128 h 3166385"/>
              <a:gd name="connsiteX13" fmla="*/ 0 w 7507400"/>
              <a:gd name="connsiteY13" fmla="*/ 452960 h 3166385"/>
              <a:gd name="connsiteX14" fmla="*/ 300051 w 7507400"/>
              <a:gd name="connsiteY14" fmla="*/ 549813 h 3166385"/>
              <a:gd name="connsiteX15" fmla="*/ 401272 w 7507400"/>
              <a:gd name="connsiteY15" fmla="*/ 815258 h 3166385"/>
              <a:gd name="connsiteX16" fmla="*/ 770008 w 7507400"/>
              <a:gd name="connsiteY16" fmla="*/ 965917 h 3166385"/>
              <a:gd name="connsiteX17" fmla="*/ 1008605 w 7507400"/>
              <a:gd name="connsiteY17" fmla="*/ 1019724 h 3166385"/>
              <a:gd name="connsiteX18" fmla="*/ 1554478 w 7507400"/>
              <a:gd name="connsiteY18" fmla="*/ 1098641 h 3166385"/>
              <a:gd name="connsiteX19" fmla="*/ 1634010 w 7507400"/>
              <a:gd name="connsiteY19" fmla="*/ 1227777 h 3166385"/>
              <a:gd name="connsiteX20" fmla="*/ 1702696 w 7507400"/>
              <a:gd name="connsiteY20" fmla="*/ 1371261 h 3166385"/>
              <a:gd name="connsiteX21" fmla="*/ 1847299 w 7507400"/>
              <a:gd name="connsiteY21" fmla="*/ 1464526 h 3166385"/>
              <a:gd name="connsiteX22" fmla="*/ 723015 w 7507400"/>
              <a:gd name="connsiteY22" fmla="*/ 1450177 h 3166385"/>
              <a:gd name="connsiteX23" fmla="*/ 1991901 w 7507400"/>
              <a:gd name="connsiteY23" fmla="*/ 1751495 h 3166385"/>
              <a:gd name="connsiteX24" fmla="*/ 1879835 w 7507400"/>
              <a:gd name="connsiteY24" fmla="*/ 1869870 h 3166385"/>
              <a:gd name="connsiteX25" fmla="*/ 2573927 w 7507400"/>
              <a:gd name="connsiteY25" fmla="*/ 2031290 h 3166385"/>
              <a:gd name="connsiteX26" fmla="*/ 2201575 w 7507400"/>
              <a:gd name="connsiteY26" fmla="*/ 2049225 h 3166385"/>
              <a:gd name="connsiteX27" fmla="*/ 4367000 w 7507400"/>
              <a:gd name="connsiteY27" fmla="*/ 2723602 h 3166385"/>
              <a:gd name="connsiteX28" fmla="*/ 5497485 w 7507400"/>
              <a:gd name="connsiteY28" fmla="*/ 2912009 h 3166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507400" h="3166385">
                <a:moveTo>
                  <a:pt x="5497485" y="2912009"/>
                </a:moveTo>
                <a:cubicBezTo>
                  <a:pt x="6033497" y="2998226"/>
                  <a:pt x="6619155" y="3089592"/>
                  <a:pt x="7034681" y="3151263"/>
                </a:cubicBezTo>
                <a:lnTo>
                  <a:pt x="7137723" y="3166385"/>
                </a:lnTo>
                <a:lnTo>
                  <a:pt x="7507400" y="875071"/>
                </a:lnTo>
                <a:lnTo>
                  <a:pt x="2083578" y="0"/>
                </a:lnTo>
                <a:lnTo>
                  <a:pt x="2023081" y="5468"/>
                </a:lnTo>
                <a:cubicBezTo>
                  <a:pt x="1965692" y="12642"/>
                  <a:pt x="1910562" y="27887"/>
                  <a:pt x="1865374" y="76313"/>
                </a:cubicBezTo>
                <a:cubicBezTo>
                  <a:pt x="1796688" y="151642"/>
                  <a:pt x="1724387" y="162404"/>
                  <a:pt x="1634010" y="119359"/>
                </a:cubicBezTo>
                <a:cubicBezTo>
                  <a:pt x="1554478" y="79900"/>
                  <a:pt x="1467718" y="90662"/>
                  <a:pt x="1388186" y="130121"/>
                </a:cubicBezTo>
                <a:cubicBezTo>
                  <a:pt x="1359266" y="144469"/>
                  <a:pt x="1330344" y="162404"/>
                  <a:pt x="1330344" y="198275"/>
                </a:cubicBezTo>
                <a:cubicBezTo>
                  <a:pt x="1330344" y="248495"/>
                  <a:pt x="1366496" y="262843"/>
                  <a:pt x="1406262" y="270018"/>
                </a:cubicBezTo>
                <a:cubicBezTo>
                  <a:pt x="1442412" y="277191"/>
                  <a:pt x="1485792" y="284366"/>
                  <a:pt x="1521942" y="277191"/>
                </a:cubicBezTo>
                <a:cubicBezTo>
                  <a:pt x="1753307" y="237734"/>
                  <a:pt x="1981057" y="302301"/>
                  <a:pt x="2212420" y="295128"/>
                </a:cubicBezTo>
                <a:cubicBezTo>
                  <a:pt x="1485792" y="449373"/>
                  <a:pt x="751934" y="399154"/>
                  <a:pt x="0" y="452960"/>
                </a:cubicBezTo>
                <a:cubicBezTo>
                  <a:pt x="97608" y="560573"/>
                  <a:pt x="224135" y="470896"/>
                  <a:pt x="300051" y="549813"/>
                </a:cubicBezTo>
                <a:cubicBezTo>
                  <a:pt x="227750" y="714820"/>
                  <a:pt x="256671" y="804497"/>
                  <a:pt x="401272" y="815258"/>
                </a:cubicBezTo>
                <a:cubicBezTo>
                  <a:pt x="542261" y="826019"/>
                  <a:pt x="694093" y="768625"/>
                  <a:pt x="770008" y="965917"/>
                </a:cubicBezTo>
                <a:cubicBezTo>
                  <a:pt x="791699" y="1026898"/>
                  <a:pt x="925458" y="1008963"/>
                  <a:pt x="1008605" y="1019724"/>
                </a:cubicBezTo>
                <a:cubicBezTo>
                  <a:pt x="1189357" y="1044833"/>
                  <a:pt x="1380957" y="1019724"/>
                  <a:pt x="1554478" y="1098641"/>
                </a:cubicBezTo>
                <a:cubicBezTo>
                  <a:pt x="1623165" y="1127337"/>
                  <a:pt x="1670160" y="1148860"/>
                  <a:pt x="1634010" y="1227777"/>
                </a:cubicBezTo>
                <a:cubicBezTo>
                  <a:pt x="1597859" y="1310280"/>
                  <a:pt x="1644855" y="1338976"/>
                  <a:pt x="1702696" y="1371261"/>
                </a:cubicBezTo>
                <a:cubicBezTo>
                  <a:pt x="1746077" y="1396370"/>
                  <a:pt x="1811148" y="1389197"/>
                  <a:pt x="1847299" y="1464526"/>
                </a:cubicBezTo>
                <a:cubicBezTo>
                  <a:pt x="1467717" y="1453764"/>
                  <a:pt x="1098981" y="1392783"/>
                  <a:pt x="723015" y="1450177"/>
                </a:cubicBezTo>
                <a:cubicBezTo>
                  <a:pt x="1135131" y="1593662"/>
                  <a:pt x="1587014" y="1586487"/>
                  <a:pt x="1991901" y="1751495"/>
                </a:cubicBezTo>
                <a:cubicBezTo>
                  <a:pt x="1977441" y="1808889"/>
                  <a:pt x="1883449" y="1783778"/>
                  <a:pt x="1879835" y="1869870"/>
                </a:cubicBezTo>
                <a:cubicBezTo>
                  <a:pt x="2093123" y="1959548"/>
                  <a:pt x="2349794" y="1898566"/>
                  <a:pt x="2573927" y="2031290"/>
                </a:cubicBezTo>
                <a:cubicBezTo>
                  <a:pt x="2443785" y="2092271"/>
                  <a:pt x="2324488" y="1991831"/>
                  <a:pt x="2201575" y="2049225"/>
                </a:cubicBezTo>
                <a:cubicBezTo>
                  <a:pt x="2241342" y="2135316"/>
                  <a:pt x="4041644" y="2666208"/>
                  <a:pt x="4367000" y="2723602"/>
                </a:cubicBezTo>
                <a:cubicBezTo>
                  <a:pt x="4615085" y="2767993"/>
                  <a:pt x="5038048" y="2838109"/>
                  <a:pt x="5497485" y="2912009"/>
                </a:cubicBez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48DC88E-F17C-4A8C-A65F-47947AECAEF4}"/>
              </a:ext>
            </a:extLst>
          </p:cNvPr>
          <p:cNvSpPr>
            <a:spLocks noGrp="1"/>
          </p:cNvSpPr>
          <p:nvPr>
            <p:ph type="ctrTitle"/>
          </p:nvPr>
        </p:nvSpPr>
        <p:spPr>
          <a:xfrm>
            <a:off x="6292777" y="258680"/>
            <a:ext cx="5602705" cy="1525394"/>
          </a:xfrm>
        </p:spPr>
        <p:txBody>
          <a:bodyPr anchor="ctr">
            <a:normAutofit/>
          </a:bodyPr>
          <a:lstStyle/>
          <a:p>
            <a:r>
              <a:rPr lang="en-US" sz="6000" dirty="0"/>
              <a:t>Front End:</a:t>
            </a:r>
            <a:br>
              <a:rPr lang="en-US" sz="6000" dirty="0"/>
            </a:br>
            <a:r>
              <a:rPr lang="en-US" sz="3200" dirty="0"/>
              <a:t>User page</a:t>
            </a:r>
            <a:endParaRPr lang="en-US" sz="6000" dirty="0"/>
          </a:p>
        </p:txBody>
      </p:sp>
      <p:pic>
        <p:nvPicPr>
          <p:cNvPr id="5" name="Picture 4" descr="A screenshot of a social media post&#10;&#10;Description automatically generated">
            <a:extLst>
              <a:ext uri="{FF2B5EF4-FFF2-40B4-BE49-F238E27FC236}">
                <a16:creationId xmlns:a16="http://schemas.microsoft.com/office/drawing/2014/main" id="{6496EF9D-CF82-477A-9AC2-897AE672824C}"/>
              </a:ext>
            </a:extLst>
          </p:cNvPr>
          <p:cNvPicPr>
            <a:picLocks noChangeAspect="1"/>
          </p:cNvPicPr>
          <p:nvPr/>
        </p:nvPicPr>
        <p:blipFill>
          <a:blip r:embed="rId2"/>
          <a:stretch>
            <a:fillRect/>
          </a:stretch>
        </p:blipFill>
        <p:spPr>
          <a:xfrm>
            <a:off x="494189" y="1839567"/>
            <a:ext cx="8824850" cy="4660624"/>
          </a:xfrm>
          <a:prstGeom prst="rect">
            <a:avLst/>
          </a:prstGeom>
        </p:spPr>
      </p:pic>
    </p:spTree>
    <p:extLst>
      <p:ext uri="{BB962C8B-B14F-4D97-AF65-F5344CB8AC3E}">
        <p14:creationId xmlns:p14="http://schemas.microsoft.com/office/powerpoint/2010/main" val="3172544185"/>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371A3-5291-433C-B3F9-5C5364B54138}"/>
              </a:ext>
            </a:extLst>
          </p:cNvPr>
          <p:cNvSpPr>
            <a:spLocks noGrp="1"/>
          </p:cNvSpPr>
          <p:nvPr>
            <p:ph type="ctrTitle"/>
          </p:nvPr>
        </p:nvSpPr>
        <p:spPr>
          <a:xfrm>
            <a:off x="628589" y="657096"/>
            <a:ext cx="5705856" cy="408888"/>
          </a:xfrm>
        </p:spPr>
        <p:txBody>
          <a:bodyPr>
            <a:normAutofit fontScale="90000"/>
          </a:bodyPr>
          <a:lstStyle/>
          <a:p>
            <a:r>
              <a:rPr lang="en-US" dirty="0"/>
              <a:t>Objective</a:t>
            </a:r>
          </a:p>
        </p:txBody>
      </p:sp>
      <p:sp>
        <p:nvSpPr>
          <p:cNvPr id="3" name="Subtitle 2">
            <a:extLst>
              <a:ext uri="{FF2B5EF4-FFF2-40B4-BE49-F238E27FC236}">
                <a16:creationId xmlns:a16="http://schemas.microsoft.com/office/drawing/2014/main" id="{C61AF75C-1F73-4E2C-B6AD-7CAE009F862C}"/>
              </a:ext>
            </a:extLst>
          </p:cNvPr>
          <p:cNvSpPr>
            <a:spLocks noGrp="1"/>
          </p:cNvSpPr>
          <p:nvPr>
            <p:ph type="subTitle" idx="1"/>
          </p:nvPr>
        </p:nvSpPr>
        <p:spPr>
          <a:xfrm>
            <a:off x="731846" y="1359032"/>
            <a:ext cx="8226340" cy="5002649"/>
          </a:xfrm>
        </p:spPr>
        <p:txBody>
          <a:bodyPr>
            <a:normAutofit/>
          </a:bodyPr>
          <a:lstStyle/>
          <a:p>
            <a:pPr marL="285750" lvl="0" indent="-285750" defTabSz="457200">
              <a:spcBef>
                <a:spcPct val="20000"/>
              </a:spcBef>
              <a:spcAft>
                <a:spcPts val="600"/>
              </a:spcAft>
              <a:buClr>
                <a:srgbClr val="944DC3"/>
              </a:buClr>
              <a:buSzPct val="92000"/>
              <a:buFont typeface="Arial" panose="020B0604020202020204" pitchFamily="34" charset="0"/>
              <a:buChar char="•"/>
            </a:pPr>
            <a:r>
              <a:rPr lang="en-US" sz="1600" cap="none" dirty="0">
                <a:solidFill>
                  <a:srgbClr val="000000">
                    <a:lumMod val="75000"/>
                    <a:lumOff val="25000"/>
                  </a:srgbClr>
                </a:solidFill>
                <a:latin typeface="Franklin Gothic Book" panose="020B0502020104020203"/>
              </a:rPr>
              <a:t>In today’s fast-changing business environment, it’s extremely important to be able to respond to client needs in the most effective and timely manner. </a:t>
            </a:r>
          </a:p>
          <a:p>
            <a:pPr marL="285750" lvl="0" indent="-285750" defTabSz="457200">
              <a:spcBef>
                <a:spcPct val="20000"/>
              </a:spcBef>
              <a:spcAft>
                <a:spcPts val="600"/>
              </a:spcAft>
              <a:buClr>
                <a:srgbClr val="944DC3"/>
              </a:buClr>
              <a:buSzPct val="92000"/>
              <a:buFont typeface="Arial" panose="020B0604020202020204" pitchFamily="34" charset="0"/>
              <a:buChar char="•"/>
            </a:pPr>
            <a:r>
              <a:rPr lang="en-US" sz="1600" cap="none" dirty="0">
                <a:solidFill>
                  <a:srgbClr val="000000">
                    <a:lumMod val="75000"/>
                    <a:lumOff val="25000"/>
                  </a:srgbClr>
                </a:solidFill>
                <a:latin typeface="Franklin Gothic Book" panose="020B0502020104020203"/>
              </a:rPr>
              <a:t>If your customers wish to see your business online and have instant access to your products or services. In order to develop an e-commerce Database, one needs to track transactions, organize products and provide structure to the stored data and this project does this in very efficient manner.</a:t>
            </a:r>
          </a:p>
          <a:p>
            <a:pPr marL="285750" lvl="0" indent="-285750" defTabSz="457200">
              <a:spcBef>
                <a:spcPct val="20000"/>
              </a:spcBef>
              <a:spcAft>
                <a:spcPts val="600"/>
              </a:spcAft>
              <a:buClr>
                <a:srgbClr val="944DC3"/>
              </a:buClr>
              <a:buSzPct val="92000"/>
              <a:buFont typeface="Arial" panose="020B0604020202020204" pitchFamily="34" charset="0"/>
              <a:buChar char="•"/>
            </a:pPr>
            <a:r>
              <a:rPr lang="en-US" sz="1600" cap="none" dirty="0">
                <a:solidFill>
                  <a:srgbClr val="000000">
                    <a:lumMod val="75000"/>
                    <a:lumOff val="25000"/>
                  </a:srgbClr>
                </a:solidFill>
                <a:latin typeface="Franklin Gothic Book" panose="020B0502020104020203"/>
              </a:rPr>
              <a:t>The main purpose to a database is to store information. Have a question about a customer order? Check the database. Want to know a product price? Check the database. </a:t>
            </a:r>
          </a:p>
          <a:p>
            <a:pPr marL="285750" lvl="0" indent="-285750" defTabSz="457200">
              <a:spcBef>
                <a:spcPct val="20000"/>
              </a:spcBef>
              <a:spcAft>
                <a:spcPts val="600"/>
              </a:spcAft>
              <a:buClr>
                <a:srgbClr val="944DC3"/>
              </a:buClr>
              <a:buSzPct val="92000"/>
              <a:buFont typeface="Arial" panose="020B0604020202020204" pitchFamily="34" charset="0"/>
              <a:buChar char="•"/>
            </a:pPr>
            <a:r>
              <a:rPr lang="en-US" sz="1600" cap="none" dirty="0">
                <a:solidFill>
                  <a:srgbClr val="000000">
                    <a:lumMod val="75000"/>
                    <a:lumOff val="25000"/>
                  </a:srgbClr>
                </a:solidFill>
                <a:latin typeface="Franklin Gothic Book" panose="020B0502020104020203"/>
              </a:rPr>
              <a:t>By using a database, a web application can ignore the actual data and focus more on the presentation and behavior of that data. The end result is that the amount of code and logic in the web application is much smaller and easier to understand.</a:t>
            </a:r>
          </a:p>
          <a:p>
            <a:pPr marL="285750" lvl="0" indent="-285750" defTabSz="457200">
              <a:spcBef>
                <a:spcPct val="20000"/>
              </a:spcBef>
              <a:spcAft>
                <a:spcPts val="600"/>
              </a:spcAft>
              <a:buClr>
                <a:srgbClr val="944DC3"/>
              </a:buClr>
              <a:buSzPct val="92000"/>
              <a:buFont typeface="Arial" panose="020B0604020202020204" pitchFamily="34" charset="0"/>
              <a:buChar char="•"/>
            </a:pPr>
            <a:r>
              <a:rPr lang="en-US" sz="1600" cap="none" dirty="0">
                <a:solidFill>
                  <a:srgbClr val="000000">
                    <a:lumMod val="75000"/>
                    <a:lumOff val="25000"/>
                  </a:srgbClr>
                </a:solidFill>
                <a:latin typeface="Franklin Gothic Book" panose="020B0502020104020203"/>
              </a:rPr>
              <a:t>For example, if all products have images, then the web application just needs to ask for that data — i.e., an image — and show it as a product preview. It doesn’t care if there is one image, three images, or what the images actually are showing. The application just expects to get back an image URL, which it then displays.</a:t>
            </a:r>
          </a:p>
        </p:txBody>
      </p:sp>
      <p:pic>
        <p:nvPicPr>
          <p:cNvPr id="7" name="Picture 6" descr="A close up of a sign&#10;&#10;Description automatically generated">
            <a:extLst>
              <a:ext uri="{FF2B5EF4-FFF2-40B4-BE49-F238E27FC236}">
                <a16:creationId xmlns:a16="http://schemas.microsoft.com/office/drawing/2014/main" id="{43A877F6-8751-43D0-83F9-B982941BE887}"/>
              </a:ext>
            </a:extLst>
          </p:cNvPr>
          <p:cNvPicPr>
            <a:picLocks noChangeAspect="1"/>
          </p:cNvPicPr>
          <p:nvPr/>
        </p:nvPicPr>
        <p:blipFill>
          <a:blip r:embed="rId2"/>
          <a:stretch>
            <a:fillRect/>
          </a:stretch>
        </p:blipFill>
        <p:spPr>
          <a:xfrm>
            <a:off x="9680920" y="4385021"/>
            <a:ext cx="2143125" cy="2143125"/>
          </a:xfrm>
          <a:prstGeom prst="rect">
            <a:avLst/>
          </a:prstGeom>
        </p:spPr>
      </p:pic>
    </p:spTree>
    <p:extLst>
      <p:ext uri="{BB962C8B-B14F-4D97-AF65-F5344CB8AC3E}">
        <p14:creationId xmlns:p14="http://schemas.microsoft.com/office/powerpoint/2010/main" val="2818956758"/>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EC7823C-FDD6-429C-986C-063FDEBF9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B0651F5E-0457-4065-ACB2-8B81590C2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050098" flipH="1" flipV="1">
            <a:off x="-160709" y="3977842"/>
            <a:ext cx="7507400" cy="3166385"/>
          </a:xfrm>
          <a:custGeom>
            <a:avLst/>
            <a:gdLst>
              <a:gd name="connsiteX0" fmla="*/ 5497485 w 7507400"/>
              <a:gd name="connsiteY0" fmla="*/ 2912009 h 3166385"/>
              <a:gd name="connsiteX1" fmla="*/ 7034681 w 7507400"/>
              <a:gd name="connsiteY1" fmla="*/ 3151263 h 3166385"/>
              <a:gd name="connsiteX2" fmla="*/ 7137723 w 7507400"/>
              <a:gd name="connsiteY2" fmla="*/ 3166385 h 3166385"/>
              <a:gd name="connsiteX3" fmla="*/ 7507400 w 7507400"/>
              <a:gd name="connsiteY3" fmla="*/ 875071 h 3166385"/>
              <a:gd name="connsiteX4" fmla="*/ 2083578 w 7507400"/>
              <a:gd name="connsiteY4" fmla="*/ 0 h 3166385"/>
              <a:gd name="connsiteX5" fmla="*/ 2023081 w 7507400"/>
              <a:gd name="connsiteY5" fmla="*/ 5468 h 3166385"/>
              <a:gd name="connsiteX6" fmla="*/ 1865374 w 7507400"/>
              <a:gd name="connsiteY6" fmla="*/ 76313 h 3166385"/>
              <a:gd name="connsiteX7" fmla="*/ 1634010 w 7507400"/>
              <a:gd name="connsiteY7" fmla="*/ 119359 h 3166385"/>
              <a:gd name="connsiteX8" fmla="*/ 1388186 w 7507400"/>
              <a:gd name="connsiteY8" fmla="*/ 130121 h 3166385"/>
              <a:gd name="connsiteX9" fmla="*/ 1330344 w 7507400"/>
              <a:gd name="connsiteY9" fmla="*/ 198275 h 3166385"/>
              <a:gd name="connsiteX10" fmla="*/ 1406262 w 7507400"/>
              <a:gd name="connsiteY10" fmla="*/ 270018 h 3166385"/>
              <a:gd name="connsiteX11" fmla="*/ 1521942 w 7507400"/>
              <a:gd name="connsiteY11" fmla="*/ 277191 h 3166385"/>
              <a:gd name="connsiteX12" fmla="*/ 2212420 w 7507400"/>
              <a:gd name="connsiteY12" fmla="*/ 295128 h 3166385"/>
              <a:gd name="connsiteX13" fmla="*/ 0 w 7507400"/>
              <a:gd name="connsiteY13" fmla="*/ 452960 h 3166385"/>
              <a:gd name="connsiteX14" fmla="*/ 300051 w 7507400"/>
              <a:gd name="connsiteY14" fmla="*/ 549813 h 3166385"/>
              <a:gd name="connsiteX15" fmla="*/ 401272 w 7507400"/>
              <a:gd name="connsiteY15" fmla="*/ 815258 h 3166385"/>
              <a:gd name="connsiteX16" fmla="*/ 770008 w 7507400"/>
              <a:gd name="connsiteY16" fmla="*/ 965917 h 3166385"/>
              <a:gd name="connsiteX17" fmla="*/ 1008605 w 7507400"/>
              <a:gd name="connsiteY17" fmla="*/ 1019724 h 3166385"/>
              <a:gd name="connsiteX18" fmla="*/ 1554478 w 7507400"/>
              <a:gd name="connsiteY18" fmla="*/ 1098641 h 3166385"/>
              <a:gd name="connsiteX19" fmla="*/ 1634010 w 7507400"/>
              <a:gd name="connsiteY19" fmla="*/ 1227777 h 3166385"/>
              <a:gd name="connsiteX20" fmla="*/ 1702696 w 7507400"/>
              <a:gd name="connsiteY20" fmla="*/ 1371261 h 3166385"/>
              <a:gd name="connsiteX21" fmla="*/ 1847299 w 7507400"/>
              <a:gd name="connsiteY21" fmla="*/ 1464526 h 3166385"/>
              <a:gd name="connsiteX22" fmla="*/ 723015 w 7507400"/>
              <a:gd name="connsiteY22" fmla="*/ 1450177 h 3166385"/>
              <a:gd name="connsiteX23" fmla="*/ 1991901 w 7507400"/>
              <a:gd name="connsiteY23" fmla="*/ 1751495 h 3166385"/>
              <a:gd name="connsiteX24" fmla="*/ 1879835 w 7507400"/>
              <a:gd name="connsiteY24" fmla="*/ 1869870 h 3166385"/>
              <a:gd name="connsiteX25" fmla="*/ 2573927 w 7507400"/>
              <a:gd name="connsiteY25" fmla="*/ 2031290 h 3166385"/>
              <a:gd name="connsiteX26" fmla="*/ 2201575 w 7507400"/>
              <a:gd name="connsiteY26" fmla="*/ 2049225 h 3166385"/>
              <a:gd name="connsiteX27" fmla="*/ 4367000 w 7507400"/>
              <a:gd name="connsiteY27" fmla="*/ 2723602 h 3166385"/>
              <a:gd name="connsiteX28" fmla="*/ 5497485 w 7507400"/>
              <a:gd name="connsiteY28" fmla="*/ 2912009 h 3166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507400" h="3166385">
                <a:moveTo>
                  <a:pt x="5497485" y="2912009"/>
                </a:moveTo>
                <a:cubicBezTo>
                  <a:pt x="6033497" y="2998226"/>
                  <a:pt x="6619155" y="3089592"/>
                  <a:pt x="7034681" y="3151263"/>
                </a:cubicBezTo>
                <a:lnTo>
                  <a:pt x="7137723" y="3166385"/>
                </a:lnTo>
                <a:lnTo>
                  <a:pt x="7507400" y="875071"/>
                </a:lnTo>
                <a:lnTo>
                  <a:pt x="2083578" y="0"/>
                </a:lnTo>
                <a:lnTo>
                  <a:pt x="2023081" y="5468"/>
                </a:lnTo>
                <a:cubicBezTo>
                  <a:pt x="1965692" y="12642"/>
                  <a:pt x="1910562" y="27887"/>
                  <a:pt x="1865374" y="76313"/>
                </a:cubicBezTo>
                <a:cubicBezTo>
                  <a:pt x="1796688" y="151642"/>
                  <a:pt x="1724387" y="162404"/>
                  <a:pt x="1634010" y="119359"/>
                </a:cubicBezTo>
                <a:cubicBezTo>
                  <a:pt x="1554478" y="79900"/>
                  <a:pt x="1467718" y="90662"/>
                  <a:pt x="1388186" y="130121"/>
                </a:cubicBezTo>
                <a:cubicBezTo>
                  <a:pt x="1359266" y="144469"/>
                  <a:pt x="1330344" y="162404"/>
                  <a:pt x="1330344" y="198275"/>
                </a:cubicBezTo>
                <a:cubicBezTo>
                  <a:pt x="1330344" y="248495"/>
                  <a:pt x="1366496" y="262843"/>
                  <a:pt x="1406262" y="270018"/>
                </a:cubicBezTo>
                <a:cubicBezTo>
                  <a:pt x="1442412" y="277191"/>
                  <a:pt x="1485792" y="284366"/>
                  <a:pt x="1521942" y="277191"/>
                </a:cubicBezTo>
                <a:cubicBezTo>
                  <a:pt x="1753307" y="237734"/>
                  <a:pt x="1981057" y="302301"/>
                  <a:pt x="2212420" y="295128"/>
                </a:cubicBezTo>
                <a:cubicBezTo>
                  <a:pt x="1485792" y="449373"/>
                  <a:pt x="751934" y="399154"/>
                  <a:pt x="0" y="452960"/>
                </a:cubicBezTo>
                <a:cubicBezTo>
                  <a:pt x="97608" y="560573"/>
                  <a:pt x="224135" y="470896"/>
                  <a:pt x="300051" y="549813"/>
                </a:cubicBezTo>
                <a:cubicBezTo>
                  <a:pt x="227750" y="714820"/>
                  <a:pt x="256671" y="804497"/>
                  <a:pt x="401272" y="815258"/>
                </a:cubicBezTo>
                <a:cubicBezTo>
                  <a:pt x="542261" y="826019"/>
                  <a:pt x="694093" y="768625"/>
                  <a:pt x="770008" y="965917"/>
                </a:cubicBezTo>
                <a:cubicBezTo>
                  <a:pt x="791699" y="1026898"/>
                  <a:pt x="925458" y="1008963"/>
                  <a:pt x="1008605" y="1019724"/>
                </a:cubicBezTo>
                <a:cubicBezTo>
                  <a:pt x="1189357" y="1044833"/>
                  <a:pt x="1380957" y="1019724"/>
                  <a:pt x="1554478" y="1098641"/>
                </a:cubicBezTo>
                <a:cubicBezTo>
                  <a:pt x="1623165" y="1127337"/>
                  <a:pt x="1670160" y="1148860"/>
                  <a:pt x="1634010" y="1227777"/>
                </a:cubicBezTo>
                <a:cubicBezTo>
                  <a:pt x="1597859" y="1310280"/>
                  <a:pt x="1644855" y="1338976"/>
                  <a:pt x="1702696" y="1371261"/>
                </a:cubicBezTo>
                <a:cubicBezTo>
                  <a:pt x="1746077" y="1396370"/>
                  <a:pt x="1811148" y="1389197"/>
                  <a:pt x="1847299" y="1464526"/>
                </a:cubicBezTo>
                <a:cubicBezTo>
                  <a:pt x="1467717" y="1453764"/>
                  <a:pt x="1098981" y="1392783"/>
                  <a:pt x="723015" y="1450177"/>
                </a:cubicBezTo>
                <a:cubicBezTo>
                  <a:pt x="1135131" y="1593662"/>
                  <a:pt x="1587014" y="1586487"/>
                  <a:pt x="1991901" y="1751495"/>
                </a:cubicBezTo>
                <a:cubicBezTo>
                  <a:pt x="1977441" y="1808889"/>
                  <a:pt x="1883449" y="1783778"/>
                  <a:pt x="1879835" y="1869870"/>
                </a:cubicBezTo>
                <a:cubicBezTo>
                  <a:pt x="2093123" y="1959548"/>
                  <a:pt x="2349794" y="1898566"/>
                  <a:pt x="2573927" y="2031290"/>
                </a:cubicBezTo>
                <a:cubicBezTo>
                  <a:pt x="2443785" y="2092271"/>
                  <a:pt x="2324488" y="1991831"/>
                  <a:pt x="2201575" y="2049225"/>
                </a:cubicBezTo>
                <a:cubicBezTo>
                  <a:pt x="2241342" y="2135316"/>
                  <a:pt x="4041644" y="2666208"/>
                  <a:pt x="4367000" y="2723602"/>
                </a:cubicBezTo>
                <a:cubicBezTo>
                  <a:pt x="4615085" y="2767993"/>
                  <a:pt x="5038048" y="2838109"/>
                  <a:pt x="5497485" y="2912009"/>
                </a:cubicBez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56143731-33E2-492D-BCBA-5BE6200E883E}"/>
              </a:ext>
            </a:extLst>
          </p:cNvPr>
          <p:cNvSpPr>
            <a:spLocks noGrp="1"/>
          </p:cNvSpPr>
          <p:nvPr>
            <p:ph type="ctrTitle"/>
          </p:nvPr>
        </p:nvSpPr>
        <p:spPr>
          <a:xfrm>
            <a:off x="6345342" y="271778"/>
            <a:ext cx="5602705" cy="1555211"/>
          </a:xfrm>
        </p:spPr>
        <p:txBody>
          <a:bodyPr anchor="ctr">
            <a:normAutofit/>
          </a:bodyPr>
          <a:lstStyle/>
          <a:p>
            <a:r>
              <a:rPr lang="en-US" sz="6000" dirty="0"/>
              <a:t>Front End:</a:t>
            </a:r>
            <a:br>
              <a:rPr lang="en-US" sz="6000" dirty="0"/>
            </a:br>
            <a:r>
              <a:rPr lang="en-US" sz="2400" dirty="0"/>
              <a:t>Reset Password page</a:t>
            </a:r>
            <a:endParaRPr lang="en-US" sz="6000" dirty="0"/>
          </a:p>
        </p:txBody>
      </p:sp>
      <p:pic>
        <p:nvPicPr>
          <p:cNvPr id="5" name="Picture 4" descr="A screenshot of a cell phone&#10;&#10;Description automatically generated">
            <a:extLst>
              <a:ext uri="{FF2B5EF4-FFF2-40B4-BE49-F238E27FC236}">
                <a16:creationId xmlns:a16="http://schemas.microsoft.com/office/drawing/2014/main" id="{8CFC5C7F-CAF7-470C-9D65-E8CE3427DF33}"/>
              </a:ext>
            </a:extLst>
          </p:cNvPr>
          <p:cNvPicPr>
            <a:picLocks noChangeAspect="1"/>
          </p:cNvPicPr>
          <p:nvPr/>
        </p:nvPicPr>
        <p:blipFill>
          <a:blip r:embed="rId2"/>
          <a:stretch>
            <a:fillRect/>
          </a:stretch>
        </p:blipFill>
        <p:spPr>
          <a:xfrm>
            <a:off x="224838" y="1913284"/>
            <a:ext cx="8577432" cy="4487516"/>
          </a:xfrm>
          <a:prstGeom prst="rect">
            <a:avLst/>
          </a:prstGeom>
        </p:spPr>
      </p:pic>
    </p:spTree>
    <p:extLst>
      <p:ext uri="{BB962C8B-B14F-4D97-AF65-F5344CB8AC3E}">
        <p14:creationId xmlns:p14="http://schemas.microsoft.com/office/powerpoint/2010/main" val="1063741956"/>
      </p:ext>
    </p:extLst>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EC7823C-FDD6-429C-986C-063FDEBF9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B0651F5E-0457-4065-ACB2-8B81590C2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050098" flipH="1" flipV="1">
            <a:off x="-160709" y="3977842"/>
            <a:ext cx="7507400" cy="3166385"/>
          </a:xfrm>
          <a:custGeom>
            <a:avLst/>
            <a:gdLst>
              <a:gd name="connsiteX0" fmla="*/ 5497485 w 7507400"/>
              <a:gd name="connsiteY0" fmla="*/ 2912009 h 3166385"/>
              <a:gd name="connsiteX1" fmla="*/ 7034681 w 7507400"/>
              <a:gd name="connsiteY1" fmla="*/ 3151263 h 3166385"/>
              <a:gd name="connsiteX2" fmla="*/ 7137723 w 7507400"/>
              <a:gd name="connsiteY2" fmla="*/ 3166385 h 3166385"/>
              <a:gd name="connsiteX3" fmla="*/ 7507400 w 7507400"/>
              <a:gd name="connsiteY3" fmla="*/ 875071 h 3166385"/>
              <a:gd name="connsiteX4" fmla="*/ 2083578 w 7507400"/>
              <a:gd name="connsiteY4" fmla="*/ 0 h 3166385"/>
              <a:gd name="connsiteX5" fmla="*/ 2023081 w 7507400"/>
              <a:gd name="connsiteY5" fmla="*/ 5468 h 3166385"/>
              <a:gd name="connsiteX6" fmla="*/ 1865374 w 7507400"/>
              <a:gd name="connsiteY6" fmla="*/ 76313 h 3166385"/>
              <a:gd name="connsiteX7" fmla="*/ 1634010 w 7507400"/>
              <a:gd name="connsiteY7" fmla="*/ 119359 h 3166385"/>
              <a:gd name="connsiteX8" fmla="*/ 1388186 w 7507400"/>
              <a:gd name="connsiteY8" fmla="*/ 130121 h 3166385"/>
              <a:gd name="connsiteX9" fmla="*/ 1330344 w 7507400"/>
              <a:gd name="connsiteY9" fmla="*/ 198275 h 3166385"/>
              <a:gd name="connsiteX10" fmla="*/ 1406262 w 7507400"/>
              <a:gd name="connsiteY10" fmla="*/ 270018 h 3166385"/>
              <a:gd name="connsiteX11" fmla="*/ 1521942 w 7507400"/>
              <a:gd name="connsiteY11" fmla="*/ 277191 h 3166385"/>
              <a:gd name="connsiteX12" fmla="*/ 2212420 w 7507400"/>
              <a:gd name="connsiteY12" fmla="*/ 295128 h 3166385"/>
              <a:gd name="connsiteX13" fmla="*/ 0 w 7507400"/>
              <a:gd name="connsiteY13" fmla="*/ 452960 h 3166385"/>
              <a:gd name="connsiteX14" fmla="*/ 300051 w 7507400"/>
              <a:gd name="connsiteY14" fmla="*/ 549813 h 3166385"/>
              <a:gd name="connsiteX15" fmla="*/ 401272 w 7507400"/>
              <a:gd name="connsiteY15" fmla="*/ 815258 h 3166385"/>
              <a:gd name="connsiteX16" fmla="*/ 770008 w 7507400"/>
              <a:gd name="connsiteY16" fmla="*/ 965917 h 3166385"/>
              <a:gd name="connsiteX17" fmla="*/ 1008605 w 7507400"/>
              <a:gd name="connsiteY17" fmla="*/ 1019724 h 3166385"/>
              <a:gd name="connsiteX18" fmla="*/ 1554478 w 7507400"/>
              <a:gd name="connsiteY18" fmla="*/ 1098641 h 3166385"/>
              <a:gd name="connsiteX19" fmla="*/ 1634010 w 7507400"/>
              <a:gd name="connsiteY19" fmla="*/ 1227777 h 3166385"/>
              <a:gd name="connsiteX20" fmla="*/ 1702696 w 7507400"/>
              <a:gd name="connsiteY20" fmla="*/ 1371261 h 3166385"/>
              <a:gd name="connsiteX21" fmla="*/ 1847299 w 7507400"/>
              <a:gd name="connsiteY21" fmla="*/ 1464526 h 3166385"/>
              <a:gd name="connsiteX22" fmla="*/ 723015 w 7507400"/>
              <a:gd name="connsiteY22" fmla="*/ 1450177 h 3166385"/>
              <a:gd name="connsiteX23" fmla="*/ 1991901 w 7507400"/>
              <a:gd name="connsiteY23" fmla="*/ 1751495 h 3166385"/>
              <a:gd name="connsiteX24" fmla="*/ 1879835 w 7507400"/>
              <a:gd name="connsiteY24" fmla="*/ 1869870 h 3166385"/>
              <a:gd name="connsiteX25" fmla="*/ 2573927 w 7507400"/>
              <a:gd name="connsiteY25" fmla="*/ 2031290 h 3166385"/>
              <a:gd name="connsiteX26" fmla="*/ 2201575 w 7507400"/>
              <a:gd name="connsiteY26" fmla="*/ 2049225 h 3166385"/>
              <a:gd name="connsiteX27" fmla="*/ 4367000 w 7507400"/>
              <a:gd name="connsiteY27" fmla="*/ 2723602 h 3166385"/>
              <a:gd name="connsiteX28" fmla="*/ 5497485 w 7507400"/>
              <a:gd name="connsiteY28" fmla="*/ 2912009 h 3166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507400" h="3166385">
                <a:moveTo>
                  <a:pt x="5497485" y="2912009"/>
                </a:moveTo>
                <a:cubicBezTo>
                  <a:pt x="6033497" y="2998226"/>
                  <a:pt x="6619155" y="3089592"/>
                  <a:pt x="7034681" y="3151263"/>
                </a:cubicBezTo>
                <a:lnTo>
                  <a:pt x="7137723" y="3166385"/>
                </a:lnTo>
                <a:lnTo>
                  <a:pt x="7507400" y="875071"/>
                </a:lnTo>
                <a:lnTo>
                  <a:pt x="2083578" y="0"/>
                </a:lnTo>
                <a:lnTo>
                  <a:pt x="2023081" y="5468"/>
                </a:lnTo>
                <a:cubicBezTo>
                  <a:pt x="1965692" y="12642"/>
                  <a:pt x="1910562" y="27887"/>
                  <a:pt x="1865374" y="76313"/>
                </a:cubicBezTo>
                <a:cubicBezTo>
                  <a:pt x="1796688" y="151642"/>
                  <a:pt x="1724387" y="162404"/>
                  <a:pt x="1634010" y="119359"/>
                </a:cubicBezTo>
                <a:cubicBezTo>
                  <a:pt x="1554478" y="79900"/>
                  <a:pt x="1467718" y="90662"/>
                  <a:pt x="1388186" y="130121"/>
                </a:cubicBezTo>
                <a:cubicBezTo>
                  <a:pt x="1359266" y="144469"/>
                  <a:pt x="1330344" y="162404"/>
                  <a:pt x="1330344" y="198275"/>
                </a:cubicBezTo>
                <a:cubicBezTo>
                  <a:pt x="1330344" y="248495"/>
                  <a:pt x="1366496" y="262843"/>
                  <a:pt x="1406262" y="270018"/>
                </a:cubicBezTo>
                <a:cubicBezTo>
                  <a:pt x="1442412" y="277191"/>
                  <a:pt x="1485792" y="284366"/>
                  <a:pt x="1521942" y="277191"/>
                </a:cubicBezTo>
                <a:cubicBezTo>
                  <a:pt x="1753307" y="237734"/>
                  <a:pt x="1981057" y="302301"/>
                  <a:pt x="2212420" y="295128"/>
                </a:cubicBezTo>
                <a:cubicBezTo>
                  <a:pt x="1485792" y="449373"/>
                  <a:pt x="751934" y="399154"/>
                  <a:pt x="0" y="452960"/>
                </a:cubicBezTo>
                <a:cubicBezTo>
                  <a:pt x="97608" y="560573"/>
                  <a:pt x="224135" y="470896"/>
                  <a:pt x="300051" y="549813"/>
                </a:cubicBezTo>
                <a:cubicBezTo>
                  <a:pt x="227750" y="714820"/>
                  <a:pt x="256671" y="804497"/>
                  <a:pt x="401272" y="815258"/>
                </a:cubicBezTo>
                <a:cubicBezTo>
                  <a:pt x="542261" y="826019"/>
                  <a:pt x="694093" y="768625"/>
                  <a:pt x="770008" y="965917"/>
                </a:cubicBezTo>
                <a:cubicBezTo>
                  <a:pt x="791699" y="1026898"/>
                  <a:pt x="925458" y="1008963"/>
                  <a:pt x="1008605" y="1019724"/>
                </a:cubicBezTo>
                <a:cubicBezTo>
                  <a:pt x="1189357" y="1044833"/>
                  <a:pt x="1380957" y="1019724"/>
                  <a:pt x="1554478" y="1098641"/>
                </a:cubicBezTo>
                <a:cubicBezTo>
                  <a:pt x="1623165" y="1127337"/>
                  <a:pt x="1670160" y="1148860"/>
                  <a:pt x="1634010" y="1227777"/>
                </a:cubicBezTo>
                <a:cubicBezTo>
                  <a:pt x="1597859" y="1310280"/>
                  <a:pt x="1644855" y="1338976"/>
                  <a:pt x="1702696" y="1371261"/>
                </a:cubicBezTo>
                <a:cubicBezTo>
                  <a:pt x="1746077" y="1396370"/>
                  <a:pt x="1811148" y="1389197"/>
                  <a:pt x="1847299" y="1464526"/>
                </a:cubicBezTo>
                <a:cubicBezTo>
                  <a:pt x="1467717" y="1453764"/>
                  <a:pt x="1098981" y="1392783"/>
                  <a:pt x="723015" y="1450177"/>
                </a:cubicBezTo>
                <a:cubicBezTo>
                  <a:pt x="1135131" y="1593662"/>
                  <a:pt x="1587014" y="1586487"/>
                  <a:pt x="1991901" y="1751495"/>
                </a:cubicBezTo>
                <a:cubicBezTo>
                  <a:pt x="1977441" y="1808889"/>
                  <a:pt x="1883449" y="1783778"/>
                  <a:pt x="1879835" y="1869870"/>
                </a:cubicBezTo>
                <a:cubicBezTo>
                  <a:pt x="2093123" y="1959548"/>
                  <a:pt x="2349794" y="1898566"/>
                  <a:pt x="2573927" y="2031290"/>
                </a:cubicBezTo>
                <a:cubicBezTo>
                  <a:pt x="2443785" y="2092271"/>
                  <a:pt x="2324488" y="1991831"/>
                  <a:pt x="2201575" y="2049225"/>
                </a:cubicBezTo>
                <a:cubicBezTo>
                  <a:pt x="2241342" y="2135316"/>
                  <a:pt x="4041644" y="2666208"/>
                  <a:pt x="4367000" y="2723602"/>
                </a:cubicBezTo>
                <a:cubicBezTo>
                  <a:pt x="4615085" y="2767993"/>
                  <a:pt x="5038048" y="2838109"/>
                  <a:pt x="5497485" y="2912009"/>
                </a:cubicBez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AECC5F-7FE0-48AD-8A9C-A649565CCB42}"/>
              </a:ext>
            </a:extLst>
          </p:cNvPr>
          <p:cNvSpPr>
            <a:spLocks noGrp="1"/>
          </p:cNvSpPr>
          <p:nvPr>
            <p:ph type="ctrTitle"/>
          </p:nvPr>
        </p:nvSpPr>
        <p:spPr>
          <a:xfrm>
            <a:off x="5895212" y="477341"/>
            <a:ext cx="5602705" cy="1316672"/>
          </a:xfrm>
        </p:spPr>
        <p:txBody>
          <a:bodyPr anchor="ctr">
            <a:normAutofit/>
          </a:bodyPr>
          <a:lstStyle/>
          <a:p>
            <a:r>
              <a:rPr lang="en-US" sz="6000" dirty="0"/>
              <a:t>Front End:</a:t>
            </a:r>
            <a:br>
              <a:rPr lang="en-US" sz="6000" dirty="0"/>
            </a:br>
            <a:r>
              <a:rPr lang="en-US" sz="2400" dirty="0"/>
              <a:t>Order Details</a:t>
            </a:r>
            <a:endParaRPr lang="en-US" sz="6000" dirty="0"/>
          </a:p>
        </p:txBody>
      </p:sp>
      <p:pic>
        <p:nvPicPr>
          <p:cNvPr id="5" name="Picture 4" descr="A screenshot of a social media post&#10;&#10;Description automatically generated">
            <a:extLst>
              <a:ext uri="{FF2B5EF4-FFF2-40B4-BE49-F238E27FC236}">
                <a16:creationId xmlns:a16="http://schemas.microsoft.com/office/drawing/2014/main" id="{2A995468-F05D-49CB-B967-A9B222BC8C2A}"/>
              </a:ext>
            </a:extLst>
          </p:cNvPr>
          <p:cNvPicPr>
            <a:picLocks noChangeAspect="1"/>
          </p:cNvPicPr>
          <p:nvPr/>
        </p:nvPicPr>
        <p:blipFill>
          <a:blip r:embed="rId2"/>
          <a:stretch>
            <a:fillRect/>
          </a:stretch>
        </p:blipFill>
        <p:spPr>
          <a:xfrm>
            <a:off x="160783" y="1993560"/>
            <a:ext cx="8845027" cy="4645779"/>
          </a:xfrm>
          <a:prstGeom prst="rect">
            <a:avLst/>
          </a:prstGeom>
        </p:spPr>
      </p:pic>
    </p:spTree>
    <p:extLst>
      <p:ext uri="{BB962C8B-B14F-4D97-AF65-F5344CB8AC3E}">
        <p14:creationId xmlns:p14="http://schemas.microsoft.com/office/powerpoint/2010/main" val="1520438503"/>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EC7823C-FDD6-429C-986C-063FDEBF9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B0651F5E-0457-4065-ACB2-8B81590C2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050098" flipH="1" flipV="1">
            <a:off x="-160709" y="3977842"/>
            <a:ext cx="7507400" cy="3166385"/>
          </a:xfrm>
          <a:custGeom>
            <a:avLst/>
            <a:gdLst>
              <a:gd name="connsiteX0" fmla="*/ 5497485 w 7507400"/>
              <a:gd name="connsiteY0" fmla="*/ 2912009 h 3166385"/>
              <a:gd name="connsiteX1" fmla="*/ 7034681 w 7507400"/>
              <a:gd name="connsiteY1" fmla="*/ 3151263 h 3166385"/>
              <a:gd name="connsiteX2" fmla="*/ 7137723 w 7507400"/>
              <a:gd name="connsiteY2" fmla="*/ 3166385 h 3166385"/>
              <a:gd name="connsiteX3" fmla="*/ 7507400 w 7507400"/>
              <a:gd name="connsiteY3" fmla="*/ 875071 h 3166385"/>
              <a:gd name="connsiteX4" fmla="*/ 2083578 w 7507400"/>
              <a:gd name="connsiteY4" fmla="*/ 0 h 3166385"/>
              <a:gd name="connsiteX5" fmla="*/ 2023081 w 7507400"/>
              <a:gd name="connsiteY5" fmla="*/ 5468 h 3166385"/>
              <a:gd name="connsiteX6" fmla="*/ 1865374 w 7507400"/>
              <a:gd name="connsiteY6" fmla="*/ 76313 h 3166385"/>
              <a:gd name="connsiteX7" fmla="*/ 1634010 w 7507400"/>
              <a:gd name="connsiteY7" fmla="*/ 119359 h 3166385"/>
              <a:gd name="connsiteX8" fmla="*/ 1388186 w 7507400"/>
              <a:gd name="connsiteY8" fmla="*/ 130121 h 3166385"/>
              <a:gd name="connsiteX9" fmla="*/ 1330344 w 7507400"/>
              <a:gd name="connsiteY9" fmla="*/ 198275 h 3166385"/>
              <a:gd name="connsiteX10" fmla="*/ 1406262 w 7507400"/>
              <a:gd name="connsiteY10" fmla="*/ 270018 h 3166385"/>
              <a:gd name="connsiteX11" fmla="*/ 1521942 w 7507400"/>
              <a:gd name="connsiteY11" fmla="*/ 277191 h 3166385"/>
              <a:gd name="connsiteX12" fmla="*/ 2212420 w 7507400"/>
              <a:gd name="connsiteY12" fmla="*/ 295128 h 3166385"/>
              <a:gd name="connsiteX13" fmla="*/ 0 w 7507400"/>
              <a:gd name="connsiteY13" fmla="*/ 452960 h 3166385"/>
              <a:gd name="connsiteX14" fmla="*/ 300051 w 7507400"/>
              <a:gd name="connsiteY14" fmla="*/ 549813 h 3166385"/>
              <a:gd name="connsiteX15" fmla="*/ 401272 w 7507400"/>
              <a:gd name="connsiteY15" fmla="*/ 815258 h 3166385"/>
              <a:gd name="connsiteX16" fmla="*/ 770008 w 7507400"/>
              <a:gd name="connsiteY16" fmla="*/ 965917 h 3166385"/>
              <a:gd name="connsiteX17" fmla="*/ 1008605 w 7507400"/>
              <a:gd name="connsiteY17" fmla="*/ 1019724 h 3166385"/>
              <a:gd name="connsiteX18" fmla="*/ 1554478 w 7507400"/>
              <a:gd name="connsiteY18" fmla="*/ 1098641 h 3166385"/>
              <a:gd name="connsiteX19" fmla="*/ 1634010 w 7507400"/>
              <a:gd name="connsiteY19" fmla="*/ 1227777 h 3166385"/>
              <a:gd name="connsiteX20" fmla="*/ 1702696 w 7507400"/>
              <a:gd name="connsiteY20" fmla="*/ 1371261 h 3166385"/>
              <a:gd name="connsiteX21" fmla="*/ 1847299 w 7507400"/>
              <a:gd name="connsiteY21" fmla="*/ 1464526 h 3166385"/>
              <a:gd name="connsiteX22" fmla="*/ 723015 w 7507400"/>
              <a:gd name="connsiteY22" fmla="*/ 1450177 h 3166385"/>
              <a:gd name="connsiteX23" fmla="*/ 1991901 w 7507400"/>
              <a:gd name="connsiteY23" fmla="*/ 1751495 h 3166385"/>
              <a:gd name="connsiteX24" fmla="*/ 1879835 w 7507400"/>
              <a:gd name="connsiteY24" fmla="*/ 1869870 h 3166385"/>
              <a:gd name="connsiteX25" fmla="*/ 2573927 w 7507400"/>
              <a:gd name="connsiteY25" fmla="*/ 2031290 h 3166385"/>
              <a:gd name="connsiteX26" fmla="*/ 2201575 w 7507400"/>
              <a:gd name="connsiteY26" fmla="*/ 2049225 h 3166385"/>
              <a:gd name="connsiteX27" fmla="*/ 4367000 w 7507400"/>
              <a:gd name="connsiteY27" fmla="*/ 2723602 h 3166385"/>
              <a:gd name="connsiteX28" fmla="*/ 5497485 w 7507400"/>
              <a:gd name="connsiteY28" fmla="*/ 2912009 h 3166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507400" h="3166385">
                <a:moveTo>
                  <a:pt x="5497485" y="2912009"/>
                </a:moveTo>
                <a:cubicBezTo>
                  <a:pt x="6033497" y="2998226"/>
                  <a:pt x="6619155" y="3089592"/>
                  <a:pt x="7034681" y="3151263"/>
                </a:cubicBezTo>
                <a:lnTo>
                  <a:pt x="7137723" y="3166385"/>
                </a:lnTo>
                <a:lnTo>
                  <a:pt x="7507400" y="875071"/>
                </a:lnTo>
                <a:lnTo>
                  <a:pt x="2083578" y="0"/>
                </a:lnTo>
                <a:lnTo>
                  <a:pt x="2023081" y="5468"/>
                </a:lnTo>
                <a:cubicBezTo>
                  <a:pt x="1965692" y="12642"/>
                  <a:pt x="1910562" y="27887"/>
                  <a:pt x="1865374" y="76313"/>
                </a:cubicBezTo>
                <a:cubicBezTo>
                  <a:pt x="1796688" y="151642"/>
                  <a:pt x="1724387" y="162404"/>
                  <a:pt x="1634010" y="119359"/>
                </a:cubicBezTo>
                <a:cubicBezTo>
                  <a:pt x="1554478" y="79900"/>
                  <a:pt x="1467718" y="90662"/>
                  <a:pt x="1388186" y="130121"/>
                </a:cubicBezTo>
                <a:cubicBezTo>
                  <a:pt x="1359266" y="144469"/>
                  <a:pt x="1330344" y="162404"/>
                  <a:pt x="1330344" y="198275"/>
                </a:cubicBezTo>
                <a:cubicBezTo>
                  <a:pt x="1330344" y="248495"/>
                  <a:pt x="1366496" y="262843"/>
                  <a:pt x="1406262" y="270018"/>
                </a:cubicBezTo>
                <a:cubicBezTo>
                  <a:pt x="1442412" y="277191"/>
                  <a:pt x="1485792" y="284366"/>
                  <a:pt x="1521942" y="277191"/>
                </a:cubicBezTo>
                <a:cubicBezTo>
                  <a:pt x="1753307" y="237734"/>
                  <a:pt x="1981057" y="302301"/>
                  <a:pt x="2212420" y="295128"/>
                </a:cubicBezTo>
                <a:cubicBezTo>
                  <a:pt x="1485792" y="449373"/>
                  <a:pt x="751934" y="399154"/>
                  <a:pt x="0" y="452960"/>
                </a:cubicBezTo>
                <a:cubicBezTo>
                  <a:pt x="97608" y="560573"/>
                  <a:pt x="224135" y="470896"/>
                  <a:pt x="300051" y="549813"/>
                </a:cubicBezTo>
                <a:cubicBezTo>
                  <a:pt x="227750" y="714820"/>
                  <a:pt x="256671" y="804497"/>
                  <a:pt x="401272" y="815258"/>
                </a:cubicBezTo>
                <a:cubicBezTo>
                  <a:pt x="542261" y="826019"/>
                  <a:pt x="694093" y="768625"/>
                  <a:pt x="770008" y="965917"/>
                </a:cubicBezTo>
                <a:cubicBezTo>
                  <a:pt x="791699" y="1026898"/>
                  <a:pt x="925458" y="1008963"/>
                  <a:pt x="1008605" y="1019724"/>
                </a:cubicBezTo>
                <a:cubicBezTo>
                  <a:pt x="1189357" y="1044833"/>
                  <a:pt x="1380957" y="1019724"/>
                  <a:pt x="1554478" y="1098641"/>
                </a:cubicBezTo>
                <a:cubicBezTo>
                  <a:pt x="1623165" y="1127337"/>
                  <a:pt x="1670160" y="1148860"/>
                  <a:pt x="1634010" y="1227777"/>
                </a:cubicBezTo>
                <a:cubicBezTo>
                  <a:pt x="1597859" y="1310280"/>
                  <a:pt x="1644855" y="1338976"/>
                  <a:pt x="1702696" y="1371261"/>
                </a:cubicBezTo>
                <a:cubicBezTo>
                  <a:pt x="1746077" y="1396370"/>
                  <a:pt x="1811148" y="1389197"/>
                  <a:pt x="1847299" y="1464526"/>
                </a:cubicBezTo>
                <a:cubicBezTo>
                  <a:pt x="1467717" y="1453764"/>
                  <a:pt x="1098981" y="1392783"/>
                  <a:pt x="723015" y="1450177"/>
                </a:cubicBezTo>
                <a:cubicBezTo>
                  <a:pt x="1135131" y="1593662"/>
                  <a:pt x="1587014" y="1586487"/>
                  <a:pt x="1991901" y="1751495"/>
                </a:cubicBezTo>
                <a:cubicBezTo>
                  <a:pt x="1977441" y="1808889"/>
                  <a:pt x="1883449" y="1783778"/>
                  <a:pt x="1879835" y="1869870"/>
                </a:cubicBezTo>
                <a:cubicBezTo>
                  <a:pt x="2093123" y="1959548"/>
                  <a:pt x="2349794" y="1898566"/>
                  <a:pt x="2573927" y="2031290"/>
                </a:cubicBezTo>
                <a:cubicBezTo>
                  <a:pt x="2443785" y="2092271"/>
                  <a:pt x="2324488" y="1991831"/>
                  <a:pt x="2201575" y="2049225"/>
                </a:cubicBezTo>
                <a:cubicBezTo>
                  <a:pt x="2241342" y="2135316"/>
                  <a:pt x="4041644" y="2666208"/>
                  <a:pt x="4367000" y="2723602"/>
                </a:cubicBezTo>
                <a:cubicBezTo>
                  <a:pt x="4615085" y="2767993"/>
                  <a:pt x="5038048" y="2838109"/>
                  <a:pt x="5497485" y="2912009"/>
                </a:cubicBez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0ADAE8B-DF86-403C-A805-5860626E0C8B}"/>
              </a:ext>
            </a:extLst>
          </p:cNvPr>
          <p:cNvSpPr>
            <a:spLocks noGrp="1"/>
          </p:cNvSpPr>
          <p:nvPr>
            <p:ph type="ctrTitle"/>
          </p:nvPr>
        </p:nvSpPr>
        <p:spPr>
          <a:xfrm>
            <a:off x="6272898" y="452987"/>
            <a:ext cx="5602705" cy="1247098"/>
          </a:xfrm>
        </p:spPr>
        <p:txBody>
          <a:bodyPr anchor="ctr">
            <a:normAutofit fontScale="90000"/>
          </a:bodyPr>
          <a:lstStyle/>
          <a:p>
            <a:r>
              <a:rPr lang="en-US" sz="6000" dirty="0"/>
              <a:t>Front End:</a:t>
            </a:r>
            <a:br>
              <a:rPr lang="en-US" sz="6000" dirty="0"/>
            </a:br>
            <a:r>
              <a:rPr lang="en-US" sz="2200" dirty="0"/>
              <a:t>Product Details Search based on Brand and category</a:t>
            </a:r>
            <a:endParaRPr lang="en-US" sz="6000" dirty="0"/>
          </a:p>
        </p:txBody>
      </p:sp>
      <p:pic>
        <p:nvPicPr>
          <p:cNvPr id="5" name="Picture 4" descr="A screenshot of a social media post&#10;&#10;Description automatically generated">
            <a:extLst>
              <a:ext uri="{FF2B5EF4-FFF2-40B4-BE49-F238E27FC236}">
                <a16:creationId xmlns:a16="http://schemas.microsoft.com/office/drawing/2014/main" id="{9F490A67-A081-41CD-8307-070C0B01779C}"/>
              </a:ext>
            </a:extLst>
          </p:cNvPr>
          <p:cNvPicPr>
            <a:picLocks noChangeAspect="1"/>
          </p:cNvPicPr>
          <p:nvPr/>
        </p:nvPicPr>
        <p:blipFill>
          <a:blip r:embed="rId2"/>
          <a:stretch>
            <a:fillRect/>
          </a:stretch>
        </p:blipFill>
        <p:spPr>
          <a:xfrm>
            <a:off x="136356" y="1810754"/>
            <a:ext cx="9489691" cy="4952114"/>
          </a:xfrm>
          <a:prstGeom prst="rect">
            <a:avLst/>
          </a:prstGeom>
        </p:spPr>
      </p:pic>
    </p:spTree>
    <p:extLst>
      <p:ext uri="{BB962C8B-B14F-4D97-AF65-F5344CB8AC3E}">
        <p14:creationId xmlns:p14="http://schemas.microsoft.com/office/powerpoint/2010/main" val="2221804636"/>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EC7823C-FDD6-429C-986C-063FDEBF9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B0651F5E-0457-4065-ACB2-8B81590C2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050098" flipH="1" flipV="1">
            <a:off x="-160709" y="3977842"/>
            <a:ext cx="7507400" cy="3166385"/>
          </a:xfrm>
          <a:custGeom>
            <a:avLst/>
            <a:gdLst>
              <a:gd name="connsiteX0" fmla="*/ 5497485 w 7507400"/>
              <a:gd name="connsiteY0" fmla="*/ 2912009 h 3166385"/>
              <a:gd name="connsiteX1" fmla="*/ 7034681 w 7507400"/>
              <a:gd name="connsiteY1" fmla="*/ 3151263 h 3166385"/>
              <a:gd name="connsiteX2" fmla="*/ 7137723 w 7507400"/>
              <a:gd name="connsiteY2" fmla="*/ 3166385 h 3166385"/>
              <a:gd name="connsiteX3" fmla="*/ 7507400 w 7507400"/>
              <a:gd name="connsiteY3" fmla="*/ 875071 h 3166385"/>
              <a:gd name="connsiteX4" fmla="*/ 2083578 w 7507400"/>
              <a:gd name="connsiteY4" fmla="*/ 0 h 3166385"/>
              <a:gd name="connsiteX5" fmla="*/ 2023081 w 7507400"/>
              <a:gd name="connsiteY5" fmla="*/ 5468 h 3166385"/>
              <a:gd name="connsiteX6" fmla="*/ 1865374 w 7507400"/>
              <a:gd name="connsiteY6" fmla="*/ 76313 h 3166385"/>
              <a:gd name="connsiteX7" fmla="*/ 1634010 w 7507400"/>
              <a:gd name="connsiteY7" fmla="*/ 119359 h 3166385"/>
              <a:gd name="connsiteX8" fmla="*/ 1388186 w 7507400"/>
              <a:gd name="connsiteY8" fmla="*/ 130121 h 3166385"/>
              <a:gd name="connsiteX9" fmla="*/ 1330344 w 7507400"/>
              <a:gd name="connsiteY9" fmla="*/ 198275 h 3166385"/>
              <a:gd name="connsiteX10" fmla="*/ 1406262 w 7507400"/>
              <a:gd name="connsiteY10" fmla="*/ 270018 h 3166385"/>
              <a:gd name="connsiteX11" fmla="*/ 1521942 w 7507400"/>
              <a:gd name="connsiteY11" fmla="*/ 277191 h 3166385"/>
              <a:gd name="connsiteX12" fmla="*/ 2212420 w 7507400"/>
              <a:gd name="connsiteY12" fmla="*/ 295128 h 3166385"/>
              <a:gd name="connsiteX13" fmla="*/ 0 w 7507400"/>
              <a:gd name="connsiteY13" fmla="*/ 452960 h 3166385"/>
              <a:gd name="connsiteX14" fmla="*/ 300051 w 7507400"/>
              <a:gd name="connsiteY14" fmla="*/ 549813 h 3166385"/>
              <a:gd name="connsiteX15" fmla="*/ 401272 w 7507400"/>
              <a:gd name="connsiteY15" fmla="*/ 815258 h 3166385"/>
              <a:gd name="connsiteX16" fmla="*/ 770008 w 7507400"/>
              <a:gd name="connsiteY16" fmla="*/ 965917 h 3166385"/>
              <a:gd name="connsiteX17" fmla="*/ 1008605 w 7507400"/>
              <a:gd name="connsiteY17" fmla="*/ 1019724 h 3166385"/>
              <a:gd name="connsiteX18" fmla="*/ 1554478 w 7507400"/>
              <a:gd name="connsiteY18" fmla="*/ 1098641 h 3166385"/>
              <a:gd name="connsiteX19" fmla="*/ 1634010 w 7507400"/>
              <a:gd name="connsiteY19" fmla="*/ 1227777 h 3166385"/>
              <a:gd name="connsiteX20" fmla="*/ 1702696 w 7507400"/>
              <a:gd name="connsiteY20" fmla="*/ 1371261 h 3166385"/>
              <a:gd name="connsiteX21" fmla="*/ 1847299 w 7507400"/>
              <a:gd name="connsiteY21" fmla="*/ 1464526 h 3166385"/>
              <a:gd name="connsiteX22" fmla="*/ 723015 w 7507400"/>
              <a:gd name="connsiteY22" fmla="*/ 1450177 h 3166385"/>
              <a:gd name="connsiteX23" fmla="*/ 1991901 w 7507400"/>
              <a:gd name="connsiteY23" fmla="*/ 1751495 h 3166385"/>
              <a:gd name="connsiteX24" fmla="*/ 1879835 w 7507400"/>
              <a:gd name="connsiteY24" fmla="*/ 1869870 h 3166385"/>
              <a:gd name="connsiteX25" fmla="*/ 2573927 w 7507400"/>
              <a:gd name="connsiteY25" fmla="*/ 2031290 h 3166385"/>
              <a:gd name="connsiteX26" fmla="*/ 2201575 w 7507400"/>
              <a:gd name="connsiteY26" fmla="*/ 2049225 h 3166385"/>
              <a:gd name="connsiteX27" fmla="*/ 4367000 w 7507400"/>
              <a:gd name="connsiteY27" fmla="*/ 2723602 h 3166385"/>
              <a:gd name="connsiteX28" fmla="*/ 5497485 w 7507400"/>
              <a:gd name="connsiteY28" fmla="*/ 2912009 h 3166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507400" h="3166385">
                <a:moveTo>
                  <a:pt x="5497485" y="2912009"/>
                </a:moveTo>
                <a:cubicBezTo>
                  <a:pt x="6033497" y="2998226"/>
                  <a:pt x="6619155" y="3089592"/>
                  <a:pt x="7034681" y="3151263"/>
                </a:cubicBezTo>
                <a:lnTo>
                  <a:pt x="7137723" y="3166385"/>
                </a:lnTo>
                <a:lnTo>
                  <a:pt x="7507400" y="875071"/>
                </a:lnTo>
                <a:lnTo>
                  <a:pt x="2083578" y="0"/>
                </a:lnTo>
                <a:lnTo>
                  <a:pt x="2023081" y="5468"/>
                </a:lnTo>
                <a:cubicBezTo>
                  <a:pt x="1965692" y="12642"/>
                  <a:pt x="1910562" y="27887"/>
                  <a:pt x="1865374" y="76313"/>
                </a:cubicBezTo>
                <a:cubicBezTo>
                  <a:pt x="1796688" y="151642"/>
                  <a:pt x="1724387" y="162404"/>
                  <a:pt x="1634010" y="119359"/>
                </a:cubicBezTo>
                <a:cubicBezTo>
                  <a:pt x="1554478" y="79900"/>
                  <a:pt x="1467718" y="90662"/>
                  <a:pt x="1388186" y="130121"/>
                </a:cubicBezTo>
                <a:cubicBezTo>
                  <a:pt x="1359266" y="144469"/>
                  <a:pt x="1330344" y="162404"/>
                  <a:pt x="1330344" y="198275"/>
                </a:cubicBezTo>
                <a:cubicBezTo>
                  <a:pt x="1330344" y="248495"/>
                  <a:pt x="1366496" y="262843"/>
                  <a:pt x="1406262" y="270018"/>
                </a:cubicBezTo>
                <a:cubicBezTo>
                  <a:pt x="1442412" y="277191"/>
                  <a:pt x="1485792" y="284366"/>
                  <a:pt x="1521942" y="277191"/>
                </a:cubicBezTo>
                <a:cubicBezTo>
                  <a:pt x="1753307" y="237734"/>
                  <a:pt x="1981057" y="302301"/>
                  <a:pt x="2212420" y="295128"/>
                </a:cubicBezTo>
                <a:cubicBezTo>
                  <a:pt x="1485792" y="449373"/>
                  <a:pt x="751934" y="399154"/>
                  <a:pt x="0" y="452960"/>
                </a:cubicBezTo>
                <a:cubicBezTo>
                  <a:pt x="97608" y="560573"/>
                  <a:pt x="224135" y="470896"/>
                  <a:pt x="300051" y="549813"/>
                </a:cubicBezTo>
                <a:cubicBezTo>
                  <a:pt x="227750" y="714820"/>
                  <a:pt x="256671" y="804497"/>
                  <a:pt x="401272" y="815258"/>
                </a:cubicBezTo>
                <a:cubicBezTo>
                  <a:pt x="542261" y="826019"/>
                  <a:pt x="694093" y="768625"/>
                  <a:pt x="770008" y="965917"/>
                </a:cubicBezTo>
                <a:cubicBezTo>
                  <a:pt x="791699" y="1026898"/>
                  <a:pt x="925458" y="1008963"/>
                  <a:pt x="1008605" y="1019724"/>
                </a:cubicBezTo>
                <a:cubicBezTo>
                  <a:pt x="1189357" y="1044833"/>
                  <a:pt x="1380957" y="1019724"/>
                  <a:pt x="1554478" y="1098641"/>
                </a:cubicBezTo>
                <a:cubicBezTo>
                  <a:pt x="1623165" y="1127337"/>
                  <a:pt x="1670160" y="1148860"/>
                  <a:pt x="1634010" y="1227777"/>
                </a:cubicBezTo>
                <a:cubicBezTo>
                  <a:pt x="1597859" y="1310280"/>
                  <a:pt x="1644855" y="1338976"/>
                  <a:pt x="1702696" y="1371261"/>
                </a:cubicBezTo>
                <a:cubicBezTo>
                  <a:pt x="1746077" y="1396370"/>
                  <a:pt x="1811148" y="1389197"/>
                  <a:pt x="1847299" y="1464526"/>
                </a:cubicBezTo>
                <a:cubicBezTo>
                  <a:pt x="1467717" y="1453764"/>
                  <a:pt x="1098981" y="1392783"/>
                  <a:pt x="723015" y="1450177"/>
                </a:cubicBezTo>
                <a:cubicBezTo>
                  <a:pt x="1135131" y="1593662"/>
                  <a:pt x="1587014" y="1586487"/>
                  <a:pt x="1991901" y="1751495"/>
                </a:cubicBezTo>
                <a:cubicBezTo>
                  <a:pt x="1977441" y="1808889"/>
                  <a:pt x="1883449" y="1783778"/>
                  <a:pt x="1879835" y="1869870"/>
                </a:cubicBezTo>
                <a:cubicBezTo>
                  <a:pt x="2093123" y="1959548"/>
                  <a:pt x="2349794" y="1898566"/>
                  <a:pt x="2573927" y="2031290"/>
                </a:cubicBezTo>
                <a:cubicBezTo>
                  <a:pt x="2443785" y="2092271"/>
                  <a:pt x="2324488" y="1991831"/>
                  <a:pt x="2201575" y="2049225"/>
                </a:cubicBezTo>
                <a:cubicBezTo>
                  <a:pt x="2241342" y="2135316"/>
                  <a:pt x="4041644" y="2666208"/>
                  <a:pt x="4367000" y="2723602"/>
                </a:cubicBezTo>
                <a:cubicBezTo>
                  <a:pt x="4615085" y="2767993"/>
                  <a:pt x="5038048" y="2838109"/>
                  <a:pt x="5497485" y="2912009"/>
                </a:cubicBez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A28483F5-2665-490B-95D6-FF826177ED11}"/>
              </a:ext>
            </a:extLst>
          </p:cNvPr>
          <p:cNvSpPr>
            <a:spLocks noGrp="1"/>
          </p:cNvSpPr>
          <p:nvPr>
            <p:ph type="ctrTitle"/>
          </p:nvPr>
        </p:nvSpPr>
        <p:spPr>
          <a:xfrm>
            <a:off x="6322594" y="348625"/>
            <a:ext cx="5602705" cy="1351459"/>
          </a:xfrm>
        </p:spPr>
        <p:txBody>
          <a:bodyPr anchor="ctr">
            <a:normAutofit/>
          </a:bodyPr>
          <a:lstStyle/>
          <a:p>
            <a:r>
              <a:rPr lang="en-US" sz="6000" dirty="0"/>
              <a:t>Front End:</a:t>
            </a:r>
            <a:br>
              <a:rPr lang="en-US" sz="6000" dirty="0"/>
            </a:br>
            <a:r>
              <a:rPr lang="en-US" sz="2200" dirty="0"/>
              <a:t>Product Search based on Brand</a:t>
            </a:r>
            <a:endParaRPr lang="en-US" sz="6000" dirty="0"/>
          </a:p>
        </p:txBody>
      </p:sp>
      <p:pic>
        <p:nvPicPr>
          <p:cNvPr id="5" name="Picture 4" descr="A screenshot of a social media post&#10;&#10;Description automatically generated">
            <a:extLst>
              <a:ext uri="{FF2B5EF4-FFF2-40B4-BE49-F238E27FC236}">
                <a16:creationId xmlns:a16="http://schemas.microsoft.com/office/drawing/2014/main" id="{6C88D609-F198-49F0-985B-FA2FBAA3CEEA}"/>
              </a:ext>
            </a:extLst>
          </p:cNvPr>
          <p:cNvPicPr>
            <a:picLocks noChangeAspect="1"/>
          </p:cNvPicPr>
          <p:nvPr/>
        </p:nvPicPr>
        <p:blipFill>
          <a:blip r:embed="rId2"/>
          <a:stretch>
            <a:fillRect/>
          </a:stretch>
        </p:blipFill>
        <p:spPr>
          <a:xfrm>
            <a:off x="114300" y="1836808"/>
            <a:ext cx="9491869" cy="4933389"/>
          </a:xfrm>
          <a:prstGeom prst="rect">
            <a:avLst/>
          </a:prstGeom>
        </p:spPr>
      </p:pic>
    </p:spTree>
    <p:extLst>
      <p:ext uri="{BB962C8B-B14F-4D97-AF65-F5344CB8AC3E}">
        <p14:creationId xmlns:p14="http://schemas.microsoft.com/office/powerpoint/2010/main" val="3184436690"/>
      </p:ext>
    </p:extLst>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EC7823C-FDD6-429C-986C-063FDEBF9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B0651F5E-0457-4065-ACB2-8B81590C2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050098" flipH="1" flipV="1">
            <a:off x="-160709" y="3977842"/>
            <a:ext cx="7507400" cy="3166385"/>
          </a:xfrm>
          <a:custGeom>
            <a:avLst/>
            <a:gdLst>
              <a:gd name="connsiteX0" fmla="*/ 5497485 w 7507400"/>
              <a:gd name="connsiteY0" fmla="*/ 2912009 h 3166385"/>
              <a:gd name="connsiteX1" fmla="*/ 7034681 w 7507400"/>
              <a:gd name="connsiteY1" fmla="*/ 3151263 h 3166385"/>
              <a:gd name="connsiteX2" fmla="*/ 7137723 w 7507400"/>
              <a:gd name="connsiteY2" fmla="*/ 3166385 h 3166385"/>
              <a:gd name="connsiteX3" fmla="*/ 7507400 w 7507400"/>
              <a:gd name="connsiteY3" fmla="*/ 875071 h 3166385"/>
              <a:gd name="connsiteX4" fmla="*/ 2083578 w 7507400"/>
              <a:gd name="connsiteY4" fmla="*/ 0 h 3166385"/>
              <a:gd name="connsiteX5" fmla="*/ 2023081 w 7507400"/>
              <a:gd name="connsiteY5" fmla="*/ 5468 h 3166385"/>
              <a:gd name="connsiteX6" fmla="*/ 1865374 w 7507400"/>
              <a:gd name="connsiteY6" fmla="*/ 76313 h 3166385"/>
              <a:gd name="connsiteX7" fmla="*/ 1634010 w 7507400"/>
              <a:gd name="connsiteY7" fmla="*/ 119359 h 3166385"/>
              <a:gd name="connsiteX8" fmla="*/ 1388186 w 7507400"/>
              <a:gd name="connsiteY8" fmla="*/ 130121 h 3166385"/>
              <a:gd name="connsiteX9" fmla="*/ 1330344 w 7507400"/>
              <a:gd name="connsiteY9" fmla="*/ 198275 h 3166385"/>
              <a:gd name="connsiteX10" fmla="*/ 1406262 w 7507400"/>
              <a:gd name="connsiteY10" fmla="*/ 270018 h 3166385"/>
              <a:gd name="connsiteX11" fmla="*/ 1521942 w 7507400"/>
              <a:gd name="connsiteY11" fmla="*/ 277191 h 3166385"/>
              <a:gd name="connsiteX12" fmla="*/ 2212420 w 7507400"/>
              <a:gd name="connsiteY12" fmla="*/ 295128 h 3166385"/>
              <a:gd name="connsiteX13" fmla="*/ 0 w 7507400"/>
              <a:gd name="connsiteY13" fmla="*/ 452960 h 3166385"/>
              <a:gd name="connsiteX14" fmla="*/ 300051 w 7507400"/>
              <a:gd name="connsiteY14" fmla="*/ 549813 h 3166385"/>
              <a:gd name="connsiteX15" fmla="*/ 401272 w 7507400"/>
              <a:gd name="connsiteY15" fmla="*/ 815258 h 3166385"/>
              <a:gd name="connsiteX16" fmla="*/ 770008 w 7507400"/>
              <a:gd name="connsiteY16" fmla="*/ 965917 h 3166385"/>
              <a:gd name="connsiteX17" fmla="*/ 1008605 w 7507400"/>
              <a:gd name="connsiteY17" fmla="*/ 1019724 h 3166385"/>
              <a:gd name="connsiteX18" fmla="*/ 1554478 w 7507400"/>
              <a:gd name="connsiteY18" fmla="*/ 1098641 h 3166385"/>
              <a:gd name="connsiteX19" fmla="*/ 1634010 w 7507400"/>
              <a:gd name="connsiteY19" fmla="*/ 1227777 h 3166385"/>
              <a:gd name="connsiteX20" fmla="*/ 1702696 w 7507400"/>
              <a:gd name="connsiteY20" fmla="*/ 1371261 h 3166385"/>
              <a:gd name="connsiteX21" fmla="*/ 1847299 w 7507400"/>
              <a:gd name="connsiteY21" fmla="*/ 1464526 h 3166385"/>
              <a:gd name="connsiteX22" fmla="*/ 723015 w 7507400"/>
              <a:gd name="connsiteY22" fmla="*/ 1450177 h 3166385"/>
              <a:gd name="connsiteX23" fmla="*/ 1991901 w 7507400"/>
              <a:gd name="connsiteY23" fmla="*/ 1751495 h 3166385"/>
              <a:gd name="connsiteX24" fmla="*/ 1879835 w 7507400"/>
              <a:gd name="connsiteY24" fmla="*/ 1869870 h 3166385"/>
              <a:gd name="connsiteX25" fmla="*/ 2573927 w 7507400"/>
              <a:gd name="connsiteY25" fmla="*/ 2031290 h 3166385"/>
              <a:gd name="connsiteX26" fmla="*/ 2201575 w 7507400"/>
              <a:gd name="connsiteY26" fmla="*/ 2049225 h 3166385"/>
              <a:gd name="connsiteX27" fmla="*/ 4367000 w 7507400"/>
              <a:gd name="connsiteY27" fmla="*/ 2723602 h 3166385"/>
              <a:gd name="connsiteX28" fmla="*/ 5497485 w 7507400"/>
              <a:gd name="connsiteY28" fmla="*/ 2912009 h 3166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507400" h="3166385">
                <a:moveTo>
                  <a:pt x="5497485" y="2912009"/>
                </a:moveTo>
                <a:cubicBezTo>
                  <a:pt x="6033497" y="2998226"/>
                  <a:pt x="6619155" y="3089592"/>
                  <a:pt x="7034681" y="3151263"/>
                </a:cubicBezTo>
                <a:lnTo>
                  <a:pt x="7137723" y="3166385"/>
                </a:lnTo>
                <a:lnTo>
                  <a:pt x="7507400" y="875071"/>
                </a:lnTo>
                <a:lnTo>
                  <a:pt x="2083578" y="0"/>
                </a:lnTo>
                <a:lnTo>
                  <a:pt x="2023081" y="5468"/>
                </a:lnTo>
                <a:cubicBezTo>
                  <a:pt x="1965692" y="12642"/>
                  <a:pt x="1910562" y="27887"/>
                  <a:pt x="1865374" y="76313"/>
                </a:cubicBezTo>
                <a:cubicBezTo>
                  <a:pt x="1796688" y="151642"/>
                  <a:pt x="1724387" y="162404"/>
                  <a:pt x="1634010" y="119359"/>
                </a:cubicBezTo>
                <a:cubicBezTo>
                  <a:pt x="1554478" y="79900"/>
                  <a:pt x="1467718" y="90662"/>
                  <a:pt x="1388186" y="130121"/>
                </a:cubicBezTo>
                <a:cubicBezTo>
                  <a:pt x="1359266" y="144469"/>
                  <a:pt x="1330344" y="162404"/>
                  <a:pt x="1330344" y="198275"/>
                </a:cubicBezTo>
                <a:cubicBezTo>
                  <a:pt x="1330344" y="248495"/>
                  <a:pt x="1366496" y="262843"/>
                  <a:pt x="1406262" y="270018"/>
                </a:cubicBezTo>
                <a:cubicBezTo>
                  <a:pt x="1442412" y="277191"/>
                  <a:pt x="1485792" y="284366"/>
                  <a:pt x="1521942" y="277191"/>
                </a:cubicBezTo>
                <a:cubicBezTo>
                  <a:pt x="1753307" y="237734"/>
                  <a:pt x="1981057" y="302301"/>
                  <a:pt x="2212420" y="295128"/>
                </a:cubicBezTo>
                <a:cubicBezTo>
                  <a:pt x="1485792" y="449373"/>
                  <a:pt x="751934" y="399154"/>
                  <a:pt x="0" y="452960"/>
                </a:cubicBezTo>
                <a:cubicBezTo>
                  <a:pt x="97608" y="560573"/>
                  <a:pt x="224135" y="470896"/>
                  <a:pt x="300051" y="549813"/>
                </a:cubicBezTo>
                <a:cubicBezTo>
                  <a:pt x="227750" y="714820"/>
                  <a:pt x="256671" y="804497"/>
                  <a:pt x="401272" y="815258"/>
                </a:cubicBezTo>
                <a:cubicBezTo>
                  <a:pt x="542261" y="826019"/>
                  <a:pt x="694093" y="768625"/>
                  <a:pt x="770008" y="965917"/>
                </a:cubicBezTo>
                <a:cubicBezTo>
                  <a:pt x="791699" y="1026898"/>
                  <a:pt x="925458" y="1008963"/>
                  <a:pt x="1008605" y="1019724"/>
                </a:cubicBezTo>
                <a:cubicBezTo>
                  <a:pt x="1189357" y="1044833"/>
                  <a:pt x="1380957" y="1019724"/>
                  <a:pt x="1554478" y="1098641"/>
                </a:cubicBezTo>
                <a:cubicBezTo>
                  <a:pt x="1623165" y="1127337"/>
                  <a:pt x="1670160" y="1148860"/>
                  <a:pt x="1634010" y="1227777"/>
                </a:cubicBezTo>
                <a:cubicBezTo>
                  <a:pt x="1597859" y="1310280"/>
                  <a:pt x="1644855" y="1338976"/>
                  <a:pt x="1702696" y="1371261"/>
                </a:cubicBezTo>
                <a:cubicBezTo>
                  <a:pt x="1746077" y="1396370"/>
                  <a:pt x="1811148" y="1389197"/>
                  <a:pt x="1847299" y="1464526"/>
                </a:cubicBezTo>
                <a:cubicBezTo>
                  <a:pt x="1467717" y="1453764"/>
                  <a:pt x="1098981" y="1392783"/>
                  <a:pt x="723015" y="1450177"/>
                </a:cubicBezTo>
                <a:cubicBezTo>
                  <a:pt x="1135131" y="1593662"/>
                  <a:pt x="1587014" y="1586487"/>
                  <a:pt x="1991901" y="1751495"/>
                </a:cubicBezTo>
                <a:cubicBezTo>
                  <a:pt x="1977441" y="1808889"/>
                  <a:pt x="1883449" y="1783778"/>
                  <a:pt x="1879835" y="1869870"/>
                </a:cubicBezTo>
                <a:cubicBezTo>
                  <a:pt x="2093123" y="1959548"/>
                  <a:pt x="2349794" y="1898566"/>
                  <a:pt x="2573927" y="2031290"/>
                </a:cubicBezTo>
                <a:cubicBezTo>
                  <a:pt x="2443785" y="2092271"/>
                  <a:pt x="2324488" y="1991831"/>
                  <a:pt x="2201575" y="2049225"/>
                </a:cubicBezTo>
                <a:cubicBezTo>
                  <a:pt x="2241342" y="2135316"/>
                  <a:pt x="4041644" y="2666208"/>
                  <a:pt x="4367000" y="2723602"/>
                </a:cubicBezTo>
                <a:cubicBezTo>
                  <a:pt x="4615085" y="2767993"/>
                  <a:pt x="5038048" y="2838109"/>
                  <a:pt x="5497485" y="2912009"/>
                </a:cubicBez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E0101319-BCD1-48FD-A328-433DF6C6245F}"/>
              </a:ext>
            </a:extLst>
          </p:cNvPr>
          <p:cNvSpPr>
            <a:spLocks noGrp="1"/>
          </p:cNvSpPr>
          <p:nvPr>
            <p:ph type="ctrTitle"/>
          </p:nvPr>
        </p:nvSpPr>
        <p:spPr>
          <a:xfrm>
            <a:off x="7550939" y="117913"/>
            <a:ext cx="5602705" cy="1609877"/>
          </a:xfrm>
        </p:spPr>
        <p:txBody>
          <a:bodyPr anchor="ctr">
            <a:normAutofit fontScale="90000"/>
          </a:bodyPr>
          <a:lstStyle/>
          <a:p>
            <a:r>
              <a:rPr lang="en-US" sz="6000" dirty="0" err="1"/>
              <a:t>PowerBI</a:t>
            </a:r>
            <a:r>
              <a:rPr lang="en-US" sz="6000" dirty="0"/>
              <a:t> Dashboard</a:t>
            </a:r>
          </a:p>
        </p:txBody>
      </p:sp>
      <p:pic>
        <p:nvPicPr>
          <p:cNvPr id="5" name="Picture 4" descr="A picture containing screenshot&#10;&#10;Description automatically generated">
            <a:extLst>
              <a:ext uri="{FF2B5EF4-FFF2-40B4-BE49-F238E27FC236}">
                <a16:creationId xmlns:a16="http://schemas.microsoft.com/office/drawing/2014/main" id="{9075563D-0814-476A-BC6C-523149AD3A24}"/>
              </a:ext>
            </a:extLst>
          </p:cNvPr>
          <p:cNvPicPr>
            <a:picLocks noChangeAspect="1"/>
          </p:cNvPicPr>
          <p:nvPr/>
        </p:nvPicPr>
        <p:blipFill>
          <a:blip r:embed="rId2"/>
          <a:stretch>
            <a:fillRect/>
          </a:stretch>
        </p:blipFill>
        <p:spPr>
          <a:xfrm>
            <a:off x="0" y="1727790"/>
            <a:ext cx="9148970" cy="5098089"/>
          </a:xfrm>
          <a:prstGeom prst="rect">
            <a:avLst/>
          </a:prstGeom>
        </p:spPr>
      </p:pic>
    </p:spTree>
    <p:extLst>
      <p:ext uri="{BB962C8B-B14F-4D97-AF65-F5344CB8AC3E}">
        <p14:creationId xmlns:p14="http://schemas.microsoft.com/office/powerpoint/2010/main" val="3426300150"/>
      </p:ext>
    </p:extLst>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2A83B-36B3-4FD0-84CC-BD920DE08466}"/>
              </a:ext>
            </a:extLst>
          </p:cNvPr>
          <p:cNvSpPr>
            <a:spLocks noGrp="1"/>
          </p:cNvSpPr>
          <p:nvPr>
            <p:ph type="ctrTitle"/>
          </p:nvPr>
        </p:nvSpPr>
        <p:spPr>
          <a:xfrm>
            <a:off x="1342504" y="456613"/>
            <a:ext cx="8280699" cy="897873"/>
          </a:xfrm>
        </p:spPr>
        <p:txBody>
          <a:bodyPr/>
          <a:lstStyle/>
          <a:p>
            <a:r>
              <a:rPr lang="en-US" dirty="0"/>
              <a:t>Future Scope</a:t>
            </a:r>
          </a:p>
        </p:txBody>
      </p:sp>
      <p:sp>
        <p:nvSpPr>
          <p:cNvPr id="3" name="Subtitle 2">
            <a:extLst>
              <a:ext uri="{FF2B5EF4-FFF2-40B4-BE49-F238E27FC236}">
                <a16:creationId xmlns:a16="http://schemas.microsoft.com/office/drawing/2014/main" id="{CE93066F-DF34-4B6D-9CB0-237893239284}"/>
              </a:ext>
            </a:extLst>
          </p:cNvPr>
          <p:cNvSpPr>
            <a:spLocks noGrp="1"/>
          </p:cNvSpPr>
          <p:nvPr>
            <p:ph type="subTitle" idx="1"/>
          </p:nvPr>
        </p:nvSpPr>
        <p:spPr>
          <a:xfrm>
            <a:off x="1387085" y="1775013"/>
            <a:ext cx="7204364" cy="2738310"/>
          </a:xfrm>
        </p:spPr>
        <p:txBody>
          <a:bodyPr/>
          <a:lstStyle/>
          <a:p>
            <a:pPr marL="285750" lvl="0" indent="-285750" defTabSz="457200">
              <a:lnSpc>
                <a:spcPct val="110000"/>
              </a:lnSpc>
              <a:spcBef>
                <a:spcPct val="20000"/>
              </a:spcBef>
              <a:spcAft>
                <a:spcPts val="600"/>
              </a:spcAft>
              <a:buClr>
                <a:srgbClr val="944DC3"/>
              </a:buClr>
              <a:buSzPct val="92000"/>
              <a:buFont typeface="Wingdings" panose="05000000000000000000" pitchFamily="2" charset="2"/>
              <a:buChar char="§"/>
            </a:pPr>
            <a:r>
              <a:rPr lang="en-US" sz="1700" cap="none" dirty="0">
                <a:solidFill>
                  <a:srgbClr val="2A2441"/>
                </a:solidFill>
                <a:latin typeface="Franklin Gothic Book" panose="020B0502020104020203"/>
              </a:rPr>
              <a:t>The scope of the project is limited to Clothing and Accessories. Many more Product verticals can be introduced in addition to Clothing.</a:t>
            </a:r>
          </a:p>
          <a:p>
            <a:pPr marL="285750" lvl="0" indent="-285750" defTabSz="457200">
              <a:lnSpc>
                <a:spcPct val="110000"/>
              </a:lnSpc>
              <a:spcBef>
                <a:spcPct val="20000"/>
              </a:spcBef>
              <a:spcAft>
                <a:spcPts val="600"/>
              </a:spcAft>
              <a:buClr>
                <a:srgbClr val="944DC3"/>
              </a:buClr>
              <a:buSzPct val="92000"/>
              <a:buFont typeface="Wingdings" panose="05000000000000000000" pitchFamily="2" charset="2"/>
              <a:buChar char="§"/>
            </a:pPr>
            <a:r>
              <a:rPr lang="en-US" sz="1700" cap="none" dirty="0">
                <a:solidFill>
                  <a:srgbClr val="2A2441"/>
                </a:solidFill>
                <a:latin typeface="Franklin Gothic Book" panose="020B0502020104020203"/>
              </a:rPr>
              <a:t>3-D viewing of the products can be Introduced in order to make the product view more interactive</a:t>
            </a:r>
          </a:p>
          <a:p>
            <a:pPr marL="285750" lvl="0" indent="-285750" defTabSz="457200">
              <a:lnSpc>
                <a:spcPct val="110000"/>
              </a:lnSpc>
              <a:spcBef>
                <a:spcPct val="20000"/>
              </a:spcBef>
              <a:spcAft>
                <a:spcPts val="600"/>
              </a:spcAft>
              <a:buClr>
                <a:srgbClr val="944DC3"/>
              </a:buClr>
              <a:buSzPct val="92000"/>
              <a:buFont typeface="Arial" panose="020B0604020202020204" pitchFamily="34" charset="0"/>
              <a:buChar char="•"/>
            </a:pPr>
            <a:r>
              <a:rPr lang="en-US" sz="1700" cap="none" dirty="0">
                <a:solidFill>
                  <a:srgbClr val="2A2441"/>
                </a:solidFill>
                <a:latin typeface="Franklin Gothic Book" panose="020B0502020104020203"/>
              </a:rPr>
              <a:t>Multiple images for a single product can be introduced in order to help consumer choose multiple Designs</a:t>
            </a:r>
          </a:p>
          <a:p>
            <a:endParaRPr lang="en-US" dirty="0"/>
          </a:p>
        </p:txBody>
      </p:sp>
      <p:pic>
        <p:nvPicPr>
          <p:cNvPr id="5" name="Picture 4" descr="A close up of a sign&#10;&#10;Description automatically generated">
            <a:extLst>
              <a:ext uri="{FF2B5EF4-FFF2-40B4-BE49-F238E27FC236}">
                <a16:creationId xmlns:a16="http://schemas.microsoft.com/office/drawing/2014/main" id="{81A79F58-E831-463E-9A7F-02032F413D6A}"/>
              </a:ext>
            </a:extLst>
          </p:cNvPr>
          <p:cNvPicPr>
            <a:picLocks noChangeAspect="1"/>
          </p:cNvPicPr>
          <p:nvPr/>
        </p:nvPicPr>
        <p:blipFill>
          <a:blip r:embed="rId2"/>
          <a:stretch>
            <a:fillRect/>
          </a:stretch>
        </p:blipFill>
        <p:spPr>
          <a:xfrm>
            <a:off x="9305366" y="4285819"/>
            <a:ext cx="2370630" cy="2370630"/>
          </a:xfrm>
          <a:prstGeom prst="rect">
            <a:avLst/>
          </a:prstGeom>
        </p:spPr>
      </p:pic>
    </p:spTree>
    <p:extLst>
      <p:ext uri="{BB962C8B-B14F-4D97-AF65-F5344CB8AC3E}">
        <p14:creationId xmlns:p14="http://schemas.microsoft.com/office/powerpoint/2010/main" val="2321331020"/>
      </p:ext>
    </p:extLst>
  </p:cSld>
  <p:clrMapOvr>
    <a:masterClrMapping/>
  </p:clrMapOvr>
  <p:transition spd="slow">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B3F6F06-A72D-4442-A031-E1D2004CB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rgbClr val="FE82AC">
              <a:alpha val="20000"/>
            </a:srgb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4A6A79A0-AAAE-407B-A59C-F4F62DA4B442}"/>
              </a:ext>
            </a:extLst>
          </p:cNvPr>
          <p:cNvSpPr>
            <a:spLocks noGrp="1"/>
          </p:cNvSpPr>
          <p:nvPr>
            <p:ph type="ctrTitle"/>
          </p:nvPr>
        </p:nvSpPr>
        <p:spPr>
          <a:xfrm>
            <a:off x="5751094" y="750667"/>
            <a:ext cx="5602705" cy="2678333"/>
          </a:xfrm>
        </p:spPr>
        <p:txBody>
          <a:bodyPr anchor="b">
            <a:normAutofit/>
          </a:bodyPr>
          <a:lstStyle/>
          <a:p>
            <a:r>
              <a:rPr lang="en-US" sz="6000"/>
              <a:t>Thank you</a:t>
            </a:r>
          </a:p>
        </p:txBody>
      </p:sp>
      <p:pic>
        <p:nvPicPr>
          <p:cNvPr id="5" name="Picture 4" descr="A picture containing drawing&#10;&#10;Description automatically generated">
            <a:extLst>
              <a:ext uri="{FF2B5EF4-FFF2-40B4-BE49-F238E27FC236}">
                <a16:creationId xmlns:a16="http://schemas.microsoft.com/office/drawing/2014/main" id="{89DCFE6E-ED62-493F-863C-26D909842FFB}"/>
              </a:ext>
            </a:extLst>
          </p:cNvPr>
          <p:cNvPicPr>
            <a:picLocks noChangeAspect="1"/>
          </p:cNvPicPr>
          <p:nvPr/>
        </p:nvPicPr>
        <p:blipFill>
          <a:blip r:embed="rId2"/>
          <a:stretch>
            <a:fillRect/>
          </a:stretch>
        </p:blipFill>
        <p:spPr>
          <a:xfrm>
            <a:off x="283102" y="4592963"/>
            <a:ext cx="3369608" cy="2038613"/>
          </a:xfrm>
          <a:prstGeom prst="rect">
            <a:avLst/>
          </a:prstGeom>
        </p:spPr>
      </p:pic>
    </p:spTree>
    <p:extLst>
      <p:ext uri="{BB962C8B-B14F-4D97-AF65-F5344CB8AC3E}">
        <p14:creationId xmlns:p14="http://schemas.microsoft.com/office/powerpoint/2010/main" val="700628666"/>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15EC8-A8CC-4300-BA12-752CBE80EFA8}"/>
              </a:ext>
            </a:extLst>
          </p:cNvPr>
          <p:cNvSpPr>
            <a:spLocks noGrp="1"/>
          </p:cNvSpPr>
          <p:nvPr>
            <p:ph type="ctrTitle"/>
          </p:nvPr>
        </p:nvSpPr>
        <p:spPr>
          <a:xfrm>
            <a:off x="1195809" y="174519"/>
            <a:ext cx="9067964" cy="1186128"/>
          </a:xfrm>
        </p:spPr>
        <p:txBody>
          <a:bodyPr/>
          <a:lstStyle/>
          <a:p>
            <a:r>
              <a:rPr lang="en-US" dirty="0"/>
              <a:t>Description</a:t>
            </a:r>
          </a:p>
        </p:txBody>
      </p:sp>
      <p:sp>
        <p:nvSpPr>
          <p:cNvPr id="3" name="Subtitle 2">
            <a:extLst>
              <a:ext uri="{FF2B5EF4-FFF2-40B4-BE49-F238E27FC236}">
                <a16:creationId xmlns:a16="http://schemas.microsoft.com/office/drawing/2014/main" id="{099109EC-FAB9-4F83-BAAD-A12F2C9DD98F}"/>
              </a:ext>
            </a:extLst>
          </p:cNvPr>
          <p:cNvSpPr>
            <a:spLocks noGrp="1"/>
          </p:cNvSpPr>
          <p:nvPr>
            <p:ph type="subTitle" idx="1"/>
          </p:nvPr>
        </p:nvSpPr>
        <p:spPr>
          <a:xfrm>
            <a:off x="1239817" y="1564750"/>
            <a:ext cx="8676777" cy="4718694"/>
          </a:xfrm>
        </p:spPr>
        <p:txBody>
          <a:bodyPr>
            <a:normAutofit/>
          </a:bodyPr>
          <a:lstStyle/>
          <a:p>
            <a:pPr marL="306000" lvl="0" indent="-306000" defTabSz="457200">
              <a:lnSpc>
                <a:spcPct val="110000"/>
              </a:lnSpc>
              <a:spcBef>
                <a:spcPct val="20000"/>
              </a:spcBef>
              <a:spcAft>
                <a:spcPts val="600"/>
              </a:spcAft>
              <a:buClr>
                <a:srgbClr val="944DC3"/>
              </a:buClr>
              <a:buSzPct val="92000"/>
              <a:buFont typeface="Wingdings 2" panose="05020102010507070707" pitchFamily="18" charset="2"/>
              <a:buChar char=""/>
            </a:pPr>
            <a:r>
              <a:rPr lang="en-US" sz="1800" cap="none" dirty="0">
                <a:solidFill>
                  <a:srgbClr val="000000">
                    <a:lumMod val="75000"/>
                    <a:lumOff val="25000"/>
                  </a:srgbClr>
                </a:solidFill>
                <a:latin typeface="Franklin Gothic Book" panose="020B0502020104020203"/>
              </a:rPr>
              <a:t>Any member can register and view available products. </a:t>
            </a:r>
          </a:p>
          <a:p>
            <a:pPr marL="306000" lvl="0" indent="-306000" defTabSz="457200">
              <a:lnSpc>
                <a:spcPct val="110000"/>
              </a:lnSpc>
              <a:spcBef>
                <a:spcPct val="20000"/>
              </a:spcBef>
              <a:spcAft>
                <a:spcPts val="600"/>
              </a:spcAft>
              <a:buClr>
                <a:srgbClr val="944DC3"/>
              </a:buClr>
              <a:buSzPct val="92000"/>
              <a:buFont typeface="Wingdings 2" panose="05020102010507070707" pitchFamily="18" charset="2"/>
              <a:buChar char=""/>
            </a:pPr>
            <a:r>
              <a:rPr lang="en-US" sz="1800" cap="none" dirty="0">
                <a:solidFill>
                  <a:srgbClr val="000000">
                    <a:lumMod val="75000"/>
                    <a:lumOff val="25000"/>
                  </a:srgbClr>
                </a:solidFill>
                <a:latin typeface="Franklin Gothic Book" panose="020B0502020104020203"/>
              </a:rPr>
              <a:t>Only registered member can purchase multiple products regardless of quantity.</a:t>
            </a:r>
          </a:p>
          <a:p>
            <a:pPr marL="306000" lvl="0" indent="-306000" defTabSz="457200">
              <a:lnSpc>
                <a:spcPct val="110000"/>
              </a:lnSpc>
              <a:spcBef>
                <a:spcPct val="20000"/>
              </a:spcBef>
              <a:spcAft>
                <a:spcPts val="600"/>
              </a:spcAft>
              <a:buClr>
                <a:srgbClr val="944DC3"/>
              </a:buClr>
              <a:buSzPct val="92000"/>
              <a:buFont typeface="Wingdings 2" panose="05020102010507070707" pitchFamily="18" charset="2"/>
              <a:buChar char=""/>
            </a:pPr>
            <a:r>
              <a:rPr lang="en-US" sz="1800" cap="none" dirty="0">
                <a:solidFill>
                  <a:srgbClr val="000000">
                    <a:lumMod val="75000"/>
                    <a:lumOff val="25000"/>
                  </a:srgbClr>
                </a:solidFill>
                <a:latin typeface="Franklin Gothic Book" panose="020B0502020104020203"/>
              </a:rPr>
              <a:t>There are three roles available: Visitor, User and Admin.</a:t>
            </a:r>
          </a:p>
          <a:p>
            <a:pPr lvl="0" defTabSz="457200">
              <a:lnSpc>
                <a:spcPct val="110000"/>
              </a:lnSpc>
              <a:spcBef>
                <a:spcPct val="20000"/>
              </a:spcBef>
              <a:spcAft>
                <a:spcPts val="600"/>
              </a:spcAft>
              <a:buClr>
                <a:srgbClr val="944DC3"/>
              </a:buClr>
              <a:buSzPct val="92000"/>
            </a:pPr>
            <a:r>
              <a:rPr lang="en-US" sz="1800" cap="none" dirty="0">
                <a:solidFill>
                  <a:srgbClr val="000000">
                    <a:lumMod val="75000"/>
                    <a:lumOff val="25000"/>
                  </a:srgbClr>
                </a:solidFill>
                <a:latin typeface="Franklin Gothic Book" panose="020B0502020104020203"/>
              </a:rPr>
              <a:t>	• Visitor can view available products.</a:t>
            </a:r>
          </a:p>
          <a:p>
            <a:pPr lvl="0" defTabSz="457200">
              <a:lnSpc>
                <a:spcPct val="110000"/>
              </a:lnSpc>
              <a:spcBef>
                <a:spcPct val="20000"/>
              </a:spcBef>
              <a:spcAft>
                <a:spcPts val="600"/>
              </a:spcAft>
              <a:buClr>
                <a:srgbClr val="944DC3"/>
              </a:buClr>
              <a:buSzPct val="92000"/>
            </a:pPr>
            <a:r>
              <a:rPr lang="en-US" sz="1800" cap="none" dirty="0">
                <a:solidFill>
                  <a:srgbClr val="000000">
                    <a:lumMod val="75000"/>
                    <a:lumOff val="25000"/>
                  </a:srgbClr>
                </a:solidFill>
                <a:latin typeface="Franklin Gothic Book" panose="020B0502020104020203"/>
              </a:rPr>
              <a:t>	• User can view and purchase products.</a:t>
            </a:r>
          </a:p>
          <a:p>
            <a:pPr lvl="0" defTabSz="457200">
              <a:lnSpc>
                <a:spcPct val="110000"/>
              </a:lnSpc>
              <a:spcBef>
                <a:spcPct val="20000"/>
              </a:spcBef>
              <a:spcAft>
                <a:spcPts val="600"/>
              </a:spcAft>
              <a:buClr>
                <a:srgbClr val="944DC3"/>
              </a:buClr>
              <a:buSzPct val="92000"/>
            </a:pPr>
            <a:r>
              <a:rPr lang="en-US" sz="1800" cap="none" dirty="0">
                <a:solidFill>
                  <a:srgbClr val="000000">
                    <a:lumMod val="75000"/>
                    <a:lumOff val="25000"/>
                  </a:srgbClr>
                </a:solidFill>
                <a:latin typeface="Franklin Gothic Book" panose="020B0502020104020203"/>
              </a:rPr>
              <a:t>	• An Admin has some extra privilege including all privilege of visitor and user.</a:t>
            </a:r>
          </a:p>
          <a:p>
            <a:pPr marL="306000" lvl="0" indent="-306000" defTabSz="457200">
              <a:lnSpc>
                <a:spcPct val="110000"/>
              </a:lnSpc>
              <a:spcBef>
                <a:spcPct val="20000"/>
              </a:spcBef>
              <a:spcAft>
                <a:spcPts val="600"/>
              </a:spcAft>
              <a:buClr>
                <a:srgbClr val="944DC3"/>
              </a:buClr>
              <a:buSzPct val="92000"/>
              <a:buFont typeface="Wingdings 2" panose="05020102010507070707" pitchFamily="18" charset="2"/>
              <a:buChar char=""/>
            </a:pPr>
            <a:r>
              <a:rPr lang="en-US" sz="1800" cap="none" dirty="0">
                <a:solidFill>
                  <a:srgbClr val="000000">
                    <a:lumMod val="75000"/>
                    <a:lumOff val="25000"/>
                  </a:srgbClr>
                </a:solidFill>
                <a:latin typeface="Franklin Gothic Book" panose="020B0502020104020203"/>
              </a:rPr>
              <a:t> Admin can add products, edit product information and add/remove product. </a:t>
            </a:r>
          </a:p>
          <a:p>
            <a:pPr marL="306000" lvl="0" indent="-306000" defTabSz="457200">
              <a:lnSpc>
                <a:spcPct val="110000"/>
              </a:lnSpc>
              <a:spcBef>
                <a:spcPct val="20000"/>
              </a:spcBef>
              <a:spcAft>
                <a:spcPts val="600"/>
              </a:spcAft>
              <a:buClr>
                <a:srgbClr val="944DC3"/>
              </a:buClr>
              <a:buSzPct val="92000"/>
              <a:buFont typeface="Wingdings 2" panose="05020102010507070707" pitchFamily="18" charset="2"/>
              <a:buChar char=""/>
            </a:pPr>
            <a:r>
              <a:rPr lang="en-US" sz="1800" cap="none" dirty="0">
                <a:solidFill>
                  <a:srgbClr val="000000">
                    <a:lumMod val="75000"/>
                    <a:lumOff val="25000"/>
                  </a:srgbClr>
                </a:solidFill>
                <a:latin typeface="Franklin Gothic Book" panose="020B0502020104020203"/>
              </a:rPr>
              <a:t> Admin can add user, edit user information and can remove user. </a:t>
            </a:r>
          </a:p>
          <a:p>
            <a:pPr marL="306000" lvl="0" indent="-306000" defTabSz="457200">
              <a:lnSpc>
                <a:spcPct val="110000"/>
              </a:lnSpc>
              <a:spcBef>
                <a:spcPct val="20000"/>
              </a:spcBef>
              <a:spcAft>
                <a:spcPts val="600"/>
              </a:spcAft>
              <a:buClr>
                <a:srgbClr val="944DC3"/>
              </a:buClr>
              <a:buSzPct val="92000"/>
              <a:buFont typeface="Wingdings 2" panose="05020102010507070707" pitchFamily="18" charset="2"/>
              <a:buChar char=""/>
            </a:pPr>
            <a:r>
              <a:rPr lang="en-US" sz="1800" cap="none" dirty="0">
                <a:solidFill>
                  <a:srgbClr val="000000">
                    <a:lumMod val="75000"/>
                    <a:lumOff val="25000"/>
                  </a:srgbClr>
                </a:solidFill>
                <a:latin typeface="Franklin Gothic Book" panose="020B0502020104020203"/>
              </a:rPr>
              <a:t>Admin can ship order to user based on order placed by sending confirmation mail</a:t>
            </a:r>
          </a:p>
        </p:txBody>
      </p:sp>
      <p:pic>
        <p:nvPicPr>
          <p:cNvPr id="5" name="Picture 4" descr="A close up of a sign&#10;&#10;Description automatically generated">
            <a:extLst>
              <a:ext uri="{FF2B5EF4-FFF2-40B4-BE49-F238E27FC236}">
                <a16:creationId xmlns:a16="http://schemas.microsoft.com/office/drawing/2014/main" id="{5CF22A71-C66A-415B-AA17-32C86BABAE06}"/>
              </a:ext>
            </a:extLst>
          </p:cNvPr>
          <p:cNvPicPr>
            <a:picLocks noChangeAspect="1"/>
          </p:cNvPicPr>
          <p:nvPr/>
        </p:nvPicPr>
        <p:blipFill>
          <a:blip r:embed="rId2"/>
          <a:stretch>
            <a:fillRect/>
          </a:stretch>
        </p:blipFill>
        <p:spPr>
          <a:xfrm>
            <a:off x="9800189" y="4344422"/>
            <a:ext cx="2143125" cy="2143125"/>
          </a:xfrm>
          <a:prstGeom prst="rect">
            <a:avLst/>
          </a:prstGeom>
        </p:spPr>
      </p:pic>
    </p:spTree>
    <p:extLst>
      <p:ext uri="{BB962C8B-B14F-4D97-AF65-F5344CB8AC3E}">
        <p14:creationId xmlns:p14="http://schemas.microsoft.com/office/powerpoint/2010/main" val="1083372733"/>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C40A8-6727-45ED-8DF3-9F9FD559C2E5}"/>
              </a:ext>
            </a:extLst>
          </p:cNvPr>
          <p:cNvSpPr>
            <a:spLocks noGrp="1"/>
          </p:cNvSpPr>
          <p:nvPr>
            <p:ph type="ctrTitle"/>
          </p:nvPr>
        </p:nvSpPr>
        <p:spPr>
          <a:xfrm>
            <a:off x="1156691" y="383510"/>
            <a:ext cx="7659690" cy="1000315"/>
          </a:xfrm>
        </p:spPr>
        <p:txBody>
          <a:bodyPr/>
          <a:lstStyle/>
          <a:p>
            <a:r>
              <a:rPr lang="en-US"/>
              <a:t>Entities</a:t>
            </a:r>
            <a:endParaRPr lang="en-US" dirty="0"/>
          </a:p>
        </p:txBody>
      </p:sp>
      <p:sp>
        <p:nvSpPr>
          <p:cNvPr id="3" name="Subtitle 2">
            <a:extLst>
              <a:ext uri="{FF2B5EF4-FFF2-40B4-BE49-F238E27FC236}">
                <a16:creationId xmlns:a16="http://schemas.microsoft.com/office/drawing/2014/main" id="{5608D348-916B-4CCD-BE9F-B5A8DECCA527}"/>
              </a:ext>
            </a:extLst>
          </p:cNvPr>
          <p:cNvSpPr>
            <a:spLocks noGrp="1"/>
          </p:cNvSpPr>
          <p:nvPr>
            <p:ph type="subTitle" idx="1"/>
          </p:nvPr>
        </p:nvSpPr>
        <p:spPr>
          <a:xfrm>
            <a:off x="1098583" y="1481621"/>
            <a:ext cx="8187221" cy="5060984"/>
          </a:xfrm>
        </p:spPr>
        <p:txBody>
          <a:bodyPr>
            <a:normAutofit lnSpcReduction="10000"/>
          </a:bodyPr>
          <a:lstStyle/>
          <a:p>
            <a:pPr marL="306000" lvl="0" indent="-306000" defTabSz="457200">
              <a:spcBef>
                <a:spcPct val="20000"/>
              </a:spcBef>
              <a:spcAft>
                <a:spcPts val="600"/>
              </a:spcAft>
              <a:buClr>
                <a:srgbClr val="944DC3"/>
              </a:buClr>
              <a:buSzPct val="92000"/>
              <a:buFont typeface="Wingdings 2" panose="05020102010507070707" pitchFamily="18" charset="2"/>
              <a:buChar char=""/>
            </a:pPr>
            <a:r>
              <a:rPr lang="en-US" sz="1600" b="1" cap="none" dirty="0">
                <a:solidFill>
                  <a:srgbClr val="000000">
                    <a:lumMod val="75000"/>
                    <a:lumOff val="25000"/>
                  </a:srgbClr>
                </a:solidFill>
                <a:latin typeface="Franklin Gothic Book" panose="020B0502020104020203"/>
              </a:rPr>
              <a:t>USER</a:t>
            </a:r>
            <a:r>
              <a:rPr lang="en-US" sz="1400" cap="none" dirty="0">
                <a:solidFill>
                  <a:srgbClr val="000000">
                    <a:lumMod val="75000"/>
                    <a:lumOff val="25000"/>
                  </a:srgbClr>
                </a:solidFill>
                <a:latin typeface="Franklin Gothic Book" panose="020B0502020104020203"/>
              </a:rPr>
              <a:t>: - User is a general representation of all the user who will create an account on the website. User Id is our primary key for the user. It has multiple attributes such as DOB, Address, first name, last name etc.</a:t>
            </a:r>
          </a:p>
          <a:p>
            <a:pPr marL="306000" lvl="0" indent="-306000" defTabSz="457200">
              <a:spcBef>
                <a:spcPct val="20000"/>
              </a:spcBef>
              <a:spcAft>
                <a:spcPts val="600"/>
              </a:spcAft>
              <a:buClr>
                <a:srgbClr val="944DC3"/>
              </a:buClr>
              <a:buSzPct val="92000"/>
              <a:buFont typeface="Wingdings 2" panose="05020102010507070707" pitchFamily="18" charset="2"/>
              <a:buChar char=""/>
            </a:pPr>
            <a:r>
              <a:rPr lang="en-US" sz="1600" b="1" cap="none" dirty="0">
                <a:solidFill>
                  <a:srgbClr val="000000">
                    <a:lumMod val="75000"/>
                    <a:lumOff val="25000"/>
                  </a:srgbClr>
                </a:solidFill>
                <a:latin typeface="Franklin Gothic Book" panose="020B0502020104020203"/>
              </a:rPr>
              <a:t>SUPPLIER</a:t>
            </a:r>
            <a:r>
              <a:rPr lang="en-US" sz="1400" cap="none" dirty="0">
                <a:solidFill>
                  <a:srgbClr val="000000">
                    <a:lumMod val="75000"/>
                    <a:lumOff val="25000"/>
                  </a:srgbClr>
                </a:solidFill>
                <a:latin typeface="Franklin Gothic Book" panose="020B0502020104020203"/>
              </a:rPr>
              <a:t>: - Supplier will contain the list of all the sellers who are selling the product. It will have compositional key. It will have attributes like Supplier id, product id, company name and product quantity</a:t>
            </a:r>
          </a:p>
          <a:p>
            <a:pPr marL="306000" lvl="0" indent="-306000" defTabSz="457200">
              <a:spcBef>
                <a:spcPct val="20000"/>
              </a:spcBef>
              <a:spcAft>
                <a:spcPts val="600"/>
              </a:spcAft>
              <a:buClr>
                <a:srgbClr val="944DC3"/>
              </a:buClr>
              <a:buSzPct val="92000"/>
              <a:buFont typeface="Wingdings 2" panose="05020102010507070707" pitchFamily="18" charset="2"/>
              <a:buChar char=""/>
            </a:pPr>
            <a:r>
              <a:rPr lang="en-US" sz="1600" b="1" cap="none" dirty="0">
                <a:solidFill>
                  <a:srgbClr val="000000">
                    <a:lumMod val="75000"/>
                    <a:lumOff val="25000"/>
                  </a:srgbClr>
                </a:solidFill>
                <a:latin typeface="Franklin Gothic Book" panose="020B0502020104020203"/>
              </a:rPr>
              <a:t>ADDRESS</a:t>
            </a:r>
            <a:r>
              <a:rPr lang="en-US" sz="1400" cap="none" dirty="0">
                <a:solidFill>
                  <a:srgbClr val="000000">
                    <a:lumMod val="75000"/>
                    <a:lumOff val="25000"/>
                  </a:srgbClr>
                </a:solidFill>
                <a:latin typeface="Franklin Gothic Book" panose="020B0502020104020203"/>
              </a:rPr>
              <a:t>: - Address will contain the supplier address and user address. Seller address is stored in order to know from where order needs to be pick up and user address in order to know from where the product should be sent</a:t>
            </a:r>
          </a:p>
          <a:p>
            <a:pPr marL="306000" lvl="0" indent="-306000" defTabSz="457200">
              <a:spcBef>
                <a:spcPct val="20000"/>
              </a:spcBef>
              <a:spcAft>
                <a:spcPts val="600"/>
              </a:spcAft>
              <a:buClr>
                <a:srgbClr val="944DC3"/>
              </a:buClr>
              <a:buSzPct val="92000"/>
              <a:buFont typeface="Wingdings 2" panose="05020102010507070707" pitchFamily="18" charset="2"/>
              <a:buChar char=""/>
            </a:pPr>
            <a:r>
              <a:rPr lang="en-US" sz="1600" b="1" cap="none" dirty="0">
                <a:solidFill>
                  <a:srgbClr val="000000">
                    <a:lumMod val="75000"/>
                    <a:lumOff val="25000"/>
                  </a:srgbClr>
                </a:solidFill>
                <a:latin typeface="Franklin Gothic Book" panose="020B0502020104020203"/>
              </a:rPr>
              <a:t>ORDER</a:t>
            </a:r>
            <a:r>
              <a:rPr lang="en-US" sz="1400" cap="none" dirty="0">
                <a:solidFill>
                  <a:srgbClr val="000000">
                    <a:lumMod val="75000"/>
                    <a:lumOff val="25000"/>
                  </a:srgbClr>
                </a:solidFill>
                <a:latin typeface="Franklin Gothic Book" panose="020B0502020104020203"/>
              </a:rPr>
              <a:t>: - Order will contain the order item and it will have attributes like order id, order quantity, product price </a:t>
            </a:r>
            <a:r>
              <a:rPr lang="en-US" sz="1400" cap="none" dirty="0" err="1">
                <a:solidFill>
                  <a:srgbClr val="000000">
                    <a:lumMod val="75000"/>
                    <a:lumOff val="25000"/>
                  </a:srgbClr>
                </a:solidFill>
                <a:latin typeface="Franklin Gothic Book" panose="020B0502020104020203"/>
              </a:rPr>
              <a:t>etc</a:t>
            </a:r>
            <a:endParaRPr lang="en-US" sz="1400" cap="none" dirty="0">
              <a:solidFill>
                <a:srgbClr val="000000">
                  <a:lumMod val="75000"/>
                  <a:lumOff val="25000"/>
                </a:srgbClr>
              </a:solidFill>
              <a:latin typeface="Franklin Gothic Book" panose="020B0502020104020203"/>
            </a:endParaRPr>
          </a:p>
          <a:p>
            <a:pPr marL="306000" lvl="0" indent="-306000" defTabSz="457200">
              <a:spcBef>
                <a:spcPct val="20000"/>
              </a:spcBef>
              <a:spcAft>
                <a:spcPts val="600"/>
              </a:spcAft>
              <a:buClr>
                <a:srgbClr val="944DC3"/>
              </a:buClr>
              <a:buSzPct val="92000"/>
              <a:buFont typeface="Wingdings 2" panose="05020102010507070707" pitchFamily="18" charset="2"/>
              <a:buChar char=""/>
            </a:pPr>
            <a:r>
              <a:rPr lang="en-US" sz="1600" b="1" cap="none" dirty="0">
                <a:solidFill>
                  <a:srgbClr val="000000">
                    <a:lumMod val="75000"/>
                    <a:lumOff val="25000"/>
                  </a:srgbClr>
                </a:solidFill>
                <a:latin typeface="Franklin Gothic Book" panose="020B0502020104020203"/>
              </a:rPr>
              <a:t>ORDER LINE</a:t>
            </a:r>
            <a:r>
              <a:rPr lang="en-US" sz="1400" cap="none" dirty="0">
                <a:solidFill>
                  <a:srgbClr val="000000">
                    <a:lumMod val="75000"/>
                    <a:lumOff val="25000"/>
                  </a:srgbClr>
                </a:solidFill>
                <a:latin typeface="Franklin Gothic Book" panose="020B0502020104020203"/>
              </a:rPr>
              <a:t>: - Order line will contain the detail of the order submitted by the user. Every order will have a unique user id and other attributes like order quantity, product ID, shipping date, shipping address etc.</a:t>
            </a:r>
          </a:p>
          <a:p>
            <a:pPr marL="306000" lvl="0" indent="-306000" defTabSz="457200">
              <a:spcBef>
                <a:spcPct val="20000"/>
              </a:spcBef>
              <a:spcAft>
                <a:spcPts val="600"/>
              </a:spcAft>
              <a:buClr>
                <a:srgbClr val="944DC3"/>
              </a:buClr>
              <a:buSzPct val="92000"/>
              <a:buFont typeface="Wingdings 2" panose="05020102010507070707" pitchFamily="18" charset="2"/>
              <a:buChar char=""/>
            </a:pPr>
            <a:r>
              <a:rPr lang="en-US" sz="1600" b="1" cap="none" dirty="0">
                <a:solidFill>
                  <a:srgbClr val="000000">
                    <a:lumMod val="75000"/>
                    <a:lumOff val="25000"/>
                  </a:srgbClr>
                </a:solidFill>
                <a:latin typeface="Franklin Gothic Book" panose="020B0502020104020203"/>
              </a:rPr>
              <a:t>PRODUCT</a:t>
            </a:r>
            <a:r>
              <a:rPr lang="en-US" sz="1400" cap="none" dirty="0">
                <a:solidFill>
                  <a:srgbClr val="000000">
                    <a:lumMod val="75000"/>
                    <a:lumOff val="25000"/>
                  </a:srgbClr>
                </a:solidFill>
                <a:latin typeface="Franklin Gothic Book" panose="020B0502020104020203"/>
              </a:rPr>
              <a:t>: - This will contain the detail of the product. It will have attributes like product id, brand id, quantity, description, rating id etc.</a:t>
            </a:r>
          </a:p>
          <a:p>
            <a:pPr marL="306000" lvl="0" indent="-306000" defTabSz="457200">
              <a:spcBef>
                <a:spcPct val="20000"/>
              </a:spcBef>
              <a:spcAft>
                <a:spcPts val="600"/>
              </a:spcAft>
              <a:buClr>
                <a:srgbClr val="944DC3"/>
              </a:buClr>
              <a:buSzPct val="92000"/>
              <a:buFont typeface="Wingdings 2" panose="05020102010507070707" pitchFamily="18" charset="2"/>
              <a:buChar char=""/>
            </a:pPr>
            <a:r>
              <a:rPr lang="en-US" sz="1600" b="1" cap="none" dirty="0">
                <a:solidFill>
                  <a:srgbClr val="000000">
                    <a:lumMod val="75000"/>
                    <a:lumOff val="25000"/>
                  </a:srgbClr>
                </a:solidFill>
                <a:latin typeface="Franklin Gothic Book" panose="020B0502020104020203"/>
              </a:rPr>
              <a:t>BRAND</a:t>
            </a:r>
            <a:r>
              <a:rPr lang="en-US" sz="1400" cap="none" dirty="0">
                <a:solidFill>
                  <a:srgbClr val="000000">
                    <a:lumMod val="75000"/>
                    <a:lumOff val="25000"/>
                  </a:srgbClr>
                </a:solidFill>
                <a:latin typeface="Franklin Gothic Book" panose="020B0502020104020203"/>
              </a:rPr>
              <a:t>: - This will tell user the brand of the product the user is buying. It will attributes like brand id, brand name and logo</a:t>
            </a:r>
          </a:p>
          <a:p>
            <a:pPr marL="306000" lvl="0" indent="-306000" defTabSz="457200">
              <a:spcBef>
                <a:spcPct val="20000"/>
              </a:spcBef>
              <a:spcAft>
                <a:spcPts val="600"/>
              </a:spcAft>
              <a:buClr>
                <a:srgbClr val="944DC3"/>
              </a:buClr>
              <a:buSzPct val="92000"/>
              <a:buFont typeface="Wingdings 2" panose="05020102010507070707" pitchFamily="18" charset="2"/>
              <a:buChar char=""/>
            </a:pPr>
            <a:r>
              <a:rPr lang="en-US" sz="1600" b="1" cap="none" dirty="0">
                <a:solidFill>
                  <a:srgbClr val="000000">
                    <a:lumMod val="75000"/>
                    <a:lumOff val="25000"/>
                  </a:srgbClr>
                </a:solidFill>
                <a:latin typeface="Franklin Gothic Book" panose="020B0502020104020203"/>
              </a:rPr>
              <a:t>CATEGORY</a:t>
            </a:r>
            <a:r>
              <a:rPr lang="en-US" sz="1400" cap="none" dirty="0">
                <a:solidFill>
                  <a:srgbClr val="000000">
                    <a:lumMod val="75000"/>
                    <a:lumOff val="25000"/>
                  </a:srgbClr>
                </a:solidFill>
                <a:latin typeface="Franklin Gothic Book" panose="020B0502020104020203"/>
              </a:rPr>
              <a:t>: - It will be used to tell the category of the product if it is clothes or accessories. Category will have attributes like category id, name, description and image.</a:t>
            </a:r>
          </a:p>
        </p:txBody>
      </p:sp>
      <p:pic>
        <p:nvPicPr>
          <p:cNvPr id="5" name="Picture 4" descr="A close up of a sign&#10;&#10;Description automatically generated">
            <a:extLst>
              <a:ext uri="{FF2B5EF4-FFF2-40B4-BE49-F238E27FC236}">
                <a16:creationId xmlns:a16="http://schemas.microsoft.com/office/drawing/2014/main" id="{7F0D1227-C1E6-4783-B9FB-5AD19AA9B21C}"/>
              </a:ext>
            </a:extLst>
          </p:cNvPr>
          <p:cNvPicPr>
            <a:picLocks noChangeAspect="1"/>
          </p:cNvPicPr>
          <p:nvPr/>
        </p:nvPicPr>
        <p:blipFill>
          <a:blip r:embed="rId2"/>
          <a:stretch>
            <a:fillRect/>
          </a:stretch>
        </p:blipFill>
        <p:spPr>
          <a:xfrm>
            <a:off x="9757802" y="4323152"/>
            <a:ext cx="2143125" cy="2143125"/>
          </a:xfrm>
          <a:prstGeom prst="rect">
            <a:avLst/>
          </a:prstGeom>
        </p:spPr>
      </p:pic>
    </p:spTree>
    <p:extLst>
      <p:ext uri="{BB962C8B-B14F-4D97-AF65-F5344CB8AC3E}">
        <p14:creationId xmlns:p14="http://schemas.microsoft.com/office/powerpoint/2010/main" val="124567748"/>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B3F6F06-A72D-4442-A031-E1D2004CB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90099EDE-D5DB-4499-B8ED-059934716450}"/>
              </a:ext>
            </a:extLst>
          </p:cNvPr>
          <p:cNvSpPr>
            <a:spLocks noGrp="1"/>
          </p:cNvSpPr>
          <p:nvPr>
            <p:ph type="ctrTitle"/>
          </p:nvPr>
        </p:nvSpPr>
        <p:spPr>
          <a:xfrm>
            <a:off x="9233452" y="248742"/>
            <a:ext cx="2786269" cy="948924"/>
          </a:xfrm>
        </p:spPr>
        <p:txBody>
          <a:bodyPr anchor="b">
            <a:normAutofit/>
          </a:bodyPr>
          <a:lstStyle/>
          <a:p>
            <a:r>
              <a:rPr lang="en-US" sz="6000" dirty="0"/>
              <a:t>ERD</a:t>
            </a:r>
          </a:p>
        </p:txBody>
      </p:sp>
      <p:pic>
        <p:nvPicPr>
          <p:cNvPr id="7" name="Picture 6" descr="A close up of a map&#10;&#10;Description automatically generated">
            <a:extLst>
              <a:ext uri="{FF2B5EF4-FFF2-40B4-BE49-F238E27FC236}">
                <a16:creationId xmlns:a16="http://schemas.microsoft.com/office/drawing/2014/main" id="{9785B9D7-BE77-455E-AAD3-B7A3671DFB02}"/>
              </a:ext>
            </a:extLst>
          </p:cNvPr>
          <p:cNvPicPr>
            <a:picLocks noChangeAspect="1"/>
          </p:cNvPicPr>
          <p:nvPr/>
        </p:nvPicPr>
        <p:blipFill>
          <a:blip r:embed="rId2"/>
          <a:stretch>
            <a:fillRect/>
          </a:stretch>
        </p:blipFill>
        <p:spPr>
          <a:xfrm>
            <a:off x="128126" y="1246895"/>
            <a:ext cx="9661917" cy="5362363"/>
          </a:xfrm>
          <a:prstGeom prst="rect">
            <a:avLst/>
          </a:prstGeom>
        </p:spPr>
      </p:pic>
    </p:spTree>
    <p:extLst>
      <p:ext uri="{BB962C8B-B14F-4D97-AF65-F5344CB8AC3E}">
        <p14:creationId xmlns:p14="http://schemas.microsoft.com/office/powerpoint/2010/main" val="643634499"/>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EC7823C-FDD6-429C-986C-063FDEBF9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B0651F5E-0457-4065-ACB2-8B81590C2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050098" flipH="1" flipV="1">
            <a:off x="-160709" y="3977842"/>
            <a:ext cx="7507400" cy="3166385"/>
          </a:xfrm>
          <a:custGeom>
            <a:avLst/>
            <a:gdLst>
              <a:gd name="connsiteX0" fmla="*/ 5497485 w 7507400"/>
              <a:gd name="connsiteY0" fmla="*/ 2912009 h 3166385"/>
              <a:gd name="connsiteX1" fmla="*/ 7034681 w 7507400"/>
              <a:gd name="connsiteY1" fmla="*/ 3151263 h 3166385"/>
              <a:gd name="connsiteX2" fmla="*/ 7137723 w 7507400"/>
              <a:gd name="connsiteY2" fmla="*/ 3166385 h 3166385"/>
              <a:gd name="connsiteX3" fmla="*/ 7507400 w 7507400"/>
              <a:gd name="connsiteY3" fmla="*/ 875071 h 3166385"/>
              <a:gd name="connsiteX4" fmla="*/ 2083578 w 7507400"/>
              <a:gd name="connsiteY4" fmla="*/ 0 h 3166385"/>
              <a:gd name="connsiteX5" fmla="*/ 2023081 w 7507400"/>
              <a:gd name="connsiteY5" fmla="*/ 5468 h 3166385"/>
              <a:gd name="connsiteX6" fmla="*/ 1865374 w 7507400"/>
              <a:gd name="connsiteY6" fmla="*/ 76313 h 3166385"/>
              <a:gd name="connsiteX7" fmla="*/ 1634010 w 7507400"/>
              <a:gd name="connsiteY7" fmla="*/ 119359 h 3166385"/>
              <a:gd name="connsiteX8" fmla="*/ 1388186 w 7507400"/>
              <a:gd name="connsiteY8" fmla="*/ 130121 h 3166385"/>
              <a:gd name="connsiteX9" fmla="*/ 1330344 w 7507400"/>
              <a:gd name="connsiteY9" fmla="*/ 198275 h 3166385"/>
              <a:gd name="connsiteX10" fmla="*/ 1406262 w 7507400"/>
              <a:gd name="connsiteY10" fmla="*/ 270018 h 3166385"/>
              <a:gd name="connsiteX11" fmla="*/ 1521942 w 7507400"/>
              <a:gd name="connsiteY11" fmla="*/ 277191 h 3166385"/>
              <a:gd name="connsiteX12" fmla="*/ 2212420 w 7507400"/>
              <a:gd name="connsiteY12" fmla="*/ 295128 h 3166385"/>
              <a:gd name="connsiteX13" fmla="*/ 0 w 7507400"/>
              <a:gd name="connsiteY13" fmla="*/ 452960 h 3166385"/>
              <a:gd name="connsiteX14" fmla="*/ 300051 w 7507400"/>
              <a:gd name="connsiteY14" fmla="*/ 549813 h 3166385"/>
              <a:gd name="connsiteX15" fmla="*/ 401272 w 7507400"/>
              <a:gd name="connsiteY15" fmla="*/ 815258 h 3166385"/>
              <a:gd name="connsiteX16" fmla="*/ 770008 w 7507400"/>
              <a:gd name="connsiteY16" fmla="*/ 965917 h 3166385"/>
              <a:gd name="connsiteX17" fmla="*/ 1008605 w 7507400"/>
              <a:gd name="connsiteY17" fmla="*/ 1019724 h 3166385"/>
              <a:gd name="connsiteX18" fmla="*/ 1554478 w 7507400"/>
              <a:gd name="connsiteY18" fmla="*/ 1098641 h 3166385"/>
              <a:gd name="connsiteX19" fmla="*/ 1634010 w 7507400"/>
              <a:gd name="connsiteY19" fmla="*/ 1227777 h 3166385"/>
              <a:gd name="connsiteX20" fmla="*/ 1702696 w 7507400"/>
              <a:gd name="connsiteY20" fmla="*/ 1371261 h 3166385"/>
              <a:gd name="connsiteX21" fmla="*/ 1847299 w 7507400"/>
              <a:gd name="connsiteY21" fmla="*/ 1464526 h 3166385"/>
              <a:gd name="connsiteX22" fmla="*/ 723015 w 7507400"/>
              <a:gd name="connsiteY22" fmla="*/ 1450177 h 3166385"/>
              <a:gd name="connsiteX23" fmla="*/ 1991901 w 7507400"/>
              <a:gd name="connsiteY23" fmla="*/ 1751495 h 3166385"/>
              <a:gd name="connsiteX24" fmla="*/ 1879835 w 7507400"/>
              <a:gd name="connsiteY24" fmla="*/ 1869870 h 3166385"/>
              <a:gd name="connsiteX25" fmla="*/ 2573927 w 7507400"/>
              <a:gd name="connsiteY25" fmla="*/ 2031290 h 3166385"/>
              <a:gd name="connsiteX26" fmla="*/ 2201575 w 7507400"/>
              <a:gd name="connsiteY26" fmla="*/ 2049225 h 3166385"/>
              <a:gd name="connsiteX27" fmla="*/ 4367000 w 7507400"/>
              <a:gd name="connsiteY27" fmla="*/ 2723602 h 3166385"/>
              <a:gd name="connsiteX28" fmla="*/ 5497485 w 7507400"/>
              <a:gd name="connsiteY28" fmla="*/ 2912009 h 3166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507400" h="3166385">
                <a:moveTo>
                  <a:pt x="5497485" y="2912009"/>
                </a:moveTo>
                <a:cubicBezTo>
                  <a:pt x="6033497" y="2998226"/>
                  <a:pt x="6619155" y="3089592"/>
                  <a:pt x="7034681" y="3151263"/>
                </a:cubicBezTo>
                <a:lnTo>
                  <a:pt x="7137723" y="3166385"/>
                </a:lnTo>
                <a:lnTo>
                  <a:pt x="7507400" y="875071"/>
                </a:lnTo>
                <a:lnTo>
                  <a:pt x="2083578" y="0"/>
                </a:lnTo>
                <a:lnTo>
                  <a:pt x="2023081" y="5468"/>
                </a:lnTo>
                <a:cubicBezTo>
                  <a:pt x="1965692" y="12642"/>
                  <a:pt x="1910562" y="27887"/>
                  <a:pt x="1865374" y="76313"/>
                </a:cubicBezTo>
                <a:cubicBezTo>
                  <a:pt x="1796688" y="151642"/>
                  <a:pt x="1724387" y="162404"/>
                  <a:pt x="1634010" y="119359"/>
                </a:cubicBezTo>
                <a:cubicBezTo>
                  <a:pt x="1554478" y="79900"/>
                  <a:pt x="1467718" y="90662"/>
                  <a:pt x="1388186" y="130121"/>
                </a:cubicBezTo>
                <a:cubicBezTo>
                  <a:pt x="1359266" y="144469"/>
                  <a:pt x="1330344" y="162404"/>
                  <a:pt x="1330344" y="198275"/>
                </a:cubicBezTo>
                <a:cubicBezTo>
                  <a:pt x="1330344" y="248495"/>
                  <a:pt x="1366496" y="262843"/>
                  <a:pt x="1406262" y="270018"/>
                </a:cubicBezTo>
                <a:cubicBezTo>
                  <a:pt x="1442412" y="277191"/>
                  <a:pt x="1485792" y="284366"/>
                  <a:pt x="1521942" y="277191"/>
                </a:cubicBezTo>
                <a:cubicBezTo>
                  <a:pt x="1753307" y="237734"/>
                  <a:pt x="1981057" y="302301"/>
                  <a:pt x="2212420" y="295128"/>
                </a:cubicBezTo>
                <a:cubicBezTo>
                  <a:pt x="1485792" y="449373"/>
                  <a:pt x="751934" y="399154"/>
                  <a:pt x="0" y="452960"/>
                </a:cubicBezTo>
                <a:cubicBezTo>
                  <a:pt x="97608" y="560573"/>
                  <a:pt x="224135" y="470896"/>
                  <a:pt x="300051" y="549813"/>
                </a:cubicBezTo>
                <a:cubicBezTo>
                  <a:pt x="227750" y="714820"/>
                  <a:pt x="256671" y="804497"/>
                  <a:pt x="401272" y="815258"/>
                </a:cubicBezTo>
                <a:cubicBezTo>
                  <a:pt x="542261" y="826019"/>
                  <a:pt x="694093" y="768625"/>
                  <a:pt x="770008" y="965917"/>
                </a:cubicBezTo>
                <a:cubicBezTo>
                  <a:pt x="791699" y="1026898"/>
                  <a:pt x="925458" y="1008963"/>
                  <a:pt x="1008605" y="1019724"/>
                </a:cubicBezTo>
                <a:cubicBezTo>
                  <a:pt x="1189357" y="1044833"/>
                  <a:pt x="1380957" y="1019724"/>
                  <a:pt x="1554478" y="1098641"/>
                </a:cubicBezTo>
                <a:cubicBezTo>
                  <a:pt x="1623165" y="1127337"/>
                  <a:pt x="1670160" y="1148860"/>
                  <a:pt x="1634010" y="1227777"/>
                </a:cubicBezTo>
                <a:cubicBezTo>
                  <a:pt x="1597859" y="1310280"/>
                  <a:pt x="1644855" y="1338976"/>
                  <a:pt x="1702696" y="1371261"/>
                </a:cubicBezTo>
                <a:cubicBezTo>
                  <a:pt x="1746077" y="1396370"/>
                  <a:pt x="1811148" y="1389197"/>
                  <a:pt x="1847299" y="1464526"/>
                </a:cubicBezTo>
                <a:cubicBezTo>
                  <a:pt x="1467717" y="1453764"/>
                  <a:pt x="1098981" y="1392783"/>
                  <a:pt x="723015" y="1450177"/>
                </a:cubicBezTo>
                <a:cubicBezTo>
                  <a:pt x="1135131" y="1593662"/>
                  <a:pt x="1587014" y="1586487"/>
                  <a:pt x="1991901" y="1751495"/>
                </a:cubicBezTo>
                <a:cubicBezTo>
                  <a:pt x="1977441" y="1808889"/>
                  <a:pt x="1883449" y="1783778"/>
                  <a:pt x="1879835" y="1869870"/>
                </a:cubicBezTo>
                <a:cubicBezTo>
                  <a:pt x="2093123" y="1959548"/>
                  <a:pt x="2349794" y="1898566"/>
                  <a:pt x="2573927" y="2031290"/>
                </a:cubicBezTo>
                <a:cubicBezTo>
                  <a:pt x="2443785" y="2092271"/>
                  <a:pt x="2324488" y="1991831"/>
                  <a:pt x="2201575" y="2049225"/>
                </a:cubicBezTo>
                <a:cubicBezTo>
                  <a:pt x="2241342" y="2135316"/>
                  <a:pt x="4041644" y="2666208"/>
                  <a:pt x="4367000" y="2723602"/>
                </a:cubicBezTo>
                <a:cubicBezTo>
                  <a:pt x="4615085" y="2767993"/>
                  <a:pt x="5038048" y="2838109"/>
                  <a:pt x="5497485" y="2912009"/>
                </a:cubicBez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3B2EC1-85BC-4375-8756-3E4CAE3193A7}"/>
              </a:ext>
            </a:extLst>
          </p:cNvPr>
          <p:cNvSpPr>
            <a:spLocks noGrp="1"/>
          </p:cNvSpPr>
          <p:nvPr>
            <p:ph type="ctrTitle"/>
          </p:nvPr>
        </p:nvSpPr>
        <p:spPr>
          <a:xfrm>
            <a:off x="9522994" y="164258"/>
            <a:ext cx="5602705" cy="1003590"/>
          </a:xfrm>
        </p:spPr>
        <p:txBody>
          <a:bodyPr anchor="ctr">
            <a:normAutofit/>
          </a:bodyPr>
          <a:lstStyle/>
          <a:p>
            <a:r>
              <a:rPr lang="en-US" sz="6000" dirty="0"/>
              <a:t>DDL</a:t>
            </a:r>
          </a:p>
        </p:txBody>
      </p:sp>
      <p:pic>
        <p:nvPicPr>
          <p:cNvPr id="7" name="image13.png">
            <a:extLst>
              <a:ext uri="{FF2B5EF4-FFF2-40B4-BE49-F238E27FC236}">
                <a16:creationId xmlns:a16="http://schemas.microsoft.com/office/drawing/2014/main" id="{D6B3FAE2-B962-4683-8E13-941B77FB8C61}"/>
              </a:ext>
            </a:extLst>
          </p:cNvPr>
          <p:cNvPicPr/>
          <p:nvPr/>
        </p:nvPicPr>
        <p:blipFill>
          <a:blip r:embed="rId2"/>
          <a:srcRect/>
          <a:stretch>
            <a:fillRect/>
          </a:stretch>
        </p:blipFill>
        <p:spPr>
          <a:xfrm>
            <a:off x="193813" y="942737"/>
            <a:ext cx="9606170" cy="5721370"/>
          </a:xfrm>
          <a:prstGeom prst="rect">
            <a:avLst/>
          </a:prstGeom>
          <a:ln/>
        </p:spPr>
      </p:pic>
    </p:spTree>
    <p:extLst>
      <p:ext uri="{BB962C8B-B14F-4D97-AF65-F5344CB8AC3E}">
        <p14:creationId xmlns:p14="http://schemas.microsoft.com/office/powerpoint/2010/main" val="1995648595"/>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EC7823C-FDD6-429C-986C-063FDEBF9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B0651F5E-0457-4065-ACB2-8B81590C2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050098" flipH="1" flipV="1">
            <a:off x="-160709" y="3977842"/>
            <a:ext cx="7507400" cy="3166385"/>
          </a:xfrm>
          <a:custGeom>
            <a:avLst/>
            <a:gdLst>
              <a:gd name="connsiteX0" fmla="*/ 5497485 w 7507400"/>
              <a:gd name="connsiteY0" fmla="*/ 2912009 h 3166385"/>
              <a:gd name="connsiteX1" fmla="*/ 7034681 w 7507400"/>
              <a:gd name="connsiteY1" fmla="*/ 3151263 h 3166385"/>
              <a:gd name="connsiteX2" fmla="*/ 7137723 w 7507400"/>
              <a:gd name="connsiteY2" fmla="*/ 3166385 h 3166385"/>
              <a:gd name="connsiteX3" fmla="*/ 7507400 w 7507400"/>
              <a:gd name="connsiteY3" fmla="*/ 875071 h 3166385"/>
              <a:gd name="connsiteX4" fmla="*/ 2083578 w 7507400"/>
              <a:gd name="connsiteY4" fmla="*/ 0 h 3166385"/>
              <a:gd name="connsiteX5" fmla="*/ 2023081 w 7507400"/>
              <a:gd name="connsiteY5" fmla="*/ 5468 h 3166385"/>
              <a:gd name="connsiteX6" fmla="*/ 1865374 w 7507400"/>
              <a:gd name="connsiteY6" fmla="*/ 76313 h 3166385"/>
              <a:gd name="connsiteX7" fmla="*/ 1634010 w 7507400"/>
              <a:gd name="connsiteY7" fmla="*/ 119359 h 3166385"/>
              <a:gd name="connsiteX8" fmla="*/ 1388186 w 7507400"/>
              <a:gd name="connsiteY8" fmla="*/ 130121 h 3166385"/>
              <a:gd name="connsiteX9" fmla="*/ 1330344 w 7507400"/>
              <a:gd name="connsiteY9" fmla="*/ 198275 h 3166385"/>
              <a:gd name="connsiteX10" fmla="*/ 1406262 w 7507400"/>
              <a:gd name="connsiteY10" fmla="*/ 270018 h 3166385"/>
              <a:gd name="connsiteX11" fmla="*/ 1521942 w 7507400"/>
              <a:gd name="connsiteY11" fmla="*/ 277191 h 3166385"/>
              <a:gd name="connsiteX12" fmla="*/ 2212420 w 7507400"/>
              <a:gd name="connsiteY12" fmla="*/ 295128 h 3166385"/>
              <a:gd name="connsiteX13" fmla="*/ 0 w 7507400"/>
              <a:gd name="connsiteY13" fmla="*/ 452960 h 3166385"/>
              <a:gd name="connsiteX14" fmla="*/ 300051 w 7507400"/>
              <a:gd name="connsiteY14" fmla="*/ 549813 h 3166385"/>
              <a:gd name="connsiteX15" fmla="*/ 401272 w 7507400"/>
              <a:gd name="connsiteY15" fmla="*/ 815258 h 3166385"/>
              <a:gd name="connsiteX16" fmla="*/ 770008 w 7507400"/>
              <a:gd name="connsiteY16" fmla="*/ 965917 h 3166385"/>
              <a:gd name="connsiteX17" fmla="*/ 1008605 w 7507400"/>
              <a:gd name="connsiteY17" fmla="*/ 1019724 h 3166385"/>
              <a:gd name="connsiteX18" fmla="*/ 1554478 w 7507400"/>
              <a:gd name="connsiteY18" fmla="*/ 1098641 h 3166385"/>
              <a:gd name="connsiteX19" fmla="*/ 1634010 w 7507400"/>
              <a:gd name="connsiteY19" fmla="*/ 1227777 h 3166385"/>
              <a:gd name="connsiteX20" fmla="*/ 1702696 w 7507400"/>
              <a:gd name="connsiteY20" fmla="*/ 1371261 h 3166385"/>
              <a:gd name="connsiteX21" fmla="*/ 1847299 w 7507400"/>
              <a:gd name="connsiteY21" fmla="*/ 1464526 h 3166385"/>
              <a:gd name="connsiteX22" fmla="*/ 723015 w 7507400"/>
              <a:gd name="connsiteY22" fmla="*/ 1450177 h 3166385"/>
              <a:gd name="connsiteX23" fmla="*/ 1991901 w 7507400"/>
              <a:gd name="connsiteY23" fmla="*/ 1751495 h 3166385"/>
              <a:gd name="connsiteX24" fmla="*/ 1879835 w 7507400"/>
              <a:gd name="connsiteY24" fmla="*/ 1869870 h 3166385"/>
              <a:gd name="connsiteX25" fmla="*/ 2573927 w 7507400"/>
              <a:gd name="connsiteY25" fmla="*/ 2031290 h 3166385"/>
              <a:gd name="connsiteX26" fmla="*/ 2201575 w 7507400"/>
              <a:gd name="connsiteY26" fmla="*/ 2049225 h 3166385"/>
              <a:gd name="connsiteX27" fmla="*/ 4367000 w 7507400"/>
              <a:gd name="connsiteY27" fmla="*/ 2723602 h 3166385"/>
              <a:gd name="connsiteX28" fmla="*/ 5497485 w 7507400"/>
              <a:gd name="connsiteY28" fmla="*/ 2912009 h 3166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507400" h="3166385">
                <a:moveTo>
                  <a:pt x="5497485" y="2912009"/>
                </a:moveTo>
                <a:cubicBezTo>
                  <a:pt x="6033497" y="2998226"/>
                  <a:pt x="6619155" y="3089592"/>
                  <a:pt x="7034681" y="3151263"/>
                </a:cubicBezTo>
                <a:lnTo>
                  <a:pt x="7137723" y="3166385"/>
                </a:lnTo>
                <a:lnTo>
                  <a:pt x="7507400" y="875071"/>
                </a:lnTo>
                <a:lnTo>
                  <a:pt x="2083578" y="0"/>
                </a:lnTo>
                <a:lnTo>
                  <a:pt x="2023081" y="5468"/>
                </a:lnTo>
                <a:cubicBezTo>
                  <a:pt x="1965692" y="12642"/>
                  <a:pt x="1910562" y="27887"/>
                  <a:pt x="1865374" y="76313"/>
                </a:cubicBezTo>
                <a:cubicBezTo>
                  <a:pt x="1796688" y="151642"/>
                  <a:pt x="1724387" y="162404"/>
                  <a:pt x="1634010" y="119359"/>
                </a:cubicBezTo>
                <a:cubicBezTo>
                  <a:pt x="1554478" y="79900"/>
                  <a:pt x="1467718" y="90662"/>
                  <a:pt x="1388186" y="130121"/>
                </a:cubicBezTo>
                <a:cubicBezTo>
                  <a:pt x="1359266" y="144469"/>
                  <a:pt x="1330344" y="162404"/>
                  <a:pt x="1330344" y="198275"/>
                </a:cubicBezTo>
                <a:cubicBezTo>
                  <a:pt x="1330344" y="248495"/>
                  <a:pt x="1366496" y="262843"/>
                  <a:pt x="1406262" y="270018"/>
                </a:cubicBezTo>
                <a:cubicBezTo>
                  <a:pt x="1442412" y="277191"/>
                  <a:pt x="1485792" y="284366"/>
                  <a:pt x="1521942" y="277191"/>
                </a:cubicBezTo>
                <a:cubicBezTo>
                  <a:pt x="1753307" y="237734"/>
                  <a:pt x="1981057" y="302301"/>
                  <a:pt x="2212420" y="295128"/>
                </a:cubicBezTo>
                <a:cubicBezTo>
                  <a:pt x="1485792" y="449373"/>
                  <a:pt x="751934" y="399154"/>
                  <a:pt x="0" y="452960"/>
                </a:cubicBezTo>
                <a:cubicBezTo>
                  <a:pt x="97608" y="560573"/>
                  <a:pt x="224135" y="470896"/>
                  <a:pt x="300051" y="549813"/>
                </a:cubicBezTo>
                <a:cubicBezTo>
                  <a:pt x="227750" y="714820"/>
                  <a:pt x="256671" y="804497"/>
                  <a:pt x="401272" y="815258"/>
                </a:cubicBezTo>
                <a:cubicBezTo>
                  <a:pt x="542261" y="826019"/>
                  <a:pt x="694093" y="768625"/>
                  <a:pt x="770008" y="965917"/>
                </a:cubicBezTo>
                <a:cubicBezTo>
                  <a:pt x="791699" y="1026898"/>
                  <a:pt x="925458" y="1008963"/>
                  <a:pt x="1008605" y="1019724"/>
                </a:cubicBezTo>
                <a:cubicBezTo>
                  <a:pt x="1189357" y="1044833"/>
                  <a:pt x="1380957" y="1019724"/>
                  <a:pt x="1554478" y="1098641"/>
                </a:cubicBezTo>
                <a:cubicBezTo>
                  <a:pt x="1623165" y="1127337"/>
                  <a:pt x="1670160" y="1148860"/>
                  <a:pt x="1634010" y="1227777"/>
                </a:cubicBezTo>
                <a:cubicBezTo>
                  <a:pt x="1597859" y="1310280"/>
                  <a:pt x="1644855" y="1338976"/>
                  <a:pt x="1702696" y="1371261"/>
                </a:cubicBezTo>
                <a:cubicBezTo>
                  <a:pt x="1746077" y="1396370"/>
                  <a:pt x="1811148" y="1389197"/>
                  <a:pt x="1847299" y="1464526"/>
                </a:cubicBezTo>
                <a:cubicBezTo>
                  <a:pt x="1467717" y="1453764"/>
                  <a:pt x="1098981" y="1392783"/>
                  <a:pt x="723015" y="1450177"/>
                </a:cubicBezTo>
                <a:cubicBezTo>
                  <a:pt x="1135131" y="1593662"/>
                  <a:pt x="1587014" y="1586487"/>
                  <a:pt x="1991901" y="1751495"/>
                </a:cubicBezTo>
                <a:cubicBezTo>
                  <a:pt x="1977441" y="1808889"/>
                  <a:pt x="1883449" y="1783778"/>
                  <a:pt x="1879835" y="1869870"/>
                </a:cubicBezTo>
                <a:cubicBezTo>
                  <a:pt x="2093123" y="1959548"/>
                  <a:pt x="2349794" y="1898566"/>
                  <a:pt x="2573927" y="2031290"/>
                </a:cubicBezTo>
                <a:cubicBezTo>
                  <a:pt x="2443785" y="2092271"/>
                  <a:pt x="2324488" y="1991831"/>
                  <a:pt x="2201575" y="2049225"/>
                </a:cubicBezTo>
                <a:cubicBezTo>
                  <a:pt x="2241342" y="2135316"/>
                  <a:pt x="4041644" y="2666208"/>
                  <a:pt x="4367000" y="2723602"/>
                </a:cubicBezTo>
                <a:cubicBezTo>
                  <a:pt x="4615085" y="2767993"/>
                  <a:pt x="5038048" y="2838109"/>
                  <a:pt x="5497485" y="2912009"/>
                </a:cubicBez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pic>
        <p:nvPicPr>
          <p:cNvPr id="7" name="image7.png">
            <a:extLst>
              <a:ext uri="{FF2B5EF4-FFF2-40B4-BE49-F238E27FC236}">
                <a16:creationId xmlns:a16="http://schemas.microsoft.com/office/drawing/2014/main" id="{2F4C1A4F-A743-44F7-A4D4-EA4A4ACCB102}"/>
              </a:ext>
            </a:extLst>
          </p:cNvPr>
          <p:cNvPicPr/>
          <p:nvPr/>
        </p:nvPicPr>
        <p:blipFill>
          <a:blip r:embed="rId2"/>
          <a:srcRect/>
          <a:stretch>
            <a:fillRect/>
          </a:stretch>
        </p:blipFill>
        <p:spPr>
          <a:xfrm>
            <a:off x="276638" y="26748"/>
            <a:ext cx="6173857" cy="3800613"/>
          </a:xfrm>
          <a:prstGeom prst="rect">
            <a:avLst/>
          </a:prstGeom>
          <a:ln/>
        </p:spPr>
      </p:pic>
      <p:pic>
        <p:nvPicPr>
          <p:cNvPr id="13" name="image8.png">
            <a:extLst>
              <a:ext uri="{FF2B5EF4-FFF2-40B4-BE49-F238E27FC236}">
                <a16:creationId xmlns:a16="http://schemas.microsoft.com/office/drawing/2014/main" id="{7B69176D-0380-4115-8C2B-F3792711841C}"/>
              </a:ext>
            </a:extLst>
          </p:cNvPr>
          <p:cNvPicPr/>
          <p:nvPr/>
        </p:nvPicPr>
        <p:blipFill>
          <a:blip r:embed="rId3"/>
          <a:srcRect/>
          <a:stretch>
            <a:fillRect/>
          </a:stretch>
        </p:blipFill>
        <p:spPr>
          <a:xfrm>
            <a:off x="6622906" y="1645233"/>
            <a:ext cx="5163379" cy="5047973"/>
          </a:xfrm>
          <a:prstGeom prst="rect">
            <a:avLst/>
          </a:prstGeom>
          <a:ln/>
        </p:spPr>
      </p:pic>
    </p:spTree>
    <p:extLst>
      <p:ext uri="{BB962C8B-B14F-4D97-AF65-F5344CB8AC3E}">
        <p14:creationId xmlns:p14="http://schemas.microsoft.com/office/powerpoint/2010/main" val="2655362595"/>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EC7823C-FDD6-429C-986C-063FDEBF9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B0651F5E-0457-4065-ACB2-8B81590C2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050098" flipH="1" flipV="1">
            <a:off x="-160709" y="3977842"/>
            <a:ext cx="7507400" cy="3166385"/>
          </a:xfrm>
          <a:custGeom>
            <a:avLst/>
            <a:gdLst>
              <a:gd name="connsiteX0" fmla="*/ 5497485 w 7507400"/>
              <a:gd name="connsiteY0" fmla="*/ 2912009 h 3166385"/>
              <a:gd name="connsiteX1" fmla="*/ 7034681 w 7507400"/>
              <a:gd name="connsiteY1" fmla="*/ 3151263 h 3166385"/>
              <a:gd name="connsiteX2" fmla="*/ 7137723 w 7507400"/>
              <a:gd name="connsiteY2" fmla="*/ 3166385 h 3166385"/>
              <a:gd name="connsiteX3" fmla="*/ 7507400 w 7507400"/>
              <a:gd name="connsiteY3" fmla="*/ 875071 h 3166385"/>
              <a:gd name="connsiteX4" fmla="*/ 2083578 w 7507400"/>
              <a:gd name="connsiteY4" fmla="*/ 0 h 3166385"/>
              <a:gd name="connsiteX5" fmla="*/ 2023081 w 7507400"/>
              <a:gd name="connsiteY5" fmla="*/ 5468 h 3166385"/>
              <a:gd name="connsiteX6" fmla="*/ 1865374 w 7507400"/>
              <a:gd name="connsiteY6" fmla="*/ 76313 h 3166385"/>
              <a:gd name="connsiteX7" fmla="*/ 1634010 w 7507400"/>
              <a:gd name="connsiteY7" fmla="*/ 119359 h 3166385"/>
              <a:gd name="connsiteX8" fmla="*/ 1388186 w 7507400"/>
              <a:gd name="connsiteY8" fmla="*/ 130121 h 3166385"/>
              <a:gd name="connsiteX9" fmla="*/ 1330344 w 7507400"/>
              <a:gd name="connsiteY9" fmla="*/ 198275 h 3166385"/>
              <a:gd name="connsiteX10" fmla="*/ 1406262 w 7507400"/>
              <a:gd name="connsiteY10" fmla="*/ 270018 h 3166385"/>
              <a:gd name="connsiteX11" fmla="*/ 1521942 w 7507400"/>
              <a:gd name="connsiteY11" fmla="*/ 277191 h 3166385"/>
              <a:gd name="connsiteX12" fmla="*/ 2212420 w 7507400"/>
              <a:gd name="connsiteY12" fmla="*/ 295128 h 3166385"/>
              <a:gd name="connsiteX13" fmla="*/ 0 w 7507400"/>
              <a:gd name="connsiteY13" fmla="*/ 452960 h 3166385"/>
              <a:gd name="connsiteX14" fmla="*/ 300051 w 7507400"/>
              <a:gd name="connsiteY14" fmla="*/ 549813 h 3166385"/>
              <a:gd name="connsiteX15" fmla="*/ 401272 w 7507400"/>
              <a:gd name="connsiteY15" fmla="*/ 815258 h 3166385"/>
              <a:gd name="connsiteX16" fmla="*/ 770008 w 7507400"/>
              <a:gd name="connsiteY16" fmla="*/ 965917 h 3166385"/>
              <a:gd name="connsiteX17" fmla="*/ 1008605 w 7507400"/>
              <a:gd name="connsiteY17" fmla="*/ 1019724 h 3166385"/>
              <a:gd name="connsiteX18" fmla="*/ 1554478 w 7507400"/>
              <a:gd name="connsiteY18" fmla="*/ 1098641 h 3166385"/>
              <a:gd name="connsiteX19" fmla="*/ 1634010 w 7507400"/>
              <a:gd name="connsiteY19" fmla="*/ 1227777 h 3166385"/>
              <a:gd name="connsiteX20" fmla="*/ 1702696 w 7507400"/>
              <a:gd name="connsiteY20" fmla="*/ 1371261 h 3166385"/>
              <a:gd name="connsiteX21" fmla="*/ 1847299 w 7507400"/>
              <a:gd name="connsiteY21" fmla="*/ 1464526 h 3166385"/>
              <a:gd name="connsiteX22" fmla="*/ 723015 w 7507400"/>
              <a:gd name="connsiteY22" fmla="*/ 1450177 h 3166385"/>
              <a:gd name="connsiteX23" fmla="*/ 1991901 w 7507400"/>
              <a:gd name="connsiteY23" fmla="*/ 1751495 h 3166385"/>
              <a:gd name="connsiteX24" fmla="*/ 1879835 w 7507400"/>
              <a:gd name="connsiteY24" fmla="*/ 1869870 h 3166385"/>
              <a:gd name="connsiteX25" fmla="*/ 2573927 w 7507400"/>
              <a:gd name="connsiteY25" fmla="*/ 2031290 h 3166385"/>
              <a:gd name="connsiteX26" fmla="*/ 2201575 w 7507400"/>
              <a:gd name="connsiteY26" fmla="*/ 2049225 h 3166385"/>
              <a:gd name="connsiteX27" fmla="*/ 4367000 w 7507400"/>
              <a:gd name="connsiteY27" fmla="*/ 2723602 h 3166385"/>
              <a:gd name="connsiteX28" fmla="*/ 5497485 w 7507400"/>
              <a:gd name="connsiteY28" fmla="*/ 2912009 h 3166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507400" h="3166385">
                <a:moveTo>
                  <a:pt x="5497485" y="2912009"/>
                </a:moveTo>
                <a:cubicBezTo>
                  <a:pt x="6033497" y="2998226"/>
                  <a:pt x="6619155" y="3089592"/>
                  <a:pt x="7034681" y="3151263"/>
                </a:cubicBezTo>
                <a:lnTo>
                  <a:pt x="7137723" y="3166385"/>
                </a:lnTo>
                <a:lnTo>
                  <a:pt x="7507400" y="875071"/>
                </a:lnTo>
                <a:lnTo>
                  <a:pt x="2083578" y="0"/>
                </a:lnTo>
                <a:lnTo>
                  <a:pt x="2023081" y="5468"/>
                </a:lnTo>
                <a:cubicBezTo>
                  <a:pt x="1965692" y="12642"/>
                  <a:pt x="1910562" y="27887"/>
                  <a:pt x="1865374" y="76313"/>
                </a:cubicBezTo>
                <a:cubicBezTo>
                  <a:pt x="1796688" y="151642"/>
                  <a:pt x="1724387" y="162404"/>
                  <a:pt x="1634010" y="119359"/>
                </a:cubicBezTo>
                <a:cubicBezTo>
                  <a:pt x="1554478" y="79900"/>
                  <a:pt x="1467718" y="90662"/>
                  <a:pt x="1388186" y="130121"/>
                </a:cubicBezTo>
                <a:cubicBezTo>
                  <a:pt x="1359266" y="144469"/>
                  <a:pt x="1330344" y="162404"/>
                  <a:pt x="1330344" y="198275"/>
                </a:cubicBezTo>
                <a:cubicBezTo>
                  <a:pt x="1330344" y="248495"/>
                  <a:pt x="1366496" y="262843"/>
                  <a:pt x="1406262" y="270018"/>
                </a:cubicBezTo>
                <a:cubicBezTo>
                  <a:pt x="1442412" y="277191"/>
                  <a:pt x="1485792" y="284366"/>
                  <a:pt x="1521942" y="277191"/>
                </a:cubicBezTo>
                <a:cubicBezTo>
                  <a:pt x="1753307" y="237734"/>
                  <a:pt x="1981057" y="302301"/>
                  <a:pt x="2212420" y="295128"/>
                </a:cubicBezTo>
                <a:cubicBezTo>
                  <a:pt x="1485792" y="449373"/>
                  <a:pt x="751934" y="399154"/>
                  <a:pt x="0" y="452960"/>
                </a:cubicBezTo>
                <a:cubicBezTo>
                  <a:pt x="97608" y="560573"/>
                  <a:pt x="224135" y="470896"/>
                  <a:pt x="300051" y="549813"/>
                </a:cubicBezTo>
                <a:cubicBezTo>
                  <a:pt x="227750" y="714820"/>
                  <a:pt x="256671" y="804497"/>
                  <a:pt x="401272" y="815258"/>
                </a:cubicBezTo>
                <a:cubicBezTo>
                  <a:pt x="542261" y="826019"/>
                  <a:pt x="694093" y="768625"/>
                  <a:pt x="770008" y="965917"/>
                </a:cubicBezTo>
                <a:cubicBezTo>
                  <a:pt x="791699" y="1026898"/>
                  <a:pt x="925458" y="1008963"/>
                  <a:pt x="1008605" y="1019724"/>
                </a:cubicBezTo>
                <a:cubicBezTo>
                  <a:pt x="1189357" y="1044833"/>
                  <a:pt x="1380957" y="1019724"/>
                  <a:pt x="1554478" y="1098641"/>
                </a:cubicBezTo>
                <a:cubicBezTo>
                  <a:pt x="1623165" y="1127337"/>
                  <a:pt x="1670160" y="1148860"/>
                  <a:pt x="1634010" y="1227777"/>
                </a:cubicBezTo>
                <a:cubicBezTo>
                  <a:pt x="1597859" y="1310280"/>
                  <a:pt x="1644855" y="1338976"/>
                  <a:pt x="1702696" y="1371261"/>
                </a:cubicBezTo>
                <a:cubicBezTo>
                  <a:pt x="1746077" y="1396370"/>
                  <a:pt x="1811148" y="1389197"/>
                  <a:pt x="1847299" y="1464526"/>
                </a:cubicBezTo>
                <a:cubicBezTo>
                  <a:pt x="1467717" y="1453764"/>
                  <a:pt x="1098981" y="1392783"/>
                  <a:pt x="723015" y="1450177"/>
                </a:cubicBezTo>
                <a:cubicBezTo>
                  <a:pt x="1135131" y="1593662"/>
                  <a:pt x="1587014" y="1586487"/>
                  <a:pt x="1991901" y="1751495"/>
                </a:cubicBezTo>
                <a:cubicBezTo>
                  <a:pt x="1977441" y="1808889"/>
                  <a:pt x="1883449" y="1783778"/>
                  <a:pt x="1879835" y="1869870"/>
                </a:cubicBezTo>
                <a:cubicBezTo>
                  <a:pt x="2093123" y="1959548"/>
                  <a:pt x="2349794" y="1898566"/>
                  <a:pt x="2573927" y="2031290"/>
                </a:cubicBezTo>
                <a:cubicBezTo>
                  <a:pt x="2443785" y="2092271"/>
                  <a:pt x="2324488" y="1991831"/>
                  <a:pt x="2201575" y="2049225"/>
                </a:cubicBezTo>
                <a:cubicBezTo>
                  <a:pt x="2241342" y="2135316"/>
                  <a:pt x="4041644" y="2666208"/>
                  <a:pt x="4367000" y="2723602"/>
                </a:cubicBezTo>
                <a:cubicBezTo>
                  <a:pt x="4615085" y="2767993"/>
                  <a:pt x="5038048" y="2838109"/>
                  <a:pt x="5497485" y="2912009"/>
                </a:cubicBez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pic>
        <p:nvPicPr>
          <p:cNvPr id="7" name="image12.png">
            <a:extLst>
              <a:ext uri="{FF2B5EF4-FFF2-40B4-BE49-F238E27FC236}">
                <a16:creationId xmlns:a16="http://schemas.microsoft.com/office/drawing/2014/main" id="{59681C47-8F20-4B4F-A07E-2C3440393761}"/>
              </a:ext>
            </a:extLst>
          </p:cNvPr>
          <p:cNvPicPr/>
          <p:nvPr/>
        </p:nvPicPr>
        <p:blipFill>
          <a:blip r:embed="rId2"/>
          <a:srcRect/>
          <a:stretch>
            <a:fillRect/>
          </a:stretch>
        </p:blipFill>
        <p:spPr>
          <a:xfrm>
            <a:off x="221974" y="233262"/>
            <a:ext cx="6029739" cy="3633856"/>
          </a:xfrm>
          <a:prstGeom prst="rect">
            <a:avLst/>
          </a:prstGeom>
          <a:ln/>
        </p:spPr>
      </p:pic>
      <p:pic>
        <p:nvPicPr>
          <p:cNvPr id="9" name="image6.png">
            <a:extLst>
              <a:ext uri="{FF2B5EF4-FFF2-40B4-BE49-F238E27FC236}">
                <a16:creationId xmlns:a16="http://schemas.microsoft.com/office/drawing/2014/main" id="{8A43763D-527E-4E12-9EFF-FCBFCA3BEF82}"/>
              </a:ext>
            </a:extLst>
          </p:cNvPr>
          <p:cNvPicPr/>
          <p:nvPr/>
        </p:nvPicPr>
        <p:blipFill rotWithShape="1">
          <a:blip r:embed="rId3"/>
          <a:srcRect t="-656"/>
          <a:stretch/>
        </p:blipFill>
        <p:spPr>
          <a:xfrm>
            <a:off x="5721759" y="3289056"/>
            <a:ext cx="5943600" cy="3515416"/>
          </a:xfrm>
          <a:prstGeom prst="rect">
            <a:avLst/>
          </a:prstGeom>
          <a:ln/>
        </p:spPr>
      </p:pic>
    </p:spTree>
    <p:extLst>
      <p:ext uri="{BB962C8B-B14F-4D97-AF65-F5344CB8AC3E}">
        <p14:creationId xmlns:p14="http://schemas.microsoft.com/office/powerpoint/2010/main" val="4185581913"/>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EC7823C-FDD6-429C-986C-063FDEBF9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B0651F5E-0457-4065-ACB2-8B81590C2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050098" flipH="1" flipV="1">
            <a:off x="-160709" y="3977842"/>
            <a:ext cx="7507400" cy="3166385"/>
          </a:xfrm>
          <a:custGeom>
            <a:avLst/>
            <a:gdLst>
              <a:gd name="connsiteX0" fmla="*/ 5497485 w 7507400"/>
              <a:gd name="connsiteY0" fmla="*/ 2912009 h 3166385"/>
              <a:gd name="connsiteX1" fmla="*/ 7034681 w 7507400"/>
              <a:gd name="connsiteY1" fmla="*/ 3151263 h 3166385"/>
              <a:gd name="connsiteX2" fmla="*/ 7137723 w 7507400"/>
              <a:gd name="connsiteY2" fmla="*/ 3166385 h 3166385"/>
              <a:gd name="connsiteX3" fmla="*/ 7507400 w 7507400"/>
              <a:gd name="connsiteY3" fmla="*/ 875071 h 3166385"/>
              <a:gd name="connsiteX4" fmla="*/ 2083578 w 7507400"/>
              <a:gd name="connsiteY4" fmla="*/ 0 h 3166385"/>
              <a:gd name="connsiteX5" fmla="*/ 2023081 w 7507400"/>
              <a:gd name="connsiteY5" fmla="*/ 5468 h 3166385"/>
              <a:gd name="connsiteX6" fmla="*/ 1865374 w 7507400"/>
              <a:gd name="connsiteY6" fmla="*/ 76313 h 3166385"/>
              <a:gd name="connsiteX7" fmla="*/ 1634010 w 7507400"/>
              <a:gd name="connsiteY7" fmla="*/ 119359 h 3166385"/>
              <a:gd name="connsiteX8" fmla="*/ 1388186 w 7507400"/>
              <a:gd name="connsiteY8" fmla="*/ 130121 h 3166385"/>
              <a:gd name="connsiteX9" fmla="*/ 1330344 w 7507400"/>
              <a:gd name="connsiteY9" fmla="*/ 198275 h 3166385"/>
              <a:gd name="connsiteX10" fmla="*/ 1406262 w 7507400"/>
              <a:gd name="connsiteY10" fmla="*/ 270018 h 3166385"/>
              <a:gd name="connsiteX11" fmla="*/ 1521942 w 7507400"/>
              <a:gd name="connsiteY11" fmla="*/ 277191 h 3166385"/>
              <a:gd name="connsiteX12" fmla="*/ 2212420 w 7507400"/>
              <a:gd name="connsiteY12" fmla="*/ 295128 h 3166385"/>
              <a:gd name="connsiteX13" fmla="*/ 0 w 7507400"/>
              <a:gd name="connsiteY13" fmla="*/ 452960 h 3166385"/>
              <a:gd name="connsiteX14" fmla="*/ 300051 w 7507400"/>
              <a:gd name="connsiteY14" fmla="*/ 549813 h 3166385"/>
              <a:gd name="connsiteX15" fmla="*/ 401272 w 7507400"/>
              <a:gd name="connsiteY15" fmla="*/ 815258 h 3166385"/>
              <a:gd name="connsiteX16" fmla="*/ 770008 w 7507400"/>
              <a:gd name="connsiteY16" fmla="*/ 965917 h 3166385"/>
              <a:gd name="connsiteX17" fmla="*/ 1008605 w 7507400"/>
              <a:gd name="connsiteY17" fmla="*/ 1019724 h 3166385"/>
              <a:gd name="connsiteX18" fmla="*/ 1554478 w 7507400"/>
              <a:gd name="connsiteY18" fmla="*/ 1098641 h 3166385"/>
              <a:gd name="connsiteX19" fmla="*/ 1634010 w 7507400"/>
              <a:gd name="connsiteY19" fmla="*/ 1227777 h 3166385"/>
              <a:gd name="connsiteX20" fmla="*/ 1702696 w 7507400"/>
              <a:gd name="connsiteY20" fmla="*/ 1371261 h 3166385"/>
              <a:gd name="connsiteX21" fmla="*/ 1847299 w 7507400"/>
              <a:gd name="connsiteY21" fmla="*/ 1464526 h 3166385"/>
              <a:gd name="connsiteX22" fmla="*/ 723015 w 7507400"/>
              <a:gd name="connsiteY22" fmla="*/ 1450177 h 3166385"/>
              <a:gd name="connsiteX23" fmla="*/ 1991901 w 7507400"/>
              <a:gd name="connsiteY23" fmla="*/ 1751495 h 3166385"/>
              <a:gd name="connsiteX24" fmla="*/ 1879835 w 7507400"/>
              <a:gd name="connsiteY24" fmla="*/ 1869870 h 3166385"/>
              <a:gd name="connsiteX25" fmla="*/ 2573927 w 7507400"/>
              <a:gd name="connsiteY25" fmla="*/ 2031290 h 3166385"/>
              <a:gd name="connsiteX26" fmla="*/ 2201575 w 7507400"/>
              <a:gd name="connsiteY26" fmla="*/ 2049225 h 3166385"/>
              <a:gd name="connsiteX27" fmla="*/ 4367000 w 7507400"/>
              <a:gd name="connsiteY27" fmla="*/ 2723602 h 3166385"/>
              <a:gd name="connsiteX28" fmla="*/ 5497485 w 7507400"/>
              <a:gd name="connsiteY28" fmla="*/ 2912009 h 3166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507400" h="3166385">
                <a:moveTo>
                  <a:pt x="5497485" y="2912009"/>
                </a:moveTo>
                <a:cubicBezTo>
                  <a:pt x="6033497" y="2998226"/>
                  <a:pt x="6619155" y="3089592"/>
                  <a:pt x="7034681" y="3151263"/>
                </a:cubicBezTo>
                <a:lnTo>
                  <a:pt x="7137723" y="3166385"/>
                </a:lnTo>
                <a:lnTo>
                  <a:pt x="7507400" y="875071"/>
                </a:lnTo>
                <a:lnTo>
                  <a:pt x="2083578" y="0"/>
                </a:lnTo>
                <a:lnTo>
                  <a:pt x="2023081" y="5468"/>
                </a:lnTo>
                <a:cubicBezTo>
                  <a:pt x="1965692" y="12642"/>
                  <a:pt x="1910562" y="27887"/>
                  <a:pt x="1865374" y="76313"/>
                </a:cubicBezTo>
                <a:cubicBezTo>
                  <a:pt x="1796688" y="151642"/>
                  <a:pt x="1724387" y="162404"/>
                  <a:pt x="1634010" y="119359"/>
                </a:cubicBezTo>
                <a:cubicBezTo>
                  <a:pt x="1554478" y="79900"/>
                  <a:pt x="1467718" y="90662"/>
                  <a:pt x="1388186" y="130121"/>
                </a:cubicBezTo>
                <a:cubicBezTo>
                  <a:pt x="1359266" y="144469"/>
                  <a:pt x="1330344" y="162404"/>
                  <a:pt x="1330344" y="198275"/>
                </a:cubicBezTo>
                <a:cubicBezTo>
                  <a:pt x="1330344" y="248495"/>
                  <a:pt x="1366496" y="262843"/>
                  <a:pt x="1406262" y="270018"/>
                </a:cubicBezTo>
                <a:cubicBezTo>
                  <a:pt x="1442412" y="277191"/>
                  <a:pt x="1485792" y="284366"/>
                  <a:pt x="1521942" y="277191"/>
                </a:cubicBezTo>
                <a:cubicBezTo>
                  <a:pt x="1753307" y="237734"/>
                  <a:pt x="1981057" y="302301"/>
                  <a:pt x="2212420" y="295128"/>
                </a:cubicBezTo>
                <a:cubicBezTo>
                  <a:pt x="1485792" y="449373"/>
                  <a:pt x="751934" y="399154"/>
                  <a:pt x="0" y="452960"/>
                </a:cubicBezTo>
                <a:cubicBezTo>
                  <a:pt x="97608" y="560573"/>
                  <a:pt x="224135" y="470896"/>
                  <a:pt x="300051" y="549813"/>
                </a:cubicBezTo>
                <a:cubicBezTo>
                  <a:pt x="227750" y="714820"/>
                  <a:pt x="256671" y="804497"/>
                  <a:pt x="401272" y="815258"/>
                </a:cubicBezTo>
                <a:cubicBezTo>
                  <a:pt x="542261" y="826019"/>
                  <a:pt x="694093" y="768625"/>
                  <a:pt x="770008" y="965917"/>
                </a:cubicBezTo>
                <a:cubicBezTo>
                  <a:pt x="791699" y="1026898"/>
                  <a:pt x="925458" y="1008963"/>
                  <a:pt x="1008605" y="1019724"/>
                </a:cubicBezTo>
                <a:cubicBezTo>
                  <a:pt x="1189357" y="1044833"/>
                  <a:pt x="1380957" y="1019724"/>
                  <a:pt x="1554478" y="1098641"/>
                </a:cubicBezTo>
                <a:cubicBezTo>
                  <a:pt x="1623165" y="1127337"/>
                  <a:pt x="1670160" y="1148860"/>
                  <a:pt x="1634010" y="1227777"/>
                </a:cubicBezTo>
                <a:cubicBezTo>
                  <a:pt x="1597859" y="1310280"/>
                  <a:pt x="1644855" y="1338976"/>
                  <a:pt x="1702696" y="1371261"/>
                </a:cubicBezTo>
                <a:cubicBezTo>
                  <a:pt x="1746077" y="1396370"/>
                  <a:pt x="1811148" y="1389197"/>
                  <a:pt x="1847299" y="1464526"/>
                </a:cubicBezTo>
                <a:cubicBezTo>
                  <a:pt x="1467717" y="1453764"/>
                  <a:pt x="1098981" y="1392783"/>
                  <a:pt x="723015" y="1450177"/>
                </a:cubicBezTo>
                <a:cubicBezTo>
                  <a:pt x="1135131" y="1593662"/>
                  <a:pt x="1587014" y="1586487"/>
                  <a:pt x="1991901" y="1751495"/>
                </a:cubicBezTo>
                <a:cubicBezTo>
                  <a:pt x="1977441" y="1808889"/>
                  <a:pt x="1883449" y="1783778"/>
                  <a:pt x="1879835" y="1869870"/>
                </a:cubicBezTo>
                <a:cubicBezTo>
                  <a:pt x="2093123" y="1959548"/>
                  <a:pt x="2349794" y="1898566"/>
                  <a:pt x="2573927" y="2031290"/>
                </a:cubicBezTo>
                <a:cubicBezTo>
                  <a:pt x="2443785" y="2092271"/>
                  <a:pt x="2324488" y="1991831"/>
                  <a:pt x="2201575" y="2049225"/>
                </a:cubicBezTo>
                <a:cubicBezTo>
                  <a:pt x="2241342" y="2135316"/>
                  <a:pt x="4041644" y="2666208"/>
                  <a:pt x="4367000" y="2723602"/>
                </a:cubicBezTo>
                <a:cubicBezTo>
                  <a:pt x="4615085" y="2767993"/>
                  <a:pt x="5038048" y="2838109"/>
                  <a:pt x="5497485" y="2912009"/>
                </a:cubicBez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pic>
        <p:nvPicPr>
          <p:cNvPr id="9" name="image11.png">
            <a:extLst>
              <a:ext uri="{FF2B5EF4-FFF2-40B4-BE49-F238E27FC236}">
                <a16:creationId xmlns:a16="http://schemas.microsoft.com/office/drawing/2014/main" id="{B93E75C8-140A-47EB-A83F-6F33135031A8}"/>
              </a:ext>
            </a:extLst>
          </p:cNvPr>
          <p:cNvPicPr/>
          <p:nvPr/>
        </p:nvPicPr>
        <p:blipFill>
          <a:blip r:embed="rId2"/>
          <a:srcRect/>
          <a:stretch>
            <a:fillRect/>
          </a:stretch>
        </p:blipFill>
        <p:spPr>
          <a:xfrm>
            <a:off x="453703" y="262878"/>
            <a:ext cx="5943600" cy="3746500"/>
          </a:xfrm>
          <a:prstGeom prst="rect">
            <a:avLst/>
          </a:prstGeom>
          <a:ln/>
        </p:spPr>
      </p:pic>
      <p:pic>
        <p:nvPicPr>
          <p:cNvPr id="11" name="image9.png">
            <a:extLst>
              <a:ext uri="{FF2B5EF4-FFF2-40B4-BE49-F238E27FC236}">
                <a16:creationId xmlns:a16="http://schemas.microsoft.com/office/drawing/2014/main" id="{874D1893-9846-413A-B3E2-26F00469E1AE}"/>
              </a:ext>
            </a:extLst>
          </p:cNvPr>
          <p:cNvPicPr/>
          <p:nvPr/>
        </p:nvPicPr>
        <p:blipFill>
          <a:blip r:embed="rId3"/>
          <a:srcRect/>
          <a:stretch>
            <a:fillRect/>
          </a:stretch>
        </p:blipFill>
        <p:spPr>
          <a:xfrm>
            <a:off x="6475030" y="583341"/>
            <a:ext cx="5636194" cy="3384412"/>
          </a:xfrm>
          <a:prstGeom prst="rect">
            <a:avLst/>
          </a:prstGeom>
          <a:ln/>
        </p:spPr>
      </p:pic>
      <p:pic>
        <p:nvPicPr>
          <p:cNvPr id="13" name="image5.png">
            <a:extLst>
              <a:ext uri="{FF2B5EF4-FFF2-40B4-BE49-F238E27FC236}">
                <a16:creationId xmlns:a16="http://schemas.microsoft.com/office/drawing/2014/main" id="{60E056F4-B59D-4D22-95FD-FE0005166543}"/>
              </a:ext>
            </a:extLst>
          </p:cNvPr>
          <p:cNvPicPr/>
          <p:nvPr/>
        </p:nvPicPr>
        <p:blipFill rotWithShape="1">
          <a:blip r:embed="rId4"/>
          <a:srcRect b="61784"/>
          <a:stretch/>
        </p:blipFill>
        <p:spPr>
          <a:xfrm>
            <a:off x="3541644" y="4560873"/>
            <a:ext cx="5943600" cy="1257024"/>
          </a:xfrm>
          <a:prstGeom prst="rect">
            <a:avLst/>
          </a:prstGeom>
          <a:ln/>
        </p:spPr>
      </p:pic>
    </p:spTree>
    <p:extLst>
      <p:ext uri="{BB962C8B-B14F-4D97-AF65-F5344CB8AC3E}">
        <p14:creationId xmlns:p14="http://schemas.microsoft.com/office/powerpoint/2010/main" val="1035853414"/>
      </p:ext>
    </p:extLst>
  </p:cSld>
  <p:clrMapOvr>
    <a:masterClrMapping/>
  </p:clrMapOvr>
  <p:transition spd="slow">
    <p:randomBar dir="vert"/>
  </p:transition>
</p:sld>
</file>

<file path=ppt/theme/theme1.xml><?xml version="1.0" encoding="utf-8"?>
<a:theme xmlns:a="http://schemas.openxmlformats.org/drawingml/2006/main" name="BrushVTI">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12</TotalTime>
  <Words>513</Words>
  <Application>Microsoft Office PowerPoint</Application>
  <PresentationFormat>Widescreen</PresentationFormat>
  <Paragraphs>49</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Century Gothic</vt:lpstr>
      <vt:lpstr>Elephant</vt:lpstr>
      <vt:lpstr>Franklin Gothic Book</vt:lpstr>
      <vt:lpstr>Wingdings</vt:lpstr>
      <vt:lpstr>Wingdings 2</vt:lpstr>
      <vt:lpstr>BrushVTI</vt:lpstr>
      <vt:lpstr>ONLINE SHOPPING PORTAL</vt:lpstr>
      <vt:lpstr>Objective</vt:lpstr>
      <vt:lpstr>Description</vt:lpstr>
      <vt:lpstr>Entities</vt:lpstr>
      <vt:lpstr>ERD</vt:lpstr>
      <vt:lpstr>DDL</vt:lpstr>
      <vt:lpstr>PowerPoint Presentation</vt:lpstr>
      <vt:lpstr>PowerPoint Presentation</vt:lpstr>
      <vt:lpstr>PowerPoint Presentation</vt:lpstr>
      <vt:lpstr>Encryption</vt:lpstr>
      <vt:lpstr>Views</vt:lpstr>
      <vt:lpstr>PowerPoint Presentation</vt:lpstr>
      <vt:lpstr>Stored Procedures</vt:lpstr>
      <vt:lpstr>PowerPoint Presentation</vt:lpstr>
      <vt:lpstr>PowerPoint Presentation</vt:lpstr>
      <vt:lpstr>Triggers</vt:lpstr>
      <vt:lpstr>PowerPoint Presentation</vt:lpstr>
      <vt:lpstr>Front End: Login Page</vt:lpstr>
      <vt:lpstr>Front End: User page</vt:lpstr>
      <vt:lpstr>Front End: Reset Password page</vt:lpstr>
      <vt:lpstr>Front End: Order Details</vt:lpstr>
      <vt:lpstr>Front End: Product Details Search based on Brand and category</vt:lpstr>
      <vt:lpstr>Front End: Product Search based on Brand</vt:lpstr>
      <vt:lpstr>PowerBI Dashboard</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SHOPPING PORTAL</dc:title>
  <dc:creator> </dc:creator>
  <cp:lastModifiedBy> </cp:lastModifiedBy>
  <cp:revision>2</cp:revision>
  <dcterms:created xsi:type="dcterms:W3CDTF">2020-04-20T21:10:10Z</dcterms:created>
  <dcterms:modified xsi:type="dcterms:W3CDTF">2020-04-20T21:46:07Z</dcterms:modified>
</cp:coreProperties>
</file>