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86" r:id="rId4"/>
    <p:sldId id="487" r:id="rId5"/>
    <p:sldId id="478" r:id="rId6"/>
    <p:sldId id="488" r:id="rId7"/>
    <p:sldId id="489" r:id="rId8"/>
    <p:sldId id="482" r:id="rId9"/>
    <p:sldId id="490" r:id="rId10"/>
    <p:sldId id="491" r:id="rId11"/>
    <p:sldId id="492" r:id="rId12"/>
    <p:sldId id="476" r:id="rId13"/>
    <p:sldId id="485" r:id="rId14"/>
    <p:sldId id="493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FF"/>
    <a:srgbClr val="FAFAFA"/>
    <a:srgbClr val="A711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F11CCD-9900-4199-B5F4-C7D70FCA0DB7}" v="326" dt="2025-02-17T14:45:57.5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7" autoAdjust="0"/>
    <p:restoredTop sz="94444" autoAdjust="0"/>
  </p:normalViewPr>
  <p:slideViewPr>
    <p:cSldViewPr snapToGrid="0">
      <p:cViewPr>
        <p:scale>
          <a:sx n="83" d="100"/>
          <a:sy n="83" d="100"/>
        </p:scale>
        <p:origin x="21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problem statement 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review, work on technology  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implementation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8A13270-7106-4EA9-AB5A-24588F09C12B}">
      <dgm:prSet/>
      <dgm:spPr/>
      <dgm:t>
        <a:bodyPr/>
        <a:lstStyle/>
        <a:p>
          <a:pPr algn="l"/>
          <a:r>
            <a:rPr lang="en-US" dirty="0"/>
            <a:t>100% implementation</a:t>
          </a:r>
          <a:endParaRPr lang="en-IN" dirty="0"/>
        </a:p>
      </dgm:t>
    </dgm:pt>
    <dgm:pt modelId="{88FEA50D-63CB-4EE8-9E1B-C0323C7FF31F}" type="parTrans" cxnId="{7104F2F2-5DD8-4C4B-8A6F-ACC5695AF2CB}">
      <dgm:prSet/>
      <dgm:spPr/>
      <dgm:t>
        <a:bodyPr/>
        <a:lstStyle/>
        <a:p>
          <a:endParaRPr lang="en-IN"/>
        </a:p>
      </dgm:t>
    </dgm:pt>
    <dgm:pt modelId="{5A60066E-22AD-4EB0-B903-A73FD2B1F80D}" type="sibTrans" cxnId="{7104F2F2-5DD8-4C4B-8A6F-ACC5695AF2CB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B213BF3D-41E2-4A61-A97C-E41EDD71263F}" type="presOf" srcId="{78A13270-7106-4EA9-AB5A-24588F09C12B}" destId="{FC0F1314-3294-4A8C-8DCE-EB53E236164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C7FCE757-E29F-4BC6-B6F5-177B0705BC52}" type="presOf" srcId="{78A13270-7106-4EA9-AB5A-24588F09C12B}" destId="{98225A61-A0EC-450A-BED8-EF2E47E8FD18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7104F2F2-5DD8-4C4B-8A6F-ACC5695AF2CB}" srcId="{5E92505A-51E0-4F78-B3C5-704ACF8710DE}" destId="{78A13270-7106-4EA9-AB5A-24588F09C12B}" srcOrd="0" destOrd="0" parTransId="{88FEA50D-63CB-4EE8-9E1B-C0323C7FF31F}" sibTransId="{5A60066E-22AD-4EB0-B903-A73FD2B1F80D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100% implementation</a:t>
          </a:r>
          <a:endParaRPr lang="en-IN" sz="1300" kern="1200" dirty="0"/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implementation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review, work on technology  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problem statement 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</a:t>
            </a: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Tintu Vijayan.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7962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Jerrin Joe Francis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Final Review 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SALES ENQUIRY AND ORDER APPROVAL MOBILE APP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977766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Dhanyamraju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Lakshmi Sathwika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20211CSE0501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8CSE04 ,Section-15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DBD6-CEEE-6699-F4DC-C44D5281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1888"/>
          </a:xfrm>
        </p:spPr>
        <p:txBody>
          <a:bodyPr/>
          <a:lstStyle/>
          <a:p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Project</a:t>
            </a:r>
            <a:endParaRPr lang="en-IN" sz="3200" b="1" dirty="0">
              <a:solidFill>
                <a:srgbClr val="0070C0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E82C71-EC4E-FEE1-FA22-98586DA331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24508"/>
              </p:ext>
            </p:extLst>
          </p:nvPr>
        </p:nvGraphicFramePr>
        <p:xfrm>
          <a:off x="763398" y="1358900"/>
          <a:ext cx="10281602" cy="3657600"/>
        </p:xfrm>
        <a:graphic>
          <a:graphicData uri="http://schemas.openxmlformats.org/drawingml/2006/table">
            <a:tbl>
              <a:tblPr/>
              <a:tblGrid>
                <a:gridCol w="3271202">
                  <a:extLst>
                    <a:ext uri="{9D8B030D-6E8A-4147-A177-3AD203B41FA5}">
                      <a16:colId xmlns:a16="http://schemas.microsoft.com/office/drawing/2014/main" val="39532377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435529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186003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Phase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Tasks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Timeline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029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Phase 1: Research &amp; Planning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 analysis, tech stack finalization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Week 1-2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35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Phase 2: UI/UX Design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 wireframes &amp; prototypes in Figma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Week 3-4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47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b="1"/>
                        <a:t>Phase 3: API &amp; Database Setup</a:t>
                      </a:r>
                      <a:endParaRPr lang="it-IT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Integrate backend APIs, database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Week 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13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Phase 4: App Development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Build mobile app using Flutter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7-9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20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Phase 5: Testing &amp; Debugging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Functional testing, bug fixes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10-11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83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Phase 6: Deployment &amp; Review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Final review, deployment, documentation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 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3372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B332C-9289-7EB9-AAAC-A7DE90A9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636928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1166E-9F57-F6C9-D65A-9A6306214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169"/>
          </a:xfrm>
        </p:spPr>
        <p:txBody>
          <a:bodyPr/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&amp;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2CBE-8D09-F1E4-5AE3-BBDB1C09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848"/>
            <a:ext cx="10515600" cy="499411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approvals lead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sales efficiency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approvers and sales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with a mobile-friendly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anytime, anywhere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mobile.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notifications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 delays.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UI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navigation.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login and data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89227-3028-D629-BE1E-0A454DE3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39679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743658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https://github.com/sathwika244/order_approval_app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AA48-5208-B0F0-E58E-E791D186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921"/>
            <a:ext cx="10515600" cy="1325563"/>
          </a:xfrm>
        </p:spPr>
        <p:txBody>
          <a:bodyPr/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784F-A734-A69A-6767-1D59F9586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228"/>
            <a:ext cx="10515600" cy="462479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Gupta &amp; R. Verma,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Research on Mobile Apps: Past, Present, and Future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Journal of Digital Marketing, 2021.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Wang, T. Lee &amp; M. Zhang,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Development in Flutter and its Widgets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International Journal of Software Engineering, 2022.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Kumar &amp; R. Sharma,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Using Flutter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 Mobile Computing Journal, 2023.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Gupta, R., Kumar, P., &amp; Sharma, N. (2020).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Workflow Automation: Impact of Mobile-Based Approval Systems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Business IT.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AB38B-F204-A710-B5A7-85F95207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232937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125836"/>
            <a:ext cx="10668000" cy="511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76448" y="385894"/>
            <a:ext cx="10668000" cy="545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Title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Abstract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&amp; Formulation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of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&amp; Advantages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5E7E-A323-C418-9E4C-E70189632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398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  <a:p>
            <a:pPr marL="0" indent="0">
              <a:buNone/>
            </a:pP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Enquiry &amp; Order Approval Mobile App</a:t>
            </a:r>
          </a:p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Developed Using Flutter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For Approvers to Streamline Sales Workflow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F71F0-EDF9-235F-C058-2B1799BF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0324131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172D-390C-58AF-FE25-D284227F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150"/>
            <a:ext cx="10515600" cy="4750740"/>
          </a:xfrm>
        </p:spPr>
        <p:txBody>
          <a:bodyPr anchor="ctr"/>
          <a:lstStyle/>
          <a:p>
            <a:pPr marL="0" indent="0" algn="l">
              <a:buNone/>
            </a:pPr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transform the existing web-based Sales Enquiry &amp; Order Approval system into a mobile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Approvers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pending sales enquiries, approve or reject orders, and provide remarks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relevant users, enhancing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Flutter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cross-platform compatibility and a seamless user experience.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2FAB0-E52D-5250-76A1-C56138CB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248943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B52F5E-5960-F397-D7AE-F449C0FD9C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850" y="1821681"/>
            <a:ext cx="10019950" cy="311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Mobile App Marketing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paper outlines how mobile app marketing has shifted from simple in-app advertisements to data-driven personalized marketing using AI and analytics.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&amp; Retention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emphasizes that customer retention strategies, such as push notifications, in-app promotions, and gamification, significantly improve long-term app success.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 in Mobile App Marketing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study highlights the growing role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AR/VR experiences, AI-powered recommendations, and voice search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shaping the future of app marketing</a:t>
            </a:r>
            <a:r>
              <a:rPr lang="en-US" sz="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BFA25-903B-4BD5-7D3D-30D7A6D11564}"/>
              </a:ext>
            </a:extLst>
          </p:cNvPr>
          <p:cNvSpPr txBox="1"/>
          <p:nvPr/>
        </p:nvSpPr>
        <p:spPr>
          <a:xfrm>
            <a:off x="838199" y="1184366"/>
            <a:ext cx="934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"Marketing Research on Mobile Apps: Past, Present, and Future"</a:t>
            </a: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92CB-10D8-D9C2-F216-E55D2165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C036-DF06-F33B-DBF2-D16786520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F3917-9A47-99B9-4BB2-98B90336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DD9BAD-F253-0211-4B4E-C83D67E14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3850" y="1946331"/>
            <a:ext cx="10019950" cy="2869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Development &amp; Hot Reload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paper highlights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Flutter’s Hot Reload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feature, which speeds up the development process by allowing real-time UI updates without restarting the application.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Benefits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It discusses how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Flutter’s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rendering engine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60 FPS smooth performance, making it ideal for high-performance apps.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by Major Companies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study presents case studies of companies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Google, Alibaba, and BMW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demonstrating how Flutter enhances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scalability, maintainability, and cross-platform consistency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40D707-7882-151C-5C49-4831BBEFA078}"/>
              </a:ext>
            </a:extLst>
          </p:cNvPr>
          <p:cNvSpPr txBox="1"/>
          <p:nvPr/>
        </p:nvSpPr>
        <p:spPr>
          <a:xfrm>
            <a:off x="838199" y="1184366"/>
            <a:ext cx="934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"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 Using Flutter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4787433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FE5AB-44A8-7C3E-4A31-22CCB44B5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CADE-195C-4F3E-07FB-5F6629F3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of literature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26AD-0325-A604-33EB-8478BB02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4A869-B90A-2037-3B2D-EDD6685DE4BF}"/>
              </a:ext>
            </a:extLst>
          </p:cNvPr>
          <p:cNvSpPr txBox="1"/>
          <p:nvPr/>
        </p:nvSpPr>
        <p:spPr>
          <a:xfrm>
            <a:off x="838199" y="1184366"/>
            <a:ext cx="93460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"Hybrid Development in Flutter and its Widgets"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EFB74FE8-2968-7165-C685-9EBBB31FD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7405" y="2045860"/>
            <a:ext cx="984867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Efficiency of Hybrid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paper discusses how Flutter's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codebase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allows developers to build apps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iOS, Android, and web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while maintaining near-native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Role of Flutter Widgets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It explores Flutter’s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widget-based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simplifies UI development, offering flexible customization, fast rendering, and a responsive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Comparison with Other Frameworks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study compares Flutter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and Xamarin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concluding that Flutter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UI rendering, lower memory consumption, and improved developer productivity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6122159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mobile-friendly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sales enquiry and order approvals.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review and decision-making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approvers.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faster communication.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simple, user-friendly 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usability.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and access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EF5A-E7D2-44DF-95A0-C4377FE0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&amp;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177D-20CB-CF03-4987-A584059EC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Approvals are web-based,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 delays for on-the-go approvers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notifications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missed updates.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interface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hampers user experience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"Develop a mobile application to streamline the Sales Enquiry and Order Approval process exclusively for approvers by transforming the existing web-based system into a user-friendly mobile app."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6DEC5-9821-E713-63F4-19CA6E00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51147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8158</TotalTime>
  <Words>972</Words>
  <Application>Microsoft Office PowerPoint</Application>
  <PresentationFormat>Widescreen</PresentationFormat>
  <Paragraphs>135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PowerPoint Presentation</vt:lpstr>
      <vt:lpstr>PowerPoint Presentation</vt:lpstr>
      <vt:lpstr>Review of literature</vt:lpstr>
      <vt:lpstr>Review of literature</vt:lpstr>
      <vt:lpstr>Review of literature</vt:lpstr>
      <vt:lpstr>Objectives of the work</vt:lpstr>
      <vt:lpstr>Problem Identification &amp; Formulation</vt:lpstr>
      <vt:lpstr>Timeline of Project</vt:lpstr>
      <vt:lpstr>Impact &amp; Advantages</vt:lpstr>
      <vt:lpstr>Internship Road Map</vt:lpstr>
      <vt:lpstr>Github Link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Lakshmi Sathwika</cp:lastModifiedBy>
  <cp:revision>909</cp:revision>
  <cp:lastPrinted>2018-07-24T06:37:20Z</cp:lastPrinted>
  <dcterms:created xsi:type="dcterms:W3CDTF">2018-06-07T04:06:17Z</dcterms:created>
  <dcterms:modified xsi:type="dcterms:W3CDTF">2025-05-15T09:31:56Z</dcterms:modified>
</cp:coreProperties>
</file>