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DF920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DF920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3915" y="0"/>
            <a:ext cx="1584198" cy="822731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3915" y="0"/>
            <a:ext cx="1584198" cy="822731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799" cy="2835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43915" y="0"/>
            <a:ext cx="1584198" cy="82273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288" y="378663"/>
            <a:ext cx="12506782" cy="284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9148" y="2199258"/>
            <a:ext cx="6513830" cy="528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DF920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40325">
              <a:lnSpc>
                <a:spcPct val="100000"/>
              </a:lnSpc>
              <a:spcBef>
                <a:spcPts val="100"/>
              </a:spcBef>
            </a:pPr>
            <a:r>
              <a:rPr dirty="0" sz="4450" spc="385">
                <a:solidFill>
                  <a:srgbClr val="003399"/>
                </a:solidFill>
              </a:rPr>
              <a:t>Ricg</a:t>
            </a:r>
            <a:r>
              <a:rPr dirty="0" sz="4450" spc="-114">
                <a:solidFill>
                  <a:srgbClr val="003399"/>
                </a:solidFill>
              </a:rPr>
              <a:t> </a:t>
            </a:r>
            <a:r>
              <a:rPr dirty="0" sz="4450" spc="240">
                <a:solidFill>
                  <a:srgbClr val="003399"/>
                </a:solidFill>
              </a:rPr>
              <a:t>Cl3ssiric3tion:</a:t>
            </a:r>
            <a:endParaRPr sz="4450"/>
          </a:p>
          <a:p>
            <a:pPr marL="5140325" marR="5080">
              <a:lnSpc>
                <a:spcPct val="104900"/>
              </a:lnSpc>
              <a:spcBef>
                <a:spcPts val="5"/>
              </a:spcBef>
            </a:pPr>
            <a:r>
              <a:rPr dirty="0" sz="4450" spc="434">
                <a:solidFill>
                  <a:srgbClr val="003399"/>
                </a:solidFill>
              </a:rPr>
              <a:t>Ḻgvgí3ging</a:t>
            </a:r>
            <a:r>
              <a:rPr dirty="0" sz="4450" spc="-130">
                <a:solidFill>
                  <a:srgbClr val="003399"/>
                </a:solidFill>
              </a:rPr>
              <a:t> </a:t>
            </a:r>
            <a:r>
              <a:rPr dirty="0" sz="4450" spc="340">
                <a:solidFill>
                  <a:srgbClr val="003399"/>
                </a:solidFill>
              </a:rPr>
              <a:t>M3cking </a:t>
            </a:r>
            <a:r>
              <a:rPr dirty="0" sz="4450" spc="430">
                <a:solidFill>
                  <a:srgbClr val="003399"/>
                </a:solidFill>
              </a:rPr>
              <a:t>Ḻg3íning</a:t>
            </a:r>
            <a:r>
              <a:rPr dirty="0" sz="4450" spc="-135">
                <a:solidFill>
                  <a:srgbClr val="003399"/>
                </a:solidFill>
              </a:rPr>
              <a:t> </a:t>
            </a:r>
            <a:r>
              <a:rPr dirty="0" sz="4450" spc="325">
                <a:solidFill>
                  <a:srgbClr val="003399"/>
                </a:solidFill>
              </a:rPr>
              <a:t>roí</a:t>
            </a:r>
            <a:r>
              <a:rPr dirty="0" sz="4450" spc="-145">
                <a:solidFill>
                  <a:srgbClr val="003399"/>
                </a:solidFill>
              </a:rPr>
              <a:t> </a:t>
            </a:r>
            <a:r>
              <a:rPr dirty="0" sz="4450" spc="355">
                <a:solidFill>
                  <a:srgbClr val="003399"/>
                </a:solidFill>
              </a:rPr>
              <a:t>Agíicultuí3l </a:t>
            </a:r>
            <a:r>
              <a:rPr dirty="0" sz="4450" spc="190">
                <a:solidFill>
                  <a:srgbClr val="003399"/>
                </a:solidFill>
              </a:rPr>
              <a:t>ErricigncQ</a:t>
            </a:r>
            <a:endParaRPr sz="4450"/>
          </a:p>
        </p:txBody>
      </p:sp>
      <p:sp>
        <p:nvSpPr>
          <p:cNvPr id="4" name="object 4" descr=""/>
          <p:cNvSpPr txBox="1"/>
          <p:nvPr/>
        </p:nvSpPr>
        <p:spPr>
          <a:xfrm>
            <a:off x="5634990" y="3386073"/>
            <a:ext cx="702310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155">
                <a:solidFill>
                  <a:srgbClr val="A24A73"/>
                </a:solidFill>
                <a:latin typeface="Calibri"/>
                <a:cs typeface="Calibri"/>
              </a:rPr>
              <a:t>Rgvolutionising</a:t>
            </a:r>
            <a:r>
              <a:rPr dirty="0" sz="2400" spc="-45">
                <a:solidFill>
                  <a:srgbClr val="A24A73"/>
                </a:solidFill>
                <a:latin typeface="Calibri"/>
                <a:cs typeface="Calibri"/>
              </a:rPr>
              <a:t> </a:t>
            </a:r>
            <a:r>
              <a:rPr dirty="0" sz="2400" spc="200">
                <a:solidFill>
                  <a:srgbClr val="A24A73"/>
                </a:solidFill>
                <a:latin typeface="Calibri"/>
                <a:cs typeface="Calibri"/>
              </a:rPr>
              <a:t>3gíicultuíg</a:t>
            </a:r>
            <a:r>
              <a:rPr dirty="0" sz="2400" spc="-45">
                <a:solidFill>
                  <a:srgbClr val="A24A73"/>
                </a:solidFill>
                <a:latin typeface="Calibri"/>
                <a:cs typeface="Calibri"/>
              </a:rPr>
              <a:t> </a:t>
            </a:r>
            <a:r>
              <a:rPr dirty="0" sz="2400" spc="265">
                <a:solidFill>
                  <a:srgbClr val="A24A73"/>
                </a:solidFill>
                <a:latin typeface="Calibri"/>
                <a:cs typeface="Calibri"/>
              </a:rPr>
              <a:t>tkíougk</a:t>
            </a:r>
            <a:r>
              <a:rPr dirty="0" sz="2400" spc="-45">
                <a:solidFill>
                  <a:srgbClr val="A24A73"/>
                </a:solidFill>
                <a:latin typeface="Calibri"/>
                <a:cs typeface="Calibri"/>
              </a:rPr>
              <a:t> </a:t>
            </a:r>
            <a:r>
              <a:rPr dirty="0" sz="2400" spc="165">
                <a:solidFill>
                  <a:srgbClr val="A24A73"/>
                </a:solidFill>
                <a:latin typeface="Calibri"/>
                <a:cs typeface="Calibri"/>
              </a:rPr>
              <a:t>3dv3ncgd </a:t>
            </a:r>
            <a:r>
              <a:rPr dirty="0" sz="2400" spc="315">
                <a:solidFill>
                  <a:srgbClr val="A24A73"/>
                </a:solidFill>
                <a:latin typeface="Calibri"/>
                <a:cs typeface="Calibri"/>
              </a:rPr>
              <a:t>É3cking</a:t>
            </a:r>
            <a:r>
              <a:rPr dirty="0" sz="2400" spc="-65">
                <a:solidFill>
                  <a:srgbClr val="A24A73"/>
                </a:solidFill>
                <a:latin typeface="Calibri"/>
                <a:cs typeface="Calibri"/>
              </a:rPr>
              <a:t> </a:t>
            </a:r>
            <a:r>
              <a:rPr dirty="0" sz="2400" spc="185">
                <a:solidFill>
                  <a:srgbClr val="A24A73"/>
                </a:solidFill>
                <a:latin typeface="Calibri"/>
                <a:cs typeface="Calibri"/>
              </a:rPr>
              <a:t>lg3íning</a:t>
            </a:r>
            <a:r>
              <a:rPr dirty="0" sz="2400" spc="-50">
                <a:solidFill>
                  <a:srgbClr val="A24A73"/>
                </a:solidFill>
                <a:latin typeface="Calibri"/>
                <a:cs typeface="Calibri"/>
              </a:rPr>
              <a:t> </a:t>
            </a:r>
            <a:r>
              <a:rPr dirty="0" sz="2400" spc="175">
                <a:solidFill>
                  <a:srgbClr val="A24A73"/>
                </a:solidFill>
                <a:latin typeface="Calibri"/>
                <a:cs typeface="Calibri"/>
              </a:rPr>
              <a:t>roí</a:t>
            </a:r>
            <a:r>
              <a:rPr dirty="0" sz="2400" spc="-55">
                <a:solidFill>
                  <a:srgbClr val="A24A73"/>
                </a:solidFill>
                <a:latin typeface="Calibri"/>
                <a:cs typeface="Calibri"/>
              </a:rPr>
              <a:t> </a:t>
            </a:r>
            <a:r>
              <a:rPr dirty="0" sz="2400" spc="220">
                <a:solidFill>
                  <a:srgbClr val="A24A73"/>
                </a:solidFill>
                <a:latin typeface="Calibri"/>
                <a:cs typeface="Calibri"/>
              </a:rPr>
              <a:t>gnk3ncgd</a:t>
            </a:r>
            <a:r>
              <a:rPr dirty="0" sz="2400" spc="-50">
                <a:solidFill>
                  <a:srgbClr val="A24A73"/>
                </a:solidFill>
                <a:latin typeface="Calibri"/>
                <a:cs typeface="Calibri"/>
              </a:rPr>
              <a:t> </a:t>
            </a:r>
            <a:r>
              <a:rPr dirty="0" sz="2400" spc="229">
                <a:solidFill>
                  <a:srgbClr val="A24A73"/>
                </a:solidFill>
                <a:latin typeface="Calibri"/>
                <a:cs typeface="Calibri"/>
              </a:rPr>
              <a:t>íicg</a:t>
            </a:r>
            <a:r>
              <a:rPr dirty="0" sz="2400" spc="-60">
                <a:solidFill>
                  <a:srgbClr val="A24A73"/>
                </a:solidFill>
                <a:latin typeface="Calibri"/>
                <a:cs typeface="Calibri"/>
              </a:rPr>
              <a:t> </a:t>
            </a:r>
            <a:r>
              <a:rPr dirty="0" sz="2400" spc="120">
                <a:solidFill>
                  <a:srgbClr val="A24A73"/>
                </a:solidFill>
                <a:latin typeface="Calibri"/>
                <a:cs typeface="Calibri"/>
              </a:rPr>
              <a:t>cl3ssiric3tion</a:t>
            </a:r>
            <a:r>
              <a:rPr dirty="0" sz="2400" spc="120">
                <a:solidFill>
                  <a:srgbClr val="CFD0D7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80150" y="601129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20">
                <a:moveTo>
                  <a:pt x="0" y="181482"/>
                </a:moveTo>
                <a:lnTo>
                  <a:pt x="6484" y="133247"/>
                </a:lnTo>
                <a:lnTo>
                  <a:pt x="24783" y="89897"/>
                </a:lnTo>
                <a:lnTo>
                  <a:pt x="53165" y="53165"/>
                </a:lnTo>
                <a:lnTo>
                  <a:pt x="89897" y="24783"/>
                </a:lnTo>
                <a:lnTo>
                  <a:pt x="133247" y="6484"/>
                </a:lnTo>
                <a:lnTo>
                  <a:pt x="181483" y="0"/>
                </a:lnTo>
                <a:lnTo>
                  <a:pt x="229718" y="6484"/>
                </a:lnTo>
                <a:lnTo>
                  <a:pt x="273068" y="24783"/>
                </a:lnTo>
                <a:lnTo>
                  <a:pt x="309800" y="53165"/>
                </a:lnTo>
                <a:lnTo>
                  <a:pt x="338182" y="89897"/>
                </a:lnTo>
                <a:lnTo>
                  <a:pt x="356481" y="133247"/>
                </a:lnTo>
                <a:lnTo>
                  <a:pt x="362966" y="181482"/>
                </a:lnTo>
                <a:lnTo>
                  <a:pt x="356481" y="229718"/>
                </a:lnTo>
                <a:lnTo>
                  <a:pt x="338182" y="273068"/>
                </a:lnTo>
                <a:lnTo>
                  <a:pt x="309800" y="309800"/>
                </a:lnTo>
                <a:lnTo>
                  <a:pt x="273068" y="338182"/>
                </a:lnTo>
                <a:lnTo>
                  <a:pt x="229718" y="356481"/>
                </a:lnTo>
                <a:lnTo>
                  <a:pt x="181483" y="362965"/>
                </a:lnTo>
                <a:lnTo>
                  <a:pt x="133247" y="356481"/>
                </a:lnTo>
                <a:lnTo>
                  <a:pt x="89897" y="338182"/>
                </a:lnTo>
                <a:lnTo>
                  <a:pt x="53165" y="309800"/>
                </a:lnTo>
                <a:lnTo>
                  <a:pt x="24783" y="273068"/>
                </a:lnTo>
                <a:lnTo>
                  <a:pt x="6484" y="229718"/>
                </a:lnTo>
                <a:lnTo>
                  <a:pt x="0" y="181482"/>
                </a:lnTo>
                <a:close/>
              </a:path>
            </a:pathLst>
          </a:custGeom>
          <a:ln w="7620">
            <a:solidFill>
              <a:srgbClr val="3838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167241" y="5539485"/>
            <a:ext cx="2750820" cy="17646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Ebrima"/>
                <a:cs typeface="Ebrima"/>
              </a:rPr>
              <a:t>Team</a:t>
            </a:r>
            <a:r>
              <a:rPr dirty="0" sz="2400" spc="-65" b="1">
                <a:solidFill>
                  <a:srgbClr val="001F5F"/>
                </a:solidFill>
                <a:latin typeface="Ebrima"/>
                <a:cs typeface="Ebrima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Ebrima"/>
                <a:cs typeface="Ebrima"/>
              </a:rPr>
              <a:t>Members</a:t>
            </a:r>
            <a:endParaRPr sz="24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0" b="1">
                <a:solidFill>
                  <a:srgbClr val="C00000"/>
                </a:solidFill>
                <a:latin typeface="Ebrima"/>
                <a:cs typeface="Ebrima"/>
              </a:rPr>
              <a:t>Id:LTVIP2025CMID35601</a:t>
            </a:r>
            <a:endParaRPr sz="18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0AF50"/>
                </a:solidFill>
                <a:latin typeface="Ebrima"/>
                <a:cs typeface="Ebrima"/>
              </a:rPr>
              <a:t>Vasa</a:t>
            </a:r>
            <a:r>
              <a:rPr dirty="0" sz="1800" spc="-25" b="1">
                <a:solidFill>
                  <a:srgbClr val="00AF50"/>
                </a:solidFill>
                <a:latin typeface="Ebrima"/>
                <a:cs typeface="Ebrima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Ebrima"/>
                <a:cs typeface="Ebrima"/>
              </a:rPr>
              <a:t>Gagan</a:t>
            </a:r>
            <a:endParaRPr sz="1800">
              <a:latin typeface="Ebrima"/>
              <a:cs typeface="Ebrima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solidFill>
                  <a:srgbClr val="00AF50"/>
                </a:solidFill>
                <a:latin typeface="Ebrima"/>
                <a:cs typeface="Ebrima"/>
              </a:rPr>
              <a:t>Tulimilli</a:t>
            </a:r>
            <a:r>
              <a:rPr dirty="0" sz="1800" spc="-45" b="1">
                <a:solidFill>
                  <a:srgbClr val="00AF50"/>
                </a:solidFill>
                <a:latin typeface="Ebrima"/>
                <a:cs typeface="Ebrima"/>
              </a:rPr>
              <a:t> </a:t>
            </a:r>
            <a:r>
              <a:rPr dirty="0" sz="1800" b="1">
                <a:solidFill>
                  <a:srgbClr val="00AF50"/>
                </a:solidFill>
                <a:latin typeface="Ebrima"/>
                <a:cs typeface="Ebrima"/>
              </a:rPr>
              <a:t>Naga</a:t>
            </a:r>
            <a:r>
              <a:rPr dirty="0" sz="1800" spc="-65" b="1">
                <a:solidFill>
                  <a:srgbClr val="00AF50"/>
                </a:solidFill>
                <a:latin typeface="Ebrima"/>
                <a:cs typeface="Ebrima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Ebrima"/>
                <a:cs typeface="Ebrima"/>
              </a:rPr>
              <a:t>Malleswari </a:t>
            </a:r>
            <a:r>
              <a:rPr dirty="0" sz="1800" b="1">
                <a:solidFill>
                  <a:srgbClr val="00AF50"/>
                </a:solidFill>
                <a:latin typeface="Ebrima"/>
                <a:cs typeface="Ebrima"/>
              </a:rPr>
              <a:t>Tummuru</a:t>
            </a:r>
            <a:r>
              <a:rPr dirty="0" sz="1800" spc="-10" b="1">
                <a:solidFill>
                  <a:srgbClr val="00AF50"/>
                </a:solidFill>
                <a:latin typeface="Ebrima"/>
                <a:cs typeface="Ebrima"/>
              </a:rPr>
              <a:t> Rishini </a:t>
            </a:r>
            <a:r>
              <a:rPr dirty="0" sz="1800" b="1">
                <a:solidFill>
                  <a:srgbClr val="00AF50"/>
                </a:solidFill>
                <a:latin typeface="Ebrima"/>
                <a:cs typeface="Ebrima"/>
              </a:rPr>
              <a:t>Tungala</a:t>
            </a:r>
            <a:r>
              <a:rPr dirty="0" sz="1800" spc="-35" b="1">
                <a:solidFill>
                  <a:srgbClr val="00AF50"/>
                </a:solidFill>
                <a:latin typeface="Ebrima"/>
                <a:cs typeface="Ebrima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Ebrima"/>
                <a:cs typeface="Ebrima"/>
              </a:rPr>
              <a:t>Reethi</a:t>
            </a:r>
            <a:endParaRPr sz="18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995" y="441782"/>
            <a:ext cx="12249785" cy="5530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50" spc="484">
                <a:solidFill>
                  <a:srgbClr val="001F5F"/>
                </a:solidFill>
              </a:rPr>
              <a:t>Tkg</a:t>
            </a:r>
            <a:r>
              <a:rPr dirty="0" sz="3450" spc="-120">
                <a:solidFill>
                  <a:srgbClr val="001F5F"/>
                </a:solidFill>
              </a:rPr>
              <a:t> </a:t>
            </a:r>
            <a:r>
              <a:rPr dirty="0" sz="3450" spc="335">
                <a:solidFill>
                  <a:srgbClr val="001F5F"/>
                </a:solidFill>
              </a:rPr>
              <a:t>“lob3l</a:t>
            </a:r>
            <a:r>
              <a:rPr dirty="0" sz="3450" spc="-110">
                <a:solidFill>
                  <a:srgbClr val="001F5F"/>
                </a:solidFill>
              </a:rPr>
              <a:t> </a:t>
            </a:r>
            <a:r>
              <a:rPr dirty="0" sz="3450" spc="385">
                <a:solidFill>
                  <a:srgbClr val="001F5F"/>
                </a:solidFill>
              </a:rPr>
              <a:t>IÉpoít3ncg</a:t>
            </a:r>
            <a:r>
              <a:rPr dirty="0" sz="3450" spc="-125">
                <a:solidFill>
                  <a:srgbClr val="001F5F"/>
                </a:solidFill>
              </a:rPr>
              <a:t> </a:t>
            </a:r>
            <a:r>
              <a:rPr dirty="0" sz="3450" spc="120">
                <a:solidFill>
                  <a:srgbClr val="001F5F"/>
                </a:solidFill>
              </a:rPr>
              <a:t>or</a:t>
            </a:r>
            <a:r>
              <a:rPr dirty="0" sz="3450" spc="-100">
                <a:solidFill>
                  <a:srgbClr val="001F5F"/>
                </a:solidFill>
              </a:rPr>
              <a:t> </a:t>
            </a:r>
            <a:r>
              <a:rPr dirty="0" sz="3450" spc="300">
                <a:solidFill>
                  <a:srgbClr val="001F5F"/>
                </a:solidFill>
              </a:rPr>
              <a:t>Ricg</a:t>
            </a:r>
            <a:r>
              <a:rPr dirty="0" sz="3450" spc="-114">
                <a:solidFill>
                  <a:srgbClr val="001F5F"/>
                </a:solidFill>
              </a:rPr>
              <a:t> </a:t>
            </a:r>
            <a:r>
              <a:rPr dirty="0" sz="3450" spc="229">
                <a:solidFill>
                  <a:srgbClr val="001F5F"/>
                </a:solidFill>
              </a:rPr>
              <a:t>3nd</a:t>
            </a:r>
            <a:r>
              <a:rPr dirty="0" sz="3450" spc="-100">
                <a:solidFill>
                  <a:srgbClr val="001F5F"/>
                </a:solidFill>
              </a:rPr>
              <a:t> </a:t>
            </a:r>
            <a:r>
              <a:rPr dirty="0" sz="3450" spc="210">
                <a:solidFill>
                  <a:srgbClr val="001F5F"/>
                </a:solidFill>
              </a:rPr>
              <a:t>Cl3ssiric3tion</a:t>
            </a:r>
            <a:r>
              <a:rPr dirty="0" sz="3450" spc="-120">
                <a:solidFill>
                  <a:srgbClr val="001F5F"/>
                </a:solidFill>
              </a:rPr>
              <a:t> </a:t>
            </a:r>
            <a:r>
              <a:rPr dirty="0" sz="3450" spc="310">
                <a:solidFill>
                  <a:srgbClr val="001F5F"/>
                </a:solidFill>
              </a:rPr>
              <a:t>Ck3llgnggs</a:t>
            </a:r>
            <a:endParaRPr sz="3450"/>
          </a:p>
        </p:txBody>
      </p:sp>
      <p:sp>
        <p:nvSpPr>
          <p:cNvPr id="3" name="object 3" descr=""/>
          <p:cNvSpPr txBox="1"/>
          <p:nvPr/>
        </p:nvSpPr>
        <p:spPr>
          <a:xfrm>
            <a:off x="521919" y="3006598"/>
            <a:ext cx="6441440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Rice,</a:t>
            </a:r>
            <a:r>
              <a:rPr dirty="0" sz="2800" spc="-5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a</a:t>
            </a:r>
            <a:r>
              <a:rPr dirty="0" sz="2800" spc="-6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staple</a:t>
            </a:r>
            <a:r>
              <a:rPr dirty="0" sz="2800" spc="-3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for</a:t>
            </a:r>
            <a:r>
              <a:rPr dirty="0" sz="2800" spc="-6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over</a:t>
            </a:r>
            <a:r>
              <a:rPr dirty="0" sz="2800" spc="-4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half</a:t>
            </a:r>
            <a:r>
              <a:rPr dirty="0" sz="2800" spc="-5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the</a:t>
            </a:r>
            <a:r>
              <a:rPr dirty="0" sz="2800" spc="-5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 spc="-10">
                <a:solidFill>
                  <a:srgbClr val="00AFEF"/>
                </a:solidFill>
                <a:latin typeface="Goudy Old Style"/>
                <a:cs typeface="Goudy Old Style"/>
              </a:rPr>
              <a:t>world's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population,</a:t>
            </a:r>
            <a:r>
              <a:rPr dirty="0" sz="2800" spc="-8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faces</a:t>
            </a:r>
            <a:r>
              <a:rPr dirty="0" sz="2800" spc="-11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significant</a:t>
            </a:r>
            <a:r>
              <a:rPr dirty="0" sz="2800" spc="-9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 spc="-10">
                <a:solidFill>
                  <a:srgbClr val="00AFEF"/>
                </a:solidFill>
                <a:latin typeface="Goudy Old Style"/>
                <a:cs typeface="Goudy Old Style"/>
              </a:rPr>
              <a:t>classification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challenges.</a:t>
            </a:r>
            <a:r>
              <a:rPr dirty="0" sz="2800" spc="-11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Accurate</a:t>
            </a:r>
            <a:r>
              <a:rPr dirty="0" sz="2800" spc="-10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identification</a:t>
            </a:r>
            <a:r>
              <a:rPr dirty="0" sz="2800" spc="-9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of</a:t>
            </a:r>
            <a:r>
              <a:rPr dirty="0" sz="2800" spc="-10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 spc="-10">
                <a:solidFill>
                  <a:srgbClr val="00AFEF"/>
                </a:solidFill>
                <a:latin typeface="Goudy Old Style"/>
                <a:cs typeface="Goudy Old Style"/>
              </a:rPr>
              <a:t>varieties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is</a:t>
            </a:r>
            <a:r>
              <a:rPr dirty="0" sz="2800" spc="-8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crucial</a:t>
            </a:r>
            <a:r>
              <a:rPr dirty="0" sz="2800" spc="-7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for</a:t>
            </a:r>
            <a:r>
              <a:rPr dirty="0" sz="2800" spc="-7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quality</a:t>
            </a:r>
            <a:r>
              <a:rPr dirty="0" sz="2800" spc="-6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control,</a:t>
            </a:r>
            <a:r>
              <a:rPr dirty="0" sz="2800" spc="-7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trade,</a:t>
            </a:r>
            <a:r>
              <a:rPr dirty="0" sz="2800" spc="-6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 spc="-25">
                <a:solidFill>
                  <a:srgbClr val="00AFEF"/>
                </a:solidFill>
                <a:latin typeface="Goudy Old Style"/>
                <a:cs typeface="Goudy Old Style"/>
              </a:rPr>
              <a:t>and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agricultural</a:t>
            </a:r>
            <a:r>
              <a:rPr dirty="0" sz="2800" spc="-6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 spc="-10">
                <a:solidFill>
                  <a:srgbClr val="00AFEF"/>
                </a:solidFill>
                <a:latin typeface="Goudy Old Style"/>
                <a:cs typeface="Goudy Old Style"/>
              </a:rPr>
              <a:t>research.</a:t>
            </a:r>
            <a:r>
              <a:rPr dirty="0" sz="2800" spc="-9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 spc="-10">
                <a:solidFill>
                  <a:srgbClr val="00AFEF"/>
                </a:solidFill>
                <a:latin typeface="Goudy Old Style"/>
                <a:cs typeface="Goudy Old Style"/>
              </a:rPr>
              <a:t>Misclassification</a:t>
            </a:r>
            <a:r>
              <a:rPr dirty="0" sz="2800" spc="-6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 spc="-25">
                <a:solidFill>
                  <a:srgbClr val="00AFEF"/>
                </a:solidFill>
                <a:latin typeface="Goudy Old Style"/>
                <a:cs typeface="Goudy Old Style"/>
              </a:rPr>
              <a:t>can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lead</a:t>
            </a:r>
            <a:r>
              <a:rPr dirty="0" sz="2800" spc="-7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to</a:t>
            </a:r>
            <a:r>
              <a:rPr dirty="0" sz="2800" spc="-6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economic</a:t>
            </a:r>
            <a:r>
              <a:rPr dirty="0" sz="2800" spc="-7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losses</a:t>
            </a:r>
            <a:r>
              <a:rPr dirty="0" sz="2800" spc="-5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and</a:t>
            </a:r>
            <a:r>
              <a:rPr dirty="0" sz="2800" spc="-60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>
                <a:solidFill>
                  <a:srgbClr val="00AFEF"/>
                </a:solidFill>
                <a:latin typeface="Goudy Old Style"/>
                <a:cs typeface="Goudy Old Style"/>
              </a:rPr>
              <a:t>reduced</a:t>
            </a:r>
            <a:r>
              <a:rPr dirty="0" sz="2800" spc="-55">
                <a:solidFill>
                  <a:srgbClr val="00AFEF"/>
                </a:solidFill>
                <a:latin typeface="Goudy Old Style"/>
                <a:cs typeface="Goudy Old Style"/>
              </a:rPr>
              <a:t> </a:t>
            </a:r>
            <a:r>
              <a:rPr dirty="0" sz="2800" spc="-10">
                <a:solidFill>
                  <a:srgbClr val="00AFEF"/>
                </a:solidFill>
                <a:latin typeface="Goudy Old Style"/>
                <a:cs typeface="Goudy Old Style"/>
              </a:rPr>
              <a:t>market value</a:t>
            </a:r>
            <a:r>
              <a:rPr dirty="0" sz="2800" spc="-10">
                <a:latin typeface="Goudy Old Style"/>
                <a:cs typeface="Goudy Old Style"/>
              </a:rPr>
              <a:t>.</a:t>
            </a:r>
            <a:endParaRPr sz="2800">
              <a:latin typeface="Goudy Old Style"/>
              <a:cs typeface="Goudy Old Style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7322" y="1494916"/>
            <a:ext cx="6485128" cy="6485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9985" y="550367"/>
            <a:ext cx="6107430" cy="192976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5500"/>
              </a:lnSpc>
              <a:spcBef>
                <a:spcPts val="90"/>
              </a:spcBef>
            </a:pPr>
            <a:r>
              <a:rPr dirty="0" sz="3950" spc="450">
                <a:solidFill>
                  <a:srgbClr val="006FC0"/>
                </a:solidFill>
              </a:rPr>
              <a:t>Cuíígnt</a:t>
            </a:r>
            <a:r>
              <a:rPr dirty="0" sz="3950" spc="-114">
                <a:solidFill>
                  <a:srgbClr val="006FC0"/>
                </a:solidFill>
              </a:rPr>
              <a:t> </a:t>
            </a:r>
            <a:r>
              <a:rPr dirty="0" sz="3950" spc="185">
                <a:solidFill>
                  <a:srgbClr val="006FC0"/>
                </a:solidFill>
              </a:rPr>
              <a:t>M3nu3l</a:t>
            </a:r>
            <a:r>
              <a:rPr dirty="0" sz="3950" spc="-114">
                <a:solidFill>
                  <a:srgbClr val="006FC0"/>
                </a:solidFill>
              </a:rPr>
              <a:t> </a:t>
            </a:r>
            <a:r>
              <a:rPr dirty="0" sz="3950" spc="270">
                <a:solidFill>
                  <a:srgbClr val="006FC0"/>
                </a:solidFill>
              </a:rPr>
              <a:t>Mgtkods: </a:t>
            </a:r>
            <a:r>
              <a:rPr dirty="0" sz="3950" spc="370">
                <a:solidFill>
                  <a:srgbClr val="006FC0"/>
                </a:solidFill>
              </a:rPr>
              <a:t>ḺiÉit3tions</a:t>
            </a:r>
            <a:r>
              <a:rPr dirty="0" sz="3950" spc="-70">
                <a:solidFill>
                  <a:srgbClr val="006FC0"/>
                </a:solidFill>
              </a:rPr>
              <a:t> </a:t>
            </a:r>
            <a:r>
              <a:rPr dirty="0" sz="3950" spc="265">
                <a:solidFill>
                  <a:srgbClr val="006FC0"/>
                </a:solidFill>
              </a:rPr>
              <a:t>3nd</a:t>
            </a:r>
            <a:r>
              <a:rPr dirty="0" sz="3950" spc="-90">
                <a:solidFill>
                  <a:srgbClr val="006FC0"/>
                </a:solidFill>
              </a:rPr>
              <a:t> </a:t>
            </a:r>
            <a:r>
              <a:rPr dirty="0" sz="3950" spc="495">
                <a:solidFill>
                  <a:srgbClr val="006FC0"/>
                </a:solidFill>
              </a:rPr>
              <a:t>EconoÉic </a:t>
            </a:r>
            <a:r>
              <a:rPr dirty="0" sz="3950" spc="475">
                <a:solidFill>
                  <a:srgbClr val="006FC0"/>
                </a:solidFill>
              </a:rPr>
              <a:t>IÉp3ct</a:t>
            </a:r>
            <a:endParaRPr sz="39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2265" y="2799168"/>
            <a:ext cx="473668" cy="50422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864097" y="3532759"/>
            <a:ext cx="3498215" cy="1385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8295">
              <a:lnSpc>
                <a:spcPct val="100000"/>
              </a:lnSpc>
              <a:spcBef>
                <a:spcPts val="105"/>
              </a:spcBef>
            </a:pPr>
            <a:r>
              <a:rPr dirty="0" sz="1950" spc="210">
                <a:solidFill>
                  <a:srgbClr val="5A2C63"/>
                </a:solidFill>
                <a:latin typeface="Calibri"/>
                <a:cs typeface="Calibri"/>
              </a:rPr>
              <a:t>Ḻ3bouí-</a:t>
            </a:r>
            <a:r>
              <a:rPr dirty="0" sz="1950" spc="120">
                <a:solidFill>
                  <a:srgbClr val="5A2C63"/>
                </a:solidFill>
                <a:latin typeface="Calibri"/>
                <a:cs typeface="Calibri"/>
              </a:rPr>
              <a:t>Intgnsivg</a:t>
            </a: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34600"/>
              </a:lnSpc>
              <a:spcBef>
                <a:spcPts val="850"/>
              </a:spcBef>
            </a:pPr>
            <a:r>
              <a:rPr dirty="0" sz="1550" spc="100">
                <a:solidFill>
                  <a:srgbClr val="00AF50"/>
                </a:solidFill>
                <a:latin typeface="Calibri"/>
                <a:cs typeface="Calibri"/>
              </a:rPr>
              <a:t>Tí3dition3l</a:t>
            </a:r>
            <a:r>
              <a:rPr dirty="0" sz="1550" spc="3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215">
                <a:solidFill>
                  <a:srgbClr val="00AF50"/>
                </a:solidFill>
                <a:latin typeface="Calibri"/>
                <a:cs typeface="Calibri"/>
              </a:rPr>
              <a:t>Égtkods</a:t>
            </a:r>
            <a:r>
              <a:rPr dirty="0" sz="1550" spc="1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0AF50"/>
                </a:solidFill>
                <a:latin typeface="Calibri"/>
                <a:cs typeface="Calibri"/>
              </a:rPr>
              <a:t>íglQ</a:t>
            </a:r>
            <a:r>
              <a:rPr dirty="0" sz="1550" spc="1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1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dirty="0" sz="1550" spc="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60">
                <a:solidFill>
                  <a:srgbClr val="00AF50"/>
                </a:solidFill>
                <a:latin typeface="Calibri"/>
                <a:cs typeface="Calibri"/>
              </a:rPr>
              <a:t>É3nu3l </a:t>
            </a:r>
            <a:r>
              <a:rPr dirty="0" sz="1550" spc="95">
                <a:solidFill>
                  <a:srgbClr val="00AF50"/>
                </a:solidFill>
                <a:latin typeface="Calibri"/>
                <a:cs typeface="Calibri"/>
              </a:rPr>
              <a:t>inspgction,</a:t>
            </a:r>
            <a:r>
              <a:rPr dirty="0" sz="1550" spc="-2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55">
                <a:solidFill>
                  <a:srgbClr val="00AF50"/>
                </a:solidFill>
                <a:latin typeface="Calibri"/>
                <a:cs typeface="Calibri"/>
              </a:rPr>
              <a:t>wkick</a:t>
            </a:r>
            <a:r>
              <a:rPr dirty="0" sz="1550" spc="-4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9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dirty="0" sz="1550" spc="-3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90">
                <a:solidFill>
                  <a:srgbClr val="00AF50"/>
                </a:solidFill>
                <a:latin typeface="Calibri"/>
                <a:cs typeface="Calibri"/>
              </a:rPr>
              <a:t>slow</a:t>
            </a:r>
            <a:r>
              <a:rPr dirty="0" sz="1550" spc="-3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00AF50"/>
                </a:solidFill>
                <a:latin typeface="Calibri"/>
                <a:cs typeface="Calibri"/>
              </a:rPr>
              <a:t>3nd</a:t>
            </a:r>
            <a:r>
              <a:rPr dirty="0" sz="1550" spc="-3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35">
                <a:solidFill>
                  <a:srgbClr val="00AF50"/>
                </a:solidFill>
                <a:latin typeface="Calibri"/>
                <a:cs typeface="Calibri"/>
              </a:rPr>
              <a:t>ígquiígs </a:t>
            </a:r>
            <a:r>
              <a:rPr dirty="0" sz="1550" spc="90">
                <a:solidFill>
                  <a:srgbClr val="00AF50"/>
                </a:solidFill>
                <a:latin typeface="Calibri"/>
                <a:cs typeface="Calibri"/>
              </a:rPr>
              <a:t>skillgd</a:t>
            </a:r>
            <a:r>
              <a:rPr dirty="0" sz="1550" spc="-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14">
                <a:solidFill>
                  <a:srgbClr val="00AF50"/>
                </a:solidFill>
                <a:latin typeface="Calibri"/>
                <a:cs typeface="Calibri"/>
              </a:rPr>
              <a:t>pgísonngl,</a:t>
            </a:r>
            <a:r>
              <a:rPr dirty="0" sz="1550" spc="-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50">
                <a:solidFill>
                  <a:srgbClr val="00AF50"/>
                </a:solidFill>
                <a:latin typeface="Calibri"/>
                <a:cs typeface="Calibri"/>
              </a:rPr>
              <a:t>liÉiting</a:t>
            </a:r>
            <a:r>
              <a:rPr dirty="0" sz="1550" spc="-2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25">
                <a:solidFill>
                  <a:srgbClr val="00AF50"/>
                </a:solidFill>
                <a:latin typeface="Calibri"/>
                <a:cs typeface="Calibri"/>
              </a:rPr>
              <a:t>tkíougkput.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2023" y="2806808"/>
            <a:ext cx="488948" cy="48894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604375" y="3532759"/>
            <a:ext cx="3331845" cy="1385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10209">
              <a:lnSpc>
                <a:spcPct val="100000"/>
              </a:lnSpc>
              <a:spcBef>
                <a:spcPts val="105"/>
              </a:spcBef>
            </a:pPr>
            <a:r>
              <a:rPr dirty="0" sz="1950" spc="135">
                <a:solidFill>
                  <a:srgbClr val="5A2C63"/>
                </a:solidFill>
                <a:latin typeface="Calibri"/>
                <a:cs typeface="Calibri"/>
              </a:rPr>
              <a:t>Inconsistgnt</a:t>
            </a:r>
            <a:r>
              <a:rPr dirty="0" sz="1950" spc="-50">
                <a:solidFill>
                  <a:srgbClr val="5A2C63"/>
                </a:solidFill>
                <a:latin typeface="Calibri"/>
                <a:cs typeface="Calibri"/>
              </a:rPr>
              <a:t> </a:t>
            </a:r>
            <a:r>
              <a:rPr dirty="0" sz="1950" spc="140">
                <a:solidFill>
                  <a:srgbClr val="5A2C63"/>
                </a:solidFill>
                <a:latin typeface="Calibri"/>
                <a:cs typeface="Calibri"/>
              </a:rPr>
              <a:t>Accuí3cQ</a:t>
            </a: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34600"/>
              </a:lnSpc>
              <a:spcBef>
                <a:spcPts val="850"/>
              </a:spcBef>
            </a:pPr>
            <a:r>
              <a:rPr dirty="0" sz="1550" spc="220">
                <a:solidFill>
                  <a:srgbClr val="00AF50"/>
                </a:solidFill>
                <a:latin typeface="Calibri"/>
                <a:cs typeface="Calibri"/>
              </a:rPr>
              <a:t>HuÉ3n</a:t>
            </a:r>
            <a:r>
              <a:rPr dirty="0" sz="1550" spc="-1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90">
                <a:solidFill>
                  <a:srgbClr val="00AF50"/>
                </a:solidFill>
                <a:latin typeface="Calibri"/>
                <a:cs typeface="Calibri"/>
              </a:rPr>
              <a:t>gííoí</a:t>
            </a:r>
            <a:r>
              <a:rPr dirty="0" sz="1550" spc="-6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00AF50"/>
                </a:solidFill>
                <a:latin typeface="Calibri"/>
                <a:cs typeface="Calibri"/>
              </a:rPr>
              <a:t>3nd</a:t>
            </a:r>
            <a:r>
              <a:rPr dirty="0" sz="1550" spc="-2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65">
                <a:solidFill>
                  <a:srgbClr val="00AF50"/>
                </a:solidFill>
                <a:latin typeface="Calibri"/>
                <a:cs typeface="Calibri"/>
              </a:rPr>
              <a:t>subjgctivitQ</a:t>
            </a:r>
            <a:r>
              <a:rPr dirty="0" sz="1550" spc="-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85">
                <a:solidFill>
                  <a:srgbClr val="00AF50"/>
                </a:solidFill>
                <a:latin typeface="Calibri"/>
                <a:cs typeface="Calibri"/>
              </a:rPr>
              <a:t>lg3d</a:t>
            </a:r>
            <a:r>
              <a:rPr dirty="0" sz="1550" spc="-3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6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dirty="0" sz="1550" spc="114">
                <a:solidFill>
                  <a:srgbClr val="00AF50"/>
                </a:solidFill>
                <a:latin typeface="Calibri"/>
                <a:cs typeface="Calibri"/>
              </a:rPr>
              <a:t>inconsistgncigs</a:t>
            </a:r>
            <a:r>
              <a:rPr dirty="0" sz="1550" spc="-3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75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dirty="0" sz="1550" spc="-4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65">
                <a:solidFill>
                  <a:srgbClr val="00AF50"/>
                </a:solidFill>
                <a:latin typeface="Calibri"/>
                <a:cs typeface="Calibri"/>
              </a:rPr>
              <a:t>cl3ssiric3tion, </a:t>
            </a:r>
            <a:r>
              <a:rPr dirty="0" sz="1550" spc="170">
                <a:solidFill>
                  <a:srgbClr val="00AF50"/>
                </a:solidFill>
                <a:latin typeface="Calibri"/>
                <a:cs typeface="Calibri"/>
              </a:rPr>
              <a:t>iÉp3cting</a:t>
            </a:r>
            <a:r>
              <a:rPr dirty="0" sz="1550" spc="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00AF50"/>
                </a:solidFill>
                <a:latin typeface="Calibri"/>
                <a:cs typeface="Calibri"/>
              </a:rPr>
              <a:t>qu3litQ</a:t>
            </a:r>
            <a:r>
              <a:rPr dirty="0" sz="1550" spc="5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00AF50"/>
                </a:solidFill>
                <a:latin typeface="Calibri"/>
                <a:cs typeface="Calibri"/>
              </a:rPr>
              <a:t>3nd</a:t>
            </a:r>
            <a:r>
              <a:rPr dirty="0" sz="1550" spc="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00AF50"/>
                </a:solidFill>
                <a:latin typeface="Calibri"/>
                <a:cs typeface="Calibri"/>
              </a:rPr>
              <a:t>ígli3bilitQ.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2265" y="5494315"/>
            <a:ext cx="504228" cy="44310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864097" y="6197853"/>
            <a:ext cx="3690620" cy="1385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8295">
              <a:lnSpc>
                <a:spcPct val="100000"/>
              </a:lnSpc>
              <a:spcBef>
                <a:spcPts val="105"/>
              </a:spcBef>
            </a:pPr>
            <a:r>
              <a:rPr dirty="0" sz="1950" spc="130">
                <a:solidFill>
                  <a:srgbClr val="5A2C63"/>
                </a:solidFill>
                <a:latin typeface="Calibri"/>
                <a:cs typeface="Calibri"/>
              </a:rPr>
              <a:t>Signiric3nt</a:t>
            </a:r>
            <a:r>
              <a:rPr dirty="0" sz="1950" spc="-70">
                <a:solidFill>
                  <a:srgbClr val="5A2C63"/>
                </a:solidFill>
                <a:latin typeface="Calibri"/>
                <a:cs typeface="Calibri"/>
              </a:rPr>
              <a:t> </a:t>
            </a:r>
            <a:r>
              <a:rPr dirty="0" sz="1950" spc="254">
                <a:solidFill>
                  <a:srgbClr val="5A2C63"/>
                </a:solidFill>
                <a:latin typeface="Calibri"/>
                <a:cs typeface="Calibri"/>
              </a:rPr>
              <a:t>EconoÉic</a:t>
            </a:r>
            <a:r>
              <a:rPr dirty="0" sz="1950" spc="-60">
                <a:solidFill>
                  <a:srgbClr val="5A2C63"/>
                </a:solidFill>
                <a:latin typeface="Calibri"/>
                <a:cs typeface="Calibri"/>
              </a:rPr>
              <a:t> </a:t>
            </a:r>
            <a:r>
              <a:rPr dirty="0" sz="1950" spc="180">
                <a:solidFill>
                  <a:srgbClr val="5A2C63"/>
                </a:solidFill>
                <a:latin typeface="Calibri"/>
                <a:cs typeface="Calibri"/>
              </a:rPr>
              <a:t>Ḻoss</a:t>
            </a: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34600"/>
              </a:lnSpc>
              <a:spcBef>
                <a:spcPts val="850"/>
              </a:spcBef>
            </a:pPr>
            <a:r>
              <a:rPr dirty="0" sz="1550" spc="80">
                <a:solidFill>
                  <a:srgbClr val="00AF50"/>
                </a:solidFill>
                <a:latin typeface="Calibri"/>
                <a:cs typeface="Calibri"/>
              </a:rPr>
              <a:t>Ingrricignt</a:t>
            </a:r>
            <a:r>
              <a:rPr dirty="0" sz="1550" spc="-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80">
                <a:solidFill>
                  <a:srgbClr val="00AF50"/>
                </a:solidFill>
                <a:latin typeface="Calibri"/>
                <a:cs typeface="Calibri"/>
              </a:rPr>
              <a:t>cl3ssiric3tion</a:t>
            </a:r>
            <a:r>
              <a:rPr dirty="0" sz="1550" spc="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25">
                <a:solidFill>
                  <a:srgbClr val="00AF50"/>
                </a:solidFill>
                <a:latin typeface="Calibri"/>
                <a:cs typeface="Calibri"/>
              </a:rPr>
              <a:t>ígsults</a:t>
            </a:r>
            <a:r>
              <a:rPr dirty="0" sz="1550" spc="-2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5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dirty="0" sz="1550" spc="165">
                <a:solidFill>
                  <a:srgbClr val="00AF50"/>
                </a:solidFill>
                <a:latin typeface="Calibri"/>
                <a:cs typeface="Calibri"/>
              </a:rPr>
              <a:t>Éispíicing,</a:t>
            </a:r>
            <a:r>
              <a:rPr dirty="0" sz="1550" spc="-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25">
                <a:solidFill>
                  <a:srgbClr val="00AF50"/>
                </a:solidFill>
                <a:latin typeface="Calibri"/>
                <a:cs typeface="Calibri"/>
              </a:rPr>
              <a:t>tí3dg</a:t>
            </a:r>
            <a:r>
              <a:rPr dirty="0" sz="1550" spc="-4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05">
                <a:solidFill>
                  <a:srgbClr val="00AF50"/>
                </a:solidFill>
                <a:latin typeface="Calibri"/>
                <a:cs typeface="Calibri"/>
              </a:rPr>
              <a:t>disputgs,</a:t>
            </a:r>
            <a:r>
              <a:rPr dirty="0" sz="1550" spc="-2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00AF50"/>
                </a:solidFill>
                <a:latin typeface="Calibri"/>
                <a:cs typeface="Calibri"/>
              </a:rPr>
              <a:t>3nd</a:t>
            </a:r>
            <a:r>
              <a:rPr dirty="0" sz="1550" spc="-4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40">
                <a:solidFill>
                  <a:srgbClr val="00AF50"/>
                </a:solidFill>
                <a:latin typeface="Calibri"/>
                <a:cs typeface="Calibri"/>
              </a:rPr>
              <a:t>ígducgd </a:t>
            </a:r>
            <a:r>
              <a:rPr dirty="0" sz="1550" spc="55">
                <a:solidFill>
                  <a:srgbClr val="00AF50"/>
                </a:solidFill>
                <a:latin typeface="Calibri"/>
                <a:cs typeface="Calibri"/>
              </a:rPr>
              <a:t>píorit3bilitQ</a:t>
            </a:r>
            <a:r>
              <a:rPr dirty="0" sz="1550" spc="-1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14">
                <a:solidFill>
                  <a:srgbClr val="00AF50"/>
                </a:solidFill>
                <a:latin typeface="Calibri"/>
                <a:cs typeface="Calibri"/>
              </a:rPr>
              <a:t>roí</a:t>
            </a:r>
            <a:r>
              <a:rPr dirty="0" sz="1550" spc="-4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215">
                <a:solidFill>
                  <a:srgbClr val="00AF50"/>
                </a:solidFill>
                <a:latin typeface="Calibri"/>
                <a:cs typeface="Calibri"/>
              </a:rPr>
              <a:t>r3íÉgís</a:t>
            </a:r>
            <a:r>
              <a:rPr dirty="0" sz="1550" spc="-4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00AF50"/>
                </a:solidFill>
                <a:latin typeface="Calibri"/>
                <a:cs typeface="Calibri"/>
              </a:rPr>
              <a:t>3nd</a:t>
            </a:r>
            <a:r>
              <a:rPr dirty="0" sz="1550" spc="-3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00AF50"/>
                </a:solidFill>
                <a:latin typeface="Calibri"/>
                <a:cs typeface="Calibri"/>
              </a:rPr>
              <a:t>distíibutoís.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887" y="475234"/>
            <a:ext cx="12120245" cy="5892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00" spc="420">
                <a:solidFill>
                  <a:srgbClr val="FF0066"/>
                </a:solidFill>
              </a:rPr>
              <a:t>Ouí</a:t>
            </a:r>
            <a:r>
              <a:rPr dirty="0" sz="3700" spc="-100">
                <a:solidFill>
                  <a:srgbClr val="FF0066"/>
                </a:solidFill>
              </a:rPr>
              <a:t> </a:t>
            </a:r>
            <a:r>
              <a:rPr dirty="0" sz="3700" spc="330">
                <a:solidFill>
                  <a:srgbClr val="FF0066"/>
                </a:solidFill>
              </a:rPr>
              <a:t>Píojgct</a:t>
            </a:r>
            <a:r>
              <a:rPr dirty="0" sz="3700" spc="-95">
                <a:solidFill>
                  <a:srgbClr val="FF0066"/>
                </a:solidFill>
              </a:rPr>
              <a:t> </a:t>
            </a:r>
            <a:r>
              <a:rPr dirty="0" sz="3700" spc="330">
                <a:solidFill>
                  <a:srgbClr val="FF0066"/>
                </a:solidFill>
              </a:rPr>
              <a:t>“o3l:</a:t>
            </a:r>
            <a:r>
              <a:rPr dirty="0" sz="3700" spc="-75">
                <a:solidFill>
                  <a:srgbClr val="FF0066"/>
                </a:solidFill>
              </a:rPr>
              <a:t> </a:t>
            </a:r>
            <a:r>
              <a:rPr dirty="0" sz="3700" spc="420">
                <a:solidFill>
                  <a:srgbClr val="FF0066"/>
                </a:solidFill>
              </a:rPr>
              <a:t>AutoÉ3tgd</a:t>
            </a:r>
            <a:r>
              <a:rPr dirty="0" sz="3700" spc="-95">
                <a:solidFill>
                  <a:srgbClr val="FF0066"/>
                </a:solidFill>
              </a:rPr>
              <a:t> </a:t>
            </a:r>
            <a:r>
              <a:rPr dirty="0" sz="3700" spc="315">
                <a:solidFill>
                  <a:srgbClr val="FF0066"/>
                </a:solidFill>
              </a:rPr>
              <a:t>Ricg</a:t>
            </a:r>
            <a:r>
              <a:rPr dirty="0" sz="3700" spc="-95">
                <a:solidFill>
                  <a:srgbClr val="FF0066"/>
                </a:solidFill>
              </a:rPr>
              <a:t> </a:t>
            </a:r>
            <a:r>
              <a:rPr dirty="0" sz="3700" spc="190">
                <a:solidFill>
                  <a:srgbClr val="FF0066"/>
                </a:solidFill>
              </a:rPr>
              <a:t>V3íigtQ</a:t>
            </a:r>
            <a:r>
              <a:rPr dirty="0" sz="3700" spc="-85">
                <a:solidFill>
                  <a:srgbClr val="FF0066"/>
                </a:solidFill>
              </a:rPr>
              <a:t> </a:t>
            </a:r>
            <a:r>
              <a:rPr dirty="0" sz="3700" spc="180">
                <a:solidFill>
                  <a:srgbClr val="FF0066"/>
                </a:solidFill>
              </a:rPr>
              <a:t>Idgntiric3tion</a:t>
            </a:r>
            <a:endParaRPr sz="37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485" y="1601609"/>
            <a:ext cx="6425946" cy="642593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540497" y="3000882"/>
            <a:ext cx="5090160" cy="216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2000" spc="225">
                <a:solidFill>
                  <a:srgbClr val="864395"/>
                </a:solidFill>
                <a:latin typeface="Calibri"/>
                <a:cs typeface="Calibri"/>
              </a:rPr>
              <a:t>Ouí</a:t>
            </a:r>
            <a:r>
              <a:rPr dirty="0" sz="2000" spc="-7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65">
                <a:solidFill>
                  <a:srgbClr val="864395"/>
                </a:solidFill>
                <a:latin typeface="Calibri"/>
                <a:cs typeface="Calibri"/>
              </a:rPr>
              <a:t>píojgct</a:t>
            </a:r>
            <a:r>
              <a:rPr dirty="0" sz="2000" spc="-5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290">
                <a:solidFill>
                  <a:srgbClr val="864395"/>
                </a:solidFill>
                <a:latin typeface="Calibri"/>
                <a:cs typeface="Calibri"/>
              </a:rPr>
              <a:t>3iÉs</a:t>
            </a:r>
            <a:r>
              <a:rPr dirty="0" sz="2000" spc="-6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20">
                <a:solidFill>
                  <a:srgbClr val="864395"/>
                </a:solidFill>
                <a:latin typeface="Calibri"/>
                <a:cs typeface="Calibri"/>
              </a:rPr>
              <a:t>to</a:t>
            </a:r>
            <a:r>
              <a:rPr dirty="0" sz="2000" spc="-4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50">
                <a:solidFill>
                  <a:srgbClr val="864395"/>
                </a:solidFill>
                <a:latin typeface="Calibri"/>
                <a:cs typeface="Calibri"/>
              </a:rPr>
              <a:t>dgvglop</a:t>
            </a:r>
            <a:r>
              <a:rPr dirty="0" sz="2000" spc="-6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10">
                <a:solidFill>
                  <a:srgbClr val="864395"/>
                </a:solidFill>
                <a:latin typeface="Calibri"/>
                <a:cs typeface="Calibri"/>
              </a:rPr>
              <a:t>3n</a:t>
            </a:r>
            <a:r>
              <a:rPr dirty="0" sz="2000" spc="-5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95">
                <a:solidFill>
                  <a:srgbClr val="864395"/>
                </a:solidFill>
                <a:latin typeface="Calibri"/>
                <a:cs typeface="Calibri"/>
              </a:rPr>
              <a:t>3utoÉ3tgd </a:t>
            </a:r>
            <a:r>
              <a:rPr dirty="0" sz="2000" spc="210">
                <a:solidFill>
                  <a:srgbClr val="864395"/>
                </a:solidFill>
                <a:latin typeface="Calibri"/>
                <a:cs typeface="Calibri"/>
              </a:rPr>
              <a:t>sQstgÉ</a:t>
            </a:r>
            <a:r>
              <a:rPr dirty="0" sz="2000" spc="-6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45">
                <a:solidFill>
                  <a:srgbClr val="864395"/>
                </a:solidFill>
                <a:latin typeface="Calibri"/>
                <a:cs typeface="Calibri"/>
              </a:rPr>
              <a:t>roí</a:t>
            </a:r>
            <a:r>
              <a:rPr dirty="0" sz="2000" spc="-4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50">
                <a:solidFill>
                  <a:srgbClr val="864395"/>
                </a:solidFill>
                <a:latin typeface="Calibri"/>
                <a:cs typeface="Calibri"/>
              </a:rPr>
              <a:t>í3pid</a:t>
            </a:r>
            <a:r>
              <a:rPr dirty="0" sz="2000" spc="-4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35">
                <a:solidFill>
                  <a:srgbClr val="864395"/>
                </a:solidFill>
                <a:latin typeface="Calibri"/>
                <a:cs typeface="Calibri"/>
              </a:rPr>
              <a:t>3nd</a:t>
            </a:r>
            <a:r>
              <a:rPr dirty="0" sz="2000" spc="-5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65">
                <a:solidFill>
                  <a:srgbClr val="864395"/>
                </a:solidFill>
                <a:latin typeface="Calibri"/>
                <a:cs typeface="Calibri"/>
              </a:rPr>
              <a:t>3ccuí3tg</a:t>
            </a:r>
            <a:r>
              <a:rPr dirty="0" sz="2000" spc="-7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85">
                <a:solidFill>
                  <a:srgbClr val="864395"/>
                </a:solidFill>
                <a:latin typeface="Calibri"/>
                <a:cs typeface="Calibri"/>
              </a:rPr>
              <a:t>íicg</a:t>
            </a:r>
            <a:r>
              <a:rPr dirty="0" sz="2000" spc="-5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70">
                <a:solidFill>
                  <a:srgbClr val="864395"/>
                </a:solidFill>
                <a:latin typeface="Calibri"/>
                <a:cs typeface="Calibri"/>
              </a:rPr>
              <a:t>v3íigtQ </a:t>
            </a:r>
            <a:r>
              <a:rPr dirty="0" sz="2000" spc="105">
                <a:solidFill>
                  <a:srgbClr val="864395"/>
                </a:solidFill>
                <a:latin typeface="Calibri"/>
                <a:cs typeface="Calibri"/>
              </a:rPr>
              <a:t>idgntiric3tion</a:t>
            </a:r>
            <a:r>
              <a:rPr dirty="0" sz="2000" spc="-3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60">
                <a:solidFill>
                  <a:srgbClr val="864395"/>
                </a:solidFill>
                <a:latin typeface="Calibri"/>
                <a:cs typeface="Calibri"/>
              </a:rPr>
              <a:t>using</a:t>
            </a:r>
            <a:r>
              <a:rPr dirty="0" sz="2000" spc="-6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265">
                <a:solidFill>
                  <a:srgbClr val="864395"/>
                </a:solidFill>
                <a:latin typeface="Calibri"/>
                <a:cs typeface="Calibri"/>
              </a:rPr>
              <a:t>É3cking</a:t>
            </a:r>
            <a:r>
              <a:rPr dirty="0" sz="2000" spc="-3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40">
                <a:solidFill>
                  <a:srgbClr val="864395"/>
                </a:solidFill>
                <a:latin typeface="Calibri"/>
                <a:cs typeface="Calibri"/>
              </a:rPr>
              <a:t>lg3íning.</a:t>
            </a:r>
            <a:r>
              <a:rPr dirty="0" sz="2000" spc="-5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90">
                <a:solidFill>
                  <a:srgbClr val="864395"/>
                </a:solidFill>
                <a:latin typeface="Calibri"/>
                <a:cs typeface="Calibri"/>
              </a:rPr>
              <a:t>Tkis </a:t>
            </a:r>
            <a:r>
              <a:rPr dirty="0" sz="2000" spc="60">
                <a:solidFill>
                  <a:srgbClr val="864395"/>
                </a:solidFill>
                <a:latin typeface="Calibri"/>
                <a:cs typeface="Calibri"/>
              </a:rPr>
              <a:t>will</a:t>
            </a:r>
            <a:r>
              <a:rPr dirty="0" sz="2000" spc="-5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300">
                <a:solidFill>
                  <a:srgbClr val="864395"/>
                </a:solidFill>
                <a:latin typeface="Calibri"/>
                <a:cs typeface="Calibri"/>
              </a:rPr>
              <a:t>ÉiniÉisg</a:t>
            </a:r>
            <a:r>
              <a:rPr dirty="0" sz="2000" spc="-6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310">
                <a:solidFill>
                  <a:srgbClr val="864395"/>
                </a:solidFill>
                <a:latin typeface="Calibri"/>
                <a:cs typeface="Calibri"/>
              </a:rPr>
              <a:t>kuÉ3n</a:t>
            </a:r>
            <a:r>
              <a:rPr dirty="0" sz="2000" spc="-5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30">
                <a:solidFill>
                  <a:srgbClr val="864395"/>
                </a:solidFill>
                <a:latin typeface="Calibri"/>
                <a:cs typeface="Calibri"/>
              </a:rPr>
              <a:t>intgívgntion,</a:t>
            </a:r>
            <a:r>
              <a:rPr dirty="0" sz="2000" spc="-6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70">
                <a:solidFill>
                  <a:srgbClr val="864395"/>
                </a:solidFill>
                <a:latin typeface="Calibri"/>
                <a:cs typeface="Calibri"/>
              </a:rPr>
              <a:t>gnk3ncg </a:t>
            </a:r>
            <a:r>
              <a:rPr dirty="0" sz="2000" spc="75">
                <a:solidFill>
                  <a:srgbClr val="864395"/>
                </a:solidFill>
                <a:latin typeface="Calibri"/>
                <a:cs typeface="Calibri"/>
              </a:rPr>
              <a:t>grricigncQ,</a:t>
            </a:r>
            <a:r>
              <a:rPr dirty="0" sz="2000" spc="-5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30">
                <a:solidFill>
                  <a:srgbClr val="864395"/>
                </a:solidFill>
                <a:latin typeface="Calibri"/>
                <a:cs typeface="Calibri"/>
              </a:rPr>
              <a:t>3nd</a:t>
            </a:r>
            <a:r>
              <a:rPr dirty="0" sz="2000" spc="-4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90">
                <a:solidFill>
                  <a:srgbClr val="864395"/>
                </a:solidFill>
                <a:latin typeface="Calibri"/>
                <a:cs typeface="Calibri"/>
              </a:rPr>
              <a:t>gnsuíg</a:t>
            </a:r>
            <a:r>
              <a:rPr dirty="0" sz="2000" spc="-6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45">
                <a:solidFill>
                  <a:srgbClr val="864395"/>
                </a:solidFill>
                <a:latin typeface="Calibri"/>
                <a:cs typeface="Calibri"/>
              </a:rPr>
              <a:t>consistgnt</a:t>
            </a:r>
            <a:r>
              <a:rPr dirty="0" sz="2000" spc="-4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64395"/>
                </a:solidFill>
                <a:latin typeface="Calibri"/>
                <a:cs typeface="Calibri"/>
              </a:rPr>
              <a:t>qu3litQ, </a:t>
            </a:r>
            <a:r>
              <a:rPr dirty="0" sz="2000" spc="135">
                <a:solidFill>
                  <a:srgbClr val="864395"/>
                </a:solidFill>
                <a:latin typeface="Calibri"/>
                <a:cs typeface="Calibri"/>
              </a:rPr>
              <a:t>tkgígbQ</a:t>
            </a:r>
            <a:r>
              <a:rPr dirty="0" sz="2000" spc="-3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45">
                <a:solidFill>
                  <a:srgbClr val="864395"/>
                </a:solidFill>
                <a:latin typeface="Calibri"/>
                <a:cs typeface="Calibri"/>
              </a:rPr>
              <a:t>boosting</a:t>
            </a:r>
            <a:r>
              <a:rPr dirty="0" sz="2000" spc="-3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45">
                <a:solidFill>
                  <a:srgbClr val="864395"/>
                </a:solidFill>
                <a:latin typeface="Calibri"/>
                <a:cs typeface="Calibri"/>
              </a:rPr>
              <a:t>3gíicultuí3l</a:t>
            </a:r>
            <a:r>
              <a:rPr dirty="0" sz="2000" spc="-3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00">
                <a:solidFill>
                  <a:srgbClr val="864395"/>
                </a:solidFill>
                <a:latin typeface="Calibri"/>
                <a:cs typeface="Calibri"/>
              </a:rPr>
              <a:t>píoductivitQ </a:t>
            </a:r>
            <a:r>
              <a:rPr dirty="0" sz="2000" spc="130">
                <a:solidFill>
                  <a:srgbClr val="864395"/>
                </a:solidFill>
                <a:latin typeface="Calibri"/>
                <a:cs typeface="Calibri"/>
              </a:rPr>
              <a:t>3nd</a:t>
            </a:r>
            <a:r>
              <a:rPr dirty="0" sz="2000" spc="-60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250">
                <a:solidFill>
                  <a:srgbClr val="864395"/>
                </a:solidFill>
                <a:latin typeface="Calibri"/>
                <a:cs typeface="Calibri"/>
              </a:rPr>
              <a:t>gconoÉic</a:t>
            </a:r>
            <a:r>
              <a:rPr dirty="0" sz="2000" spc="-45">
                <a:solidFill>
                  <a:srgbClr val="864395"/>
                </a:solidFill>
                <a:latin typeface="Calibri"/>
                <a:cs typeface="Calibri"/>
              </a:rPr>
              <a:t> </a:t>
            </a:r>
            <a:r>
              <a:rPr dirty="0" sz="2000" spc="165">
                <a:solidFill>
                  <a:srgbClr val="864395"/>
                </a:solidFill>
                <a:latin typeface="Calibri"/>
                <a:cs typeface="Calibri"/>
              </a:rPr>
              <a:t>ígtuíns.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127" y="488390"/>
            <a:ext cx="6559550" cy="119443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ts val="4690"/>
              </a:lnSpc>
              <a:spcBef>
                <a:spcPts val="20"/>
              </a:spcBef>
            </a:pPr>
            <a:r>
              <a:rPr dirty="0" sz="3750" spc="200">
                <a:solidFill>
                  <a:srgbClr val="974204"/>
                </a:solidFill>
              </a:rPr>
              <a:t>MgtkodologQ:</a:t>
            </a:r>
            <a:r>
              <a:rPr dirty="0" sz="3750" spc="-145">
                <a:solidFill>
                  <a:srgbClr val="974204"/>
                </a:solidFill>
              </a:rPr>
              <a:t> </a:t>
            </a:r>
            <a:r>
              <a:rPr dirty="0" sz="3750" spc="750">
                <a:solidFill>
                  <a:srgbClr val="974204"/>
                </a:solidFill>
              </a:rPr>
              <a:t>FíoÉ</a:t>
            </a:r>
            <a:r>
              <a:rPr dirty="0" sz="3750" spc="-140">
                <a:solidFill>
                  <a:srgbClr val="974204"/>
                </a:solidFill>
              </a:rPr>
              <a:t> </a:t>
            </a:r>
            <a:r>
              <a:rPr dirty="0" sz="3750" spc="530">
                <a:solidFill>
                  <a:srgbClr val="974204"/>
                </a:solidFill>
              </a:rPr>
              <a:t>IÉ3gg </a:t>
            </a:r>
            <a:r>
              <a:rPr dirty="0" sz="3750" spc="260">
                <a:solidFill>
                  <a:srgbClr val="974204"/>
                </a:solidFill>
              </a:rPr>
              <a:t>Acquisition</a:t>
            </a:r>
            <a:r>
              <a:rPr dirty="0" sz="3750" spc="-120">
                <a:solidFill>
                  <a:srgbClr val="974204"/>
                </a:solidFill>
              </a:rPr>
              <a:t> </a:t>
            </a:r>
            <a:r>
              <a:rPr dirty="0" sz="3750" spc="225">
                <a:solidFill>
                  <a:srgbClr val="974204"/>
                </a:solidFill>
              </a:rPr>
              <a:t>to</a:t>
            </a:r>
            <a:r>
              <a:rPr dirty="0" sz="3750" spc="-95">
                <a:solidFill>
                  <a:srgbClr val="974204"/>
                </a:solidFill>
              </a:rPr>
              <a:t> </a:t>
            </a:r>
            <a:r>
              <a:rPr dirty="0" sz="3750" spc="220">
                <a:solidFill>
                  <a:srgbClr val="974204"/>
                </a:solidFill>
              </a:rPr>
              <a:t>Modgl</a:t>
            </a:r>
            <a:r>
              <a:rPr dirty="0" sz="3750" spc="-95">
                <a:solidFill>
                  <a:srgbClr val="974204"/>
                </a:solidFill>
              </a:rPr>
              <a:t> </a:t>
            </a:r>
            <a:r>
              <a:rPr dirty="0" sz="3750" spc="310">
                <a:solidFill>
                  <a:srgbClr val="974204"/>
                </a:solidFill>
              </a:rPr>
              <a:t>Tí3ining</a:t>
            </a:r>
            <a:endParaRPr sz="37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4"/>
              <a:t>IÉ3gg</a:t>
            </a:r>
            <a:r>
              <a:rPr dirty="0" spc="-15"/>
              <a:t> </a:t>
            </a:r>
            <a:r>
              <a:rPr dirty="0" spc="114"/>
              <a:t>Acquisition</a:t>
            </a:r>
          </a:p>
          <a:p>
            <a:pPr marL="12700" marR="584835">
              <a:lnSpc>
                <a:spcPct val="133300"/>
              </a:lnSpc>
              <a:spcBef>
                <a:spcPts val="815"/>
              </a:spcBef>
            </a:pPr>
            <a:r>
              <a:rPr dirty="0" sz="1500" spc="170">
                <a:solidFill>
                  <a:srgbClr val="852E74"/>
                </a:solidFill>
              </a:rPr>
              <a:t>Higk-</a:t>
            </a:r>
            <a:r>
              <a:rPr dirty="0" sz="1500" spc="100">
                <a:solidFill>
                  <a:srgbClr val="852E74"/>
                </a:solidFill>
              </a:rPr>
              <a:t>ígsolution</a:t>
            </a:r>
            <a:r>
              <a:rPr dirty="0" sz="1500" spc="5">
                <a:solidFill>
                  <a:srgbClr val="852E74"/>
                </a:solidFill>
              </a:rPr>
              <a:t> </a:t>
            </a:r>
            <a:r>
              <a:rPr dirty="0" sz="1500" spc="200">
                <a:solidFill>
                  <a:srgbClr val="852E74"/>
                </a:solidFill>
              </a:rPr>
              <a:t>iÉ3ggs</a:t>
            </a:r>
            <a:r>
              <a:rPr dirty="0" sz="1500">
                <a:solidFill>
                  <a:srgbClr val="852E74"/>
                </a:solidFill>
              </a:rPr>
              <a:t> </a:t>
            </a:r>
            <a:r>
              <a:rPr dirty="0" sz="1500" spc="50">
                <a:solidFill>
                  <a:srgbClr val="852E74"/>
                </a:solidFill>
              </a:rPr>
              <a:t>or</a:t>
            </a:r>
            <a:r>
              <a:rPr dirty="0" sz="1500" spc="-20">
                <a:solidFill>
                  <a:srgbClr val="852E74"/>
                </a:solidFill>
              </a:rPr>
              <a:t> </a:t>
            </a:r>
            <a:r>
              <a:rPr dirty="0" sz="1500" spc="100">
                <a:solidFill>
                  <a:srgbClr val="852E74"/>
                </a:solidFill>
              </a:rPr>
              <a:t>v3íious</a:t>
            </a:r>
            <a:r>
              <a:rPr dirty="0" sz="1500">
                <a:solidFill>
                  <a:srgbClr val="852E74"/>
                </a:solidFill>
              </a:rPr>
              <a:t> </a:t>
            </a:r>
            <a:r>
              <a:rPr dirty="0" sz="1500" spc="140">
                <a:solidFill>
                  <a:srgbClr val="852E74"/>
                </a:solidFill>
              </a:rPr>
              <a:t>íicg</a:t>
            </a:r>
            <a:r>
              <a:rPr dirty="0" sz="1500" spc="-20">
                <a:solidFill>
                  <a:srgbClr val="852E74"/>
                </a:solidFill>
              </a:rPr>
              <a:t> </a:t>
            </a:r>
            <a:r>
              <a:rPr dirty="0" sz="1500" spc="100">
                <a:solidFill>
                  <a:srgbClr val="852E74"/>
                </a:solidFill>
              </a:rPr>
              <a:t>v3íigtigs</a:t>
            </a:r>
            <a:r>
              <a:rPr dirty="0" sz="1500" spc="-15">
                <a:solidFill>
                  <a:srgbClr val="852E74"/>
                </a:solidFill>
              </a:rPr>
              <a:t> </a:t>
            </a:r>
            <a:r>
              <a:rPr dirty="0" sz="1500" spc="135">
                <a:solidFill>
                  <a:srgbClr val="852E74"/>
                </a:solidFill>
              </a:rPr>
              <a:t>3íg</a:t>
            </a:r>
            <a:r>
              <a:rPr dirty="0" sz="1500" spc="-5">
                <a:solidFill>
                  <a:srgbClr val="852E74"/>
                </a:solidFill>
              </a:rPr>
              <a:t> </a:t>
            </a:r>
            <a:r>
              <a:rPr dirty="0" sz="1500" spc="130">
                <a:solidFill>
                  <a:srgbClr val="852E74"/>
                </a:solidFill>
              </a:rPr>
              <a:t>c3ptuígd</a:t>
            </a:r>
            <a:r>
              <a:rPr dirty="0" sz="1500" spc="-15">
                <a:solidFill>
                  <a:srgbClr val="852E74"/>
                </a:solidFill>
              </a:rPr>
              <a:t> </a:t>
            </a:r>
            <a:r>
              <a:rPr dirty="0" sz="1500" spc="125">
                <a:solidFill>
                  <a:srgbClr val="852E74"/>
                </a:solidFill>
              </a:rPr>
              <a:t>undgí </a:t>
            </a:r>
            <a:r>
              <a:rPr dirty="0" sz="1500" spc="110">
                <a:solidFill>
                  <a:srgbClr val="852E74"/>
                </a:solidFill>
              </a:rPr>
              <a:t>contíollgd</a:t>
            </a:r>
            <a:r>
              <a:rPr dirty="0" sz="1500" spc="-40">
                <a:solidFill>
                  <a:srgbClr val="852E74"/>
                </a:solidFill>
              </a:rPr>
              <a:t> </a:t>
            </a:r>
            <a:r>
              <a:rPr dirty="0" sz="1500" spc="114">
                <a:solidFill>
                  <a:srgbClr val="852E74"/>
                </a:solidFill>
              </a:rPr>
              <a:t>ligkting</a:t>
            </a:r>
            <a:r>
              <a:rPr dirty="0" sz="1500" spc="-25">
                <a:solidFill>
                  <a:srgbClr val="852E74"/>
                </a:solidFill>
              </a:rPr>
              <a:t> </a:t>
            </a:r>
            <a:r>
              <a:rPr dirty="0" sz="1500" spc="80">
                <a:solidFill>
                  <a:srgbClr val="852E74"/>
                </a:solidFill>
              </a:rPr>
              <a:t>conditions.</a:t>
            </a:r>
            <a:endParaRPr sz="1500"/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500"/>
          </a:p>
          <a:p>
            <a:pPr marL="12700">
              <a:lnSpc>
                <a:spcPct val="100000"/>
              </a:lnSpc>
            </a:pPr>
            <a:r>
              <a:rPr dirty="0" spc="114"/>
              <a:t>D3t3</a:t>
            </a:r>
            <a:r>
              <a:rPr dirty="0" spc="-30"/>
              <a:t> </a:t>
            </a:r>
            <a:r>
              <a:rPr dirty="0" spc="265"/>
              <a:t>Píg-</a:t>
            </a:r>
            <a:r>
              <a:rPr dirty="0" spc="155"/>
              <a:t>píocgssing</a:t>
            </a: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1500" spc="195">
                <a:solidFill>
                  <a:srgbClr val="852E74"/>
                </a:solidFill>
              </a:rPr>
              <a:t>IÉ3ggs</a:t>
            </a:r>
            <a:r>
              <a:rPr dirty="0" sz="1500" spc="-20">
                <a:solidFill>
                  <a:srgbClr val="852E74"/>
                </a:solidFill>
              </a:rPr>
              <a:t> </a:t>
            </a:r>
            <a:r>
              <a:rPr dirty="0" sz="1500" spc="145">
                <a:solidFill>
                  <a:srgbClr val="852E74"/>
                </a:solidFill>
              </a:rPr>
              <a:t>undgígo</a:t>
            </a:r>
            <a:r>
              <a:rPr dirty="0" sz="1500" spc="-25">
                <a:solidFill>
                  <a:srgbClr val="852E74"/>
                </a:solidFill>
              </a:rPr>
              <a:t> </a:t>
            </a:r>
            <a:r>
              <a:rPr dirty="0" sz="1500" spc="120">
                <a:solidFill>
                  <a:srgbClr val="852E74"/>
                </a:solidFill>
              </a:rPr>
              <a:t>noíÉ3lis3tion,</a:t>
            </a:r>
            <a:r>
              <a:rPr dirty="0" sz="1500" spc="5">
                <a:solidFill>
                  <a:srgbClr val="852E74"/>
                </a:solidFill>
              </a:rPr>
              <a:t> </a:t>
            </a:r>
            <a:r>
              <a:rPr dirty="0" sz="1500" spc="114">
                <a:solidFill>
                  <a:srgbClr val="852E74"/>
                </a:solidFill>
              </a:rPr>
              <a:t>ígsizing,</a:t>
            </a:r>
            <a:r>
              <a:rPr dirty="0" sz="1500" spc="-5">
                <a:solidFill>
                  <a:srgbClr val="852E74"/>
                </a:solidFill>
              </a:rPr>
              <a:t> </a:t>
            </a:r>
            <a:r>
              <a:rPr dirty="0" sz="1500" spc="100">
                <a:solidFill>
                  <a:srgbClr val="852E74"/>
                </a:solidFill>
              </a:rPr>
              <a:t>3nd</a:t>
            </a:r>
            <a:r>
              <a:rPr dirty="0" sz="1500" spc="-15">
                <a:solidFill>
                  <a:srgbClr val="852E74"/>
                </a:solidFill>
              </a:rPr>
              <a:t> </a:t>
            </a:r>
            <a:r>
              <a:rPr dirty="0" sz="1500" spc="145">
                <a:solidFill>
                  <a:srgbClr val="852E74"/>
                </a:solidFill>
              </a:rPr>
              <a:t>3ugÉgnt3tion</a:t>
            </a:r>
            <a:r>
              <a:rPr dirty="0" sz="1500">
                <a:solidFill>
                  <a:srgbClr val="852E74"/>
                </a:solidFill>
              </a:rPr>
              <a:t> </a:t>
            </a:r>
            <a:r>
              <a:rPr dirty="0" sz="1500" spc="90">
                <a:solidFill>
                  <a:srgbClr val="852E74"/>
                </a:solidFill>
              </a:rPr>
              <a:t>to</a:t>
            </a:r>
            <a:r>
              <a:rPr dirty="0" sz="1500" spc="-30">
                <a:solidFill>
                  <a:srgbClr val="852E74"/>
                </a:solidFill>
              </a:rPr>
              <a:t> </a:t>
            </a:r>
            <a:r>
              <a:rPr dirty="0" sz="1500" spc="145">
                <a:solidFill>
                  <a:srgbClr val="852E74"/>
                </a:solidFill>
              </a:rPr>
              <a:t>pígp3íg</a:t>
            </a:r>
            <a:r>
              <a:rPr dirty="0" sz="1500" spc="-15">
                <a:solidFill>
                  <a:srgbClr val="852E74"/>
                </a:solidFill>
              </a:rPr>
              <a:t> </a:t>
            </a:r>
            <a:r>
              <a:rPr dirty="0" sz="1500" spc="85">
                <a:solidFill>
                  <a:srgbClr val="852E74"/>
                </a:solidFill>
              </a:rPr>
              <a:t>roí</a:t>
            </a:r>
            <a:endParaRPr sz="15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 spc="204">
                <a:solidFill>
                  <a:srgbClr val="852E74"/>
                </a:solidFill>
              </a:rPr>
              <a:t>Éodgl</a:t>
            </a:r>
            <a:r>
              <a:rPr dirty="0" sz="1500" spc="-15">
                <a:solidFill>
                  <a:srgbClr val="852E74"/>
                </a:solidFill>
              </a:rPr>
              <a:t> </a:t>
            </a:r>
            <a:r>
              <a:rPr dirty="0" sz="1500" spc="85">
                <a:solidFill>
                  <a:srgbClr val="852E74"/>
                </a:solidFill>
              </a:rPr>
              <a:t>tí3ining.</a:t>
            </a:r>
            <a:endParaRPr sz="1500"/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500"/>
          </a:p>
          <a:p>
            <a:pPr marL="12700">
              <a:lnSpc>
                <a:spcPct val="100000"/>
              </a:lnSpc>
            </a:pPr>
            <a:r>
              <a:rPr dirty="0" spc="100"/>
              <a:t>Modgl</a:t>
            </a:r>
            <a:r>
              <a:rPr dirty="0" spc="-50"/>
              <a:t> </a:t>
            </a:r>
            <a:r>
              <a:rPr dirty="0" spc="155"/>
              <a:t>Tí3ining</a:t>
            </a:r>
            <a:r>
              <a:rPr dirty="0" spc="-25"/>
              <a:t> </a:t>
            </a:r>
            <a:r>
              <a:rPr dirty="0" spc="200"/>
              <a:t>(CNNs)</a:t>
            </a:r>
          </a:p>
          <a:p>
            <a:pPr marL="12700" marR="447675">
              <a:lnSpc>
                <a:spcPct val="133300"/>
              </a:lnSpc>
              <a:spcBef>
                <a:spcPts val="815"/>
              </a:spcBef>
            </a:pPr>
            <a:r>
              <a:rPr dirty="0" sz="1500" spc="95">
                <a:solidFill>
                  <a:srgbClr val="852E74"/>
                </a:solidFill>
              </a:rPr>
              <a:t>Convolution3l</a:t>
            </a:r>
            <a:r>
              <a:rPr dirty="0" sz="1500" spc="-15">
                <a:solidFill>
                  <a:srgbClr val="852E74"/>
                </a:solidFill>
              </a:rPr>
              <a:t> </a:t>
            </a:r>
            <a:r>
              <a:rPr dirty="0" sz="1500" spc="110">
                <a:solidFill>
                  <a:srgbClr val="852E74"/>
                </a:solidFill>
              </a:rPr>
              <a:t>Nguí3l</a:t>
            </a:r>
            <a:r>
              <a:rPr dirty="0" sz="1500" spc="-25">
                <a:solidFill>
                  <a:srgbClr val="852E74"/>
                </a:solidFill>
              </a:rPr>
              <a:t> </a:t>
            </a:r>
            <a:r>
              <a:rPr dirty="0" sz="1500" spc="125">
                <a:solidFill>
                  <a:srgbClr val="852E74"/>
                </a:solidFill>
              </a:rPr>
              <a:t>Ngtwoíks</a:t>
            </a:r>
            <a:r>
              <a:rPr dirty="0" sz="1500" spc="-15">
                <a:solidFill>
                  <a:srgbClr val="852E74"/>
                </a:solidFill>
              </a:rPr>
              <a:t> </a:t>
            </a:r>
            <a:r>
              <a:rPr dirty="0" sz="1500" spc="175">
                <a:solidFill>
                  <a:srgbClr val="852E74"/>
                </a:solidFill>
              </a:rPr>
              <a:t>(CNNs)</a:t>
            </a:r>
            <a:r>
              <a:rPr dirty="0" sz="1500" spc="-20">
                <a:solidFill>
                  <a:srgbClr val="852E74"/>
                </a:solidFill>
              </a:rPr>
              <a:t> </a:t>
            </a:r>
            <a:r>
              <a:rPr dirty="0" sz="1500" spc="135">
                <a:solidFill>
                  <a:srgbClr val="852E74"/>
                </a:solidFill>
              </a:rPr>
              <a:t>3íg</a:t>
            </a:r>
            <a:r>
              <a:rPr dirty="0" sz="1500" spc="-20">
                <a:solidFill>
                  <a:srgbClr val="852E74"/>
                </a:solidFill>
              </a:rPr>
              <a:t> </a:t>
            </a:r>
            <a:r>
              <a:rPr dirty="0" sz="1500" spc="110">
                <a:solidFill>
                  <a:srgbClr val="852E74"/>
                </a:solidFill>
              </a:rPr>
              <a:t>tí3ingd</a:t>
            </a:r>
            <a:r>
              <a:rPr dirty="0" sz="1500" spc="-15">
                <a:solidFill>
                  <a:srgbClr val="852E74"/>
                </a:solidFill>
              </a:rPr>
              <a:t> </a:t>
            </a:r>
            <a:r>
              <a:rPr dirty="0" sz="1500" spc="110">
                <a:solidFill>
                  <a:srgbClr val="852E74"/>
                </a:solidFill>
              </a:rPr>
              <a:t>on</a:t>
            </a:r>
            <a:r>
              <a:rPr dirty="0" sz="1500" spc="-30">
                <a:solidFill>
                  <a:srgbClr val="852E74"/>
                </a:solidFill>
              </a:rPr>
              <a:t> </a:t>
            </a:r>
            <a:r>
              <a:rPr dirty="0" sz="1500" spc="150">
                <a:solidFill>
                  <a:srgbClr val="852E74"/>
                </a:solidFill>
              </a:rPr>
              <a:t>tkg</a:t>
            </a:r>
            <a:r>
              <a:rPr dirty="0" sz="1500" spc="-30">
                <a:solidFill>
                  <a:srgbClr val="852E74"/>
                </a:solidFill>
              </a:rPr>
              <a:t> </a:t>
            </a:r>
            <a:r>
              <a:rPr dirty="0" sz="1500" spc="130">
                <a:solidFill>
                  <a:srgbClr val="852E74"/>
                </a:solidFill>
              </a:rPr>
              <a:t>píocgssgd </a:t>
            </a:r>
            <a:r>
              <a:rPr dirty="0" sz="1500" spc="215">
                <a:solidFill>
                  <a:srgbClr val="852E74"/>
                </a:solidFill>
              </a:rPr>
              <a:t>iÉ3gg</a:t>
            </a:r>
            <a:r>
              <a:rPr dirty="0" sz="1500" spc="-5">
                <a:solidFill>
                  <a:srgbClr val="852E74"/>
                </a:solidFill>
              </a:rPr>
              <a:t> </a:t>
            </a:r>
            <a:r>
              <a:rPr dirty="0" sz="1500" spc="95">
                <a:solidFill>
                  <a:srgbClr val="852E74"/>
                </a:solidFill>
              </a:rPr>
              <a:t>d3t3sgts</a:t>
            </a:r>
            <a:r>
              <a:rPr dirty="0" sz="1500" spc="-15">
                <a:solidFill>
                  <a:srgbClr val="852E74"/>
                </a:solidFill>
              </a:rPr>
              <a:t> </a:t>
            </a:r>
            <a:r>
              <a:rPr dirty="0" sz="1500" spc="90">
                <a:solidFill>
                  <a:srgbClr val="852E74"/>
                </a:solidFill>
              </a:rPr>
              <a:t>to</a:t>
            </a:r>
            <a:r>
              <a:rPr dirty="0" sz="1500" spc="-30">
                <a:solidFill>
                  <a:srgbClr val="852E74"/>
                </a:solidFill>
              </a:rPr>
              <a:t> </a:t>
            </a:r>
            <a:r>
              <a:rPr dirty="0" sz="1500" spc="110">
                <a:solidFill>
                  <a:srgbClr val="852E74"/>
                </a:solidFill>
              </a:rPr>
              <a:t>lg3ín</a:t>
            </a:r>
            <a:r>
              <a:rPr dirty="0" sz="1500" spc="-30">
                <a:solidFill>
                  <a:srgbClr val="852E74"/>
                </a:solidFill>
              </a:rPr>
              <a:t> </a:t>
            </a:r>
            <a:r>
              <a:rPr dirty="0" sz="1500" spc="110">
                <a:solidFill>
                  <a:srgbClr val="852E74"/>
                </a:solidFill>
              </a:rPr>
              <a:t>distinguisking</a:t>
            </a:r>
            <a:r>
              <a:rPr dirty="0" sz="1500" spc="10">
                <a:solidFill>
                  <a:srgbClr val="852E74"/>
                </a:solidFill>
              </a:rPr>
              <a:t> </a:t>
            </a:r>
            <a:r>
              <a:rPr dirty="0" sz="1500" spc="90">
                <a:solidFill>
                  <a:srgbClr val="852E74"/>
                </a:solidFill>
              </a:rPr>
              <a:t>rg3tuígs.</a:t>
            </a:r>
            <a:endParaRPr sz="1500"/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500"/>
          </a:p>
          <a:p>
            <a:pPr marL="12700">
              <a:lnSpc>
                <a:spcPct val="100000"/>
              </a:lnSpc>
            </a:pPr>
            <a:r>
              <a:rPr dirty="0" spc="175"/>
              <a:t>Tí3nsrgí</a:t>
            </a:r>
            <a:r>
              <a:rPr dirty="0" spc="-20"/>
              <a:t> </a:t>
            </a:r>
            <a:r>
              <a:rPr dirty="0" spc="160"/>
              <a:t>Ḻg3íning</a:t>
            </a:r>
          </a:p>
          <a:p>
            <a:pPr marL="12700" marR="447040">
              <a:lnSpc>
                <a:spcPct val="133300"/>
              </a:lnSpc>
              <a:spcBef>
                <a:spcPts val="815"/>
              </a:spcBef>
            </a:pPr>
            <a:r>
              <a:rPr dirty="0" sz="1500" spc="215">
                <a:solidFill>
                  <a:srgbClr val="852E74"/>
                </a:solidFill>
              </a:rPr>
              <a:t>Píg-</a:t>
            </a:r>
            <a:r>
              <a:rPr dirty="0" sz="1500" spc="110">
                <a:solidFill>
                  <a:srgbClr val="852E74"/>
                </a:solidFill>
              </a:rPr>
              <a:t>tí3ingd</a:t>
            </a:r>
            <a:r>
              <a:rPr dirty="0" sz="1500" spc="-25">
                <a:solidFill>
                  <a:srgbClr val="852E74"/>
                </a:solidFill>
              </a:rPr>
              <a:t> </a:t>
            </a:r>
            <a:r>
              <a:rPr dirty="0" sz="1500" spc="195">
                <a:solidFill>
                  <a:srgbClr val="852E74"/>
                </a:solidFill>
              </a:rPr>
              <a:t>Éodgls</a:t>
            </a:r>
            <a:r>
              <a:rPr dirty="0" sz="1500" spc="-5">
                <a:solidFill>
                  <a:srgbClr val="852E74"/>
                </a:solidFill>
              </a:rPr>
              <a:t> </a:t>
            </a:r>
            <a:r>
              <a:rPr dirty="0" sz="1500" spc="100">
                <a:solidFill>
                  <a:srgbClr val="852E74"/>
                </a:solidFill>
              </a:rPr>
              <a:t>(g.g.,</a:t>
            </a:r>
            <a:r>
              <a:rPr dirty="0" sz="1500" spc="-20">
                <a:solidFill>
                  <a:srgbClr val="852E74"/>
                </a:solidFill>
              </a:rPr>
              <a:t> </a:t>
            </a:r>
            <a:r>
              <a:rPr dirty="0" sz="1500" spc="114">
                <a:solidFill>
                  <a:srgbClr val="852E74"/>
                </a:solidFill>
              </a:rPr>
              <a:t>RgsNgt,</a:t>
            </a:r>
            <a:r>
              <a:rPr dirty="0" sz="1500" spc="-30">
                <a:solidFill>
                  <a:srgbClr val="852E74"/>
                </a:solidFill>
              </a:rPr>
              <a:t> </a:t>
            </a:r>
            <a:r>
              <a:rPr dirty="0" sz="1500" spc="370">
                <a:solidFill>
                  <a:srgbClr val="852E74"/>
                </a:solidFill>
              </a:rPr>
              <a:t>V““)</a:t>
            </a:r>
            <a:r>
              <a:rPr dirty="0" sz="1500" spc="-25">
                <a:solidFill>
                  <a:srgbClr val="852E74"/>
                </a:solidFill>
              </a:rPr>
              <a:t> </a:t>
            </a:r>
            <a:r>
              <a:rPr dirty="0" sz="1500" spc="135">
                <a:solidFill>
                  <a:srgbClr val="852E74"/>
                </a:solidFill>
              </a:rPr>
              <a:t>3íg</a:t>
            </a:r>
            <a:r>
              <a:rPr dirty="0" sz="1500" spc="-15">
                <a:solidFill>
                  <a:srgbClr val="852E74"/>
                </a:solidFill>
              </a:rPr>
              <a:t> </a:t>
            </a:r>
            <a:r>
              <a:rPr dirty="0" sz="1500" spc="105">
                <a:solidFill>
                  <a:srgbClr val="852E74"/>
                </a:solidFill>
              </a:rPr>
              <a:t>ring-</a:t>
            </a:r>
            <a:r>
              <a:rPr dirty="0" sz="1500" spc="114">
                <a:solidFill>
                  <a:srgbClr val="852E74"/>
                </a:solidFill>
              </a:rPr>
              <a:t>tungd</a:t>
            </a:r>
            <a:r>
              <a:rPr dirty="0" sz="1500" spc="-20">
                <a:solidFill>
                  <a:srgbClr val="852E74"/>
                </a:solidFill>
              </a:rPr>
              <a:t> </a:t>
            </a:r>
            <a:r>
              <a:rPr dirty="0" sz="1500" spc="90">
                <a:solidFill>
                  <a:srgbClr val="852E74"/>
                </a:solidFill>
              </a:rPr>
              <a:t>to</a:t>
            </a:r>
            <a:r>
              <a:rPr dirty="0" sz="1500" spc="-30">
                <a:solidFill>
                  <a:srgbClr val="852E74"/>
                </a:solidFill>
              </a:rPr>
              <a:t> </a:t>
            </a:r>
            <a:r>
              <a:rPr dirty="0" sz="1500" spc="110">
                <a:solidFill>
                  <a:srgbClr val="852E74"/>
                </a:solidFill>
              </a:rPr>
              <a:t>3ccglgí3tg </a:t>
            </a:r>
            <a:r>
              <a:rPr dirty="0" sz="1500" spc="105">
                <a:solidFill>
                  <a:srgbClr val="852E74"/>
                </a:solidFill>
              </a:rPr>
              <a:t>tí3ining</a:t>
            </a:r>
            <a:r>
              <a:rPr dirty="0" sz="1500" spc="-20">
                <a:solidFill>
                  <a:srgbClr val="852E74"/>
                </a:solidFill>
              </a:rPr>
              <a:t> </a:t>
            </a:r>
            <a:r>
              <a:rPr dirty="0" sz="1500" spc="100">
                <a:solidFill>
                  <a:srgbClr val="852E74"/>
                </a:solidFill>
              </a:rPr>
              <a:t>3nd</a:t>
            </a:r>
            <a:r>
              <a:rPr dirty="0" sz="1500" spc="-20">
                <a:solidFill>
                  <a:srgbClr val="852E74"/>
                </a:solidFill>
              </a:rPr>
              <a:t> </a:t>
            </a:r>
            <a:r>
              <a:rPr dirty="0" sz="1500" spc="195">
                <a:solidFill>
                  <a:srgbClr val="852E74"/>
                </a:solidFill>
              </a:rPr>
              <a:t>iÉpíovg</a:t>
            </a:r>
            <a:r>
              <a:rPr dirty="0" sz="1500" spc="-10">
                <a:solidFill>
                  <a:srgbClr val="852E74"/>
                </a:solidFill>
              </a:rPr>
              <a:t> </a:t>
            </a:r>
            <a:r>
              <a:rPr dirty="0" sz="1500" spc="70">
                <a:solidFill>
                  <a:srgbClr val="852E74"/>
                </a:solidFill>
              </a:rPr>
              <a:t>3ccuí3cQ.</a:t>
            </a:r>
            <a:endParaRPr sz="150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39" y="2024633"/>
            <a:ext cx="964171" cy="5678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75"/>
              <a:t>Modgl</a:t>
            </a:r>
            <a:r>
              <a:rPr dirty="0" spc="-80"/>
              <a:t> </a:t>
            </a:r>
            <a:r>
              <a:rPr dirty="0" spc="335"/>
              <a:t>PgíroíÉ3ncg:</a:t>
            </a:r>
            <a:r>
              <a:rPr dirty="0" spc="-80"/>
              <a:t> </a:t>
            </a:r>
            <a:r>
              <a:rPr dirty="0" spc="195"/>
              <a:t>Accuí3cQ,</a:t>
            </a:r>
            <a:r>
              <a:rPr dirty="0" spc="-65"/>
              <a:t> </a:t>
            </a:r>
            <a:r>
              <a:rPr dirty="0" spc="229"/>
              <a:t>Pígcision,</a:t>
            </a:r>
            <a:r>
              <a:rPr dirty="0" spc="-90"/>
              <a:t> </a:t>
            </a:r>
            <a:r>
              <a:rPr dirty="0" spc="195"/>
              <a:t>3nd</a:t>
            </a:r>
            <a:r>
              <a:rPr dirty="0" spc="-70"/>
              <a:t> </a:t>
            </a:r>
            <a:r>
              <a:rPr dirty="0" spc="190"/>
              <a:t>Rgc3ll</a:t>
            </a:r>
            <a:r>
              <a:rPr dirty="0" spc="-65"/>
              <a:t> </a:t>
            </a:r>
            <a:r>
              <a:rPr dirty="0" spc="229"/>
              <a:t>Mgtíics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264" y="1245742"/>
            <a:ext cx="11921116" cy="6983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5486399" cy="8229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8065" y="439038"/>
            <a:ext cx="7406005" cy="11195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410"/>
              </a:lnSpc>
            </a:pPr>
            <a:r>
              <a:rPr dirty="0" sz="3500" spc="275">
                <a:solidFill>
                  <a:srgbClr val="A24A73"/>
                </a:solidFill>
              </a:rPr>
              <a:t>Pí3ctic3l</a:t>
            </a:r>
            <a:r>
              <a:rPr dirty="0" sz="3500" spc="-105">
                <a:solidFill>
                  <a:srgbClr val="A24A73"/>
                </a:solidFill>
              </a:rPr>
              <a:t> </a:t>
            </a:r>
            <a:r>
              <a:rPr dirty="0" sz="3500" spc="235">
                <a:solidFill>
                  <a:srgbClr val="A24A73"/>
                </a:solidFill>
              </a:rPr>
              <a:t>Applic3tions</a:t>
            </a:r>
            <a:r>
              <a:rPr dirty="0" sz="3500" spc="-85">
                <a:solidFill>
                  <a:srgbClr val="A24A73"/>
                </a:solidFill>
              </a:rPr>
              <a:t> </a:t>
            </a:r>
            <a:r>
              <a:rPr dirty="0" sz="3500" spc="235">
                <a:solidFill>
                  <a:srgbClr val="A24A73"/>
                </a:solidFill>
              </a:rPr>
              <a:t>3nd</a:t>
            </a:r>
            <a:r>
              <a:rPr dirty="0" sz="3500" spc="-85">
                <a:solidFill>
                  <a:srgbClr val="A24A73"/>
                </a:solidFill>
              </a:rPr>
              <a:t> </a:t>
            </a:r>
            <a:r>
              <a:rPr dirty="0" sz="3500" spc="200">
                <a:solidFill>
                  <a:srgbClr val="A24A73"/>
                </a:solidFill>
              </a:rPr>
              <a:t>Potgnti3l </a:t>
            </a:r>
            <a:r>
              <a:rPr dirty="0" sz="3500" spc="254">
                <a:solidFill>
                  <a:srgbClr val="A24A73"/>
                </a:solidFill>
              </a:rPr>
              <a:t>roí</a:t>
            </a:r>
            <a:r>
              <a:rPr dirty="0" sz="3500" spc="-120">
                <a:solidFill>
                  <a:srgbClr val="A24A73"/>
                </a:solidFill>
              </a:rPr>
              <a:t> </a:t>
            </a:r>
            <a:r>
              <a:rPr dirty="0" sz="3500" spc="125">
                <a:solidFill>
                  <a:srgbClr val="A24A73"/>
                </a:solidFill>
              </a:rPr>
              <a:t>Sc3l3bilitQ</a:t>
            </a:r>
            <a:endParaRPr sz="3500"/>
          </a:p>
        </p:txBody>
      </p:sp>
      <p:grpSp>
        <p:nvGrpSpPr>
          <p:cNvPr id="4" name="object 4" descr=""/>
          <p:cNvGrpSpPr/>
          <p:nvPr/>
        </p:nvGrpSpPr>
        <p:grpSpPr>
          <a:xfrm>
            <a:off x="6108700" y="1874773"/>
            <a:ext cx="7899400" cy="1339850"/>
            <a:chOff x="6108700" y="1874773"/>
            <a:chExt cx="7899400" cy="1339850"/>
          </a:xfrm>
        </p:grpSpPr>
        <p:sp>
          <p:nvSpPr>
            <p:cNvPr id="5" name="object 5" descr=""/>
            <p:cNvSpPr/>
            <p:nvPr/>
          </p:nvSpPr>
          <p:spPr>
            <a:xfrm>
              <a:off x="6112510" y="1878583"/>
              <a:ext cx="7891780" cy="1332230"/>
            </a:xfrm>
            <a:custGeom>
              <a:avLst/>
              <a:gdLst/>
              <a:ahLst/>
              <a:cxnLst/>
              <a:rect l="l" t="t" r="r" b="b"/>
              <a:pathLst>
                <a:path w="7891780" h="1332230">
                  <a:moveTo>
                    <a:pt x="7816596" y="0"/>
                  </a:moveTo>
                  <a:lnTo>
                    <a:pt x="75184" y="0"/>
                  </a:lnTo>
                  <a:lnTo>
                    <a:pt x="45916" y="5907"/>
                  </a:lnTo>
                  <a:lnTo>
                    <a:pt x="22018" y="22018"/>
                  </a:lnTo>
                  <a:lnTo>
                    <a:pt x="5907" y="45916"/>
                  </a:lnTo>
                  <a:lnTo>
                    <a:pt x="0" y="75183"/>
                  </a:lnTo>
                  <a:lnTo>
                    <a:pt x="0" y="1256918"/>
                  </a:lnTo>
                  <a:lnTo>
                    <a:pt x="5907" y="1286186"/>
                  </a:lnTo>
                  <a:lnTo>
                    <a:pt x="22018" y="1310084"/>
                  </a:lnTo>
                  <a:lnTo>
                    <a:pt x="45916" y="1326195"/>
                  </a:lnTo>
                  <a:lnTo>
                    <a:pt x="75184" y="1332102"/>
                  </a:lnTo>
                  <a:lnTo>
                    <a:pt x="7816596" y="1332102"/>
                  </a:lnTo>
                  <a:lnTo>
                    <a:pt x="7845863" y="1326195"/>
                  </a:lnTo>
                  <a:lnTo>
                    <a:pt x="7869761" y="1310084"/>
                  </a:lnTo>
                  <a:lnTo>
                    <a:pt x="7885872" y="1286186"/>
                  </a:lnTo>
                  <a:lnTo>
                    <a:pt x="7891780" y="1256918"/>
                  </a:lnTo>
                  <a:lnTo>
                    <a:pt x="7891780" y="75183"/>
                  </a:lnTo>
                  <a:lnTo>
                    <a:pt x="7885872" y="45916"/>
                  </a:lnTo>
                  <a:lnTo>
                    <a:pt x="7869761" y="22018"/>
                  </a:lnTo>
                  <a:lnTo>
                    <a:pt x="7845863" y="5907"/>
                  </a:lnTo>
                  <a:lnTo>
                    <a:pt x="7816596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112510" y="1878583"/>
              <a:ext cx="7891780" cy="1332230"/>
            </a:xfrm>
            <a:custGeom>
              <a:avLst/>
              <a:gdLst/>
              <a:ahLst/>
              <a:cxnLst/>
              <a:rect l="l" t="t" r="r" b="b"/>
              <a:pathLst>
                <a:path w="7891780" h="1332230">
                  <a:moveTo>
                    <a:pt x="0" y="75183"/>
                  </a:moveTo>
                  <a:lnTo>
                    <a:pt x="5907" y="45916"/>
                  </a:lnTo>
                  <a:lnTo>
                    <a:pt x="22018" y="22018"/>
                  </a:lnTo>
                  <a:lnTo>
                    <a:pt x="45916" y="5907"/>
                  </a:lnTo>
                  <a:lnTo>
                    <a:pt x="75184" y="0"/>
                  </a:lnTo>
                  <a:lnTo>
                    <a:pt x="7816596" y="0"/>
                  </a:lnTo>
                  <a:lnTo>
                    <a:pt x="7845863" y="5907"/>
                  </a:lnTo>
                  <a:lnTo>
                    <a:pt x="7869761" y="22018"/>
                  </a:lnTo>
                  <a:lnTo>
                    <a:pt x="7885872" y="45916"/>
                  </a:lnTo>
                  <a:lnTo>
                    <a:pt x="7891780" y="75183"/>
                  </a:lnTo>
                  <a:lnTo>
                    <a:pt x="7891780" y="1256918"/>
                  </a:lnTo>
                  <a:lnTo>
                    <a:pt x="7885872" y="1286186"/>
                  </a:lnTo>
                  <a:lnTo>
                    <a:pt x="7869761" y="1310084"/>
                  </a:lnTo>
                  <a:lnTo>
                    <a:pt x="7845863" y="1326195"/>
                  </a:lnTo>
                  <a:lnTo>
                    <a:pt x="7816596" y="1332102"/>
                  </a:lnTo>
                  <a:lnTo>
                    <a:pt x="75184" y="1332102"/>
                  </a:lnTo>
                  <a:lnTo>
                    <a:pt x="45916" y="1326195"/>
                  </a:lnTo>
                  <a:lnTo>
                    <a:pt x="22018" y="1310084"/>
                  </a:lnTo>
                  <a:lnTo>
                    <a:pt x="5907" y="1286186"/>
                  </a:lnTo>
                  <a:lnTo>
                    <a:pt x="0" y="1256918"/>
                  </a:lnTo>
                  <a:lnTo>
                    <a:pt x="0" y="75183"/>
                  </a:lnTo>
                  <a:close/>
                </a:path>
              </a:pathLst>
            </a:custGeom>
            <a:ln w="7620">
              <a:solidFill>
                <a:srgbClr val="55555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286880" y="2040077"/>
            <a:ext cx="6885940" cy="971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>
                <a:solidFill>
                  <a:srgbClr val="CFD0D7"/>
                </a:solidFill>
                <a:latin typeface="Calibri"/>
                <a:cs typeface="Calibri"/>
              </a:rPr>
              <a:t>Qu3litQ</a:t>
            </a:r>
            <a:r>
              <a:rPr dirty="0" sz="1750" spc="22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750" spc="145">
                <a:solidFill>
                  <a:srgbClr val="CFD0D7"/>
                </a:solidFill>
                <a:latin typeface="Calibri"/>
                <a:cs typeface="Calibri"/>
              </a:rPr>
              <a:t>Contíol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1400" spc="160">
                <a:solidFill>
                  <a:srgbClr val="CFD0D7"/>
                </a:solidFill>
                <a:latin typeface="Calibri"/>
                <a:cs typeface="Calibri"/>
              </a:rPr>
              <a:t>AutoÉ3tgd</a:t>
            </a:r>
            <a:r>
              <a:rPr dirty="0" sz="1400" spc="-1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45">
                <a:solidFill>
                  <a:srgbClr val="CFD0D7"/>
                </a:solidFill>
                <a:latin typeface="Calibri"/>
                <a:cs typeface="Calibri"/>
              </a:rPr>
              <a:t>sQstgÉs</a:t>
            </a:r>
            <a:r>
              <a:rPr dirty="0" sz="1400" spc="-2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10">
                <a:solidFill>
                  <a:srgbClr val="CFD0D7"/>
                </a:solidFill>
                <a:latin typeface="Calibri"/>
                <a:cs typeface="Calibri"/>
              </a:rPr>
              <a:t>c3n</a:t>
            </a:r>
            <a:r>
              <a:rPr dirty="0" sz="140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CFD0D7"/>
                </a:solidFill>
                <a:latin typeface="Calibri"/>
                <a:cs typeface="Calibri"/>
              </a:rPr>
              <a:t>swirtlQ</a:t>
            </a:r>
            <a:r>
              <a:rPr dirty="0" sz="1400" spc="-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CFD0D7"/>
                </a:solidFill>
                <a:latin typeface="Calibri"/>
                <a:cs typeface="Calibri"/>
              </a:rPr>
              <a:t>idgntirQ</a:t>
            </a:r>
            <a:r>
              <a:rPr dirty="0" sz="1400" spc="3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35">
                <a:solidFill>
                  <a:srgbClr val="CFD0D7"/>
                </a:solidFill>
                <a:latin typeface="Calibri"/>
                <a:cs typeface="Calibri"/>
              </a:rPr>
              <a:t>íicg</a:t>
            </a:r>
            <a:r>
              <a:rPr dirty="0" sz="1400" spc="1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85">
                <a:solidFill>
                  <a:srgbClr val="CFD0D7"/>
                </a:solidFill>
                <a:latin typeface="Calibri"/>
                <a:cs typeface="Calibri"/>
              </a:rPr>
              <a:t>v3íigtigs,</a:t>
            </a:r>
            <a:r>
              <a:rPr dirty="0" sz="1400" spc="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20">
                <a:solidFill>
                  <a:srgbClr val="CFD0D7"/>
                </a:solidFill>
                <a:latin typeface="Calibri"/>
                <a:cs typeface="Calibri"/>
              </a:rPr>
              <a:t>gnsuíing</a:t>
            </a:r>
            <a:r>
              <a:rPr dirty="0" sz="140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05">
                <a:solidFill>
                  <a:srgbClr val="CFD0D7"/>
                </a:solidFill>
                <a:latin typeface="Calibri"/>
                <a:cs typeface="Calibri"/>
              </a:rPr>
              <a:t>consistgnt</a:t>
            </a:r>
            <a:r>
              <a:rPr dirty="0" sz="1400" spc="-1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CFD0D7"/>
                </a:solidFill>
                <a:latin typeface="Calibri"/>
                <a:cs typeface="Calibri"/>
              </a:rPr>
              <a:t>qu3litQ</a:t>
            </a:r>
            <a:r>
              <a:rPr dirty="0" sz="1400" spc="-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40">
                <a:solidFill>
                  <a:srgbClr val="CFD0D7"/>
                </a:solidFill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400" spc="110">
                <a:solidFill>
                  <a:srgbClr val="CFD0D7"/>
                </a:solidFill>
                <a:latin typeface="Calibri"/>
                <a:cs typeface="Calibri"/>
              </a:rPr>
              <a:t>píoduction</a:t>
            </a:r>
            <a:r>
              <a:rPr dirty="0" sz="1400" spc="-6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90">
                <a:solidFill>
                  <a:srgbClr val="CFD0D7"/>
                </a:solidFill>
                <a:latin typeface="Calibri"/>
                <a:cs typeface="Calibri"/>
              </a:rPr>
              <a:t>3nd</a:t>
            </a:r>
            <a:r>
              <a:rPr dirty="0" sz="1400" spc="-4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75">
                <a:solidFill>
                  <a:srgbClr val="CFD0D7"/>
                </a:solidFill>
                <a:latin typeface="Calibri"/>
                <a:cs typeface="Calibri"/>
              </a:rPr>
              <a:t>distíibution.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108700" y="3385692"/>
            <a:ext cx="7899400" cy="1339850"/>
            <a:chOff x="6108700" y="3385692"/>
            <a:chExt cx="7899400" cy="1339850"/>
          </a:xfrm>
        </p:grpSpPr>
        <p:sp>
          <p:nvSpPr>
            <p:cNvPr id="9" name="object 9" descr=""/>
            <p:cNvSpPr/>
            <p:nvPr/>
          </p:nvSpPr>
          <p:spPr>
            <a:xfrm>
              <a:off x="6112510" y="3389502"/>
              <a:ext cx="7891780" cy="1332230"/>
            </a:xfrm>
            <a:custGeom>
              <a:avLst/>
              <a:gdLst/>
              <a:ahLst/>
              <a:cxnLst/>
              <a:rect l="l" t="t" r="r" b="b"/>
              <a:pathLst>
                <a:path w="7891780" h="1332229">
                  <a:moveTo>
                    <a:pt x="7816596" y="0"/>
                  </a:moveTo>
                  <a:lnTo>
                    <a:pt x="75184" y="0"/>
                  </a:lnTo>
                  <a:lnTo>
                    <a:pt x="45916" y="5905"/>
                  </a:lnTo>
                  <a:lnTo>
                    <a:pt x="22018" y="22002"/>
                  </a:lnTo>
                  <a:lnTo>
                    <a:pt x="5907" y="45862"/>
                  </a:lnTo>
                  <a:lnTo>
                    <a:pt x="0" y="75057"/>
                  </a:lnTo>
                  <a:lnTo>
                    <a:pt x="0" y="1256919"/>
                  </a:lnTo>
                  <a:lnTo>
                    <a:pt x="5907" y="1286166"/>
                  </a:lnTo>
                  <a:lnTo>
                    <a:pt x="22018" y="1310020"/>
                  </a:lnTo>
                  <a:lnTo>
                    <a:pt x="45916" y="1326088"/>
                  </a:lnTo>
                  <a:lnTo>
                    <a:pt x="75184" y="1331976"/>
                  </a:lnTo>
                  <a:lnTo>
                    <a:pt x="7816596" y="1331976"/>
                  </a:lnTo>
                  <a:lnTo>
                    <a:pt x="7845863" y="1326088"/>
                  </a:lnTo>
                  <a:lnTo>
                    <a:pt x="7869761" y="1310020"/>
                  </a:lnTo>
                  <a:lnTo>
                    <a:pt x="7885872" y="1286166"/>
                  </a:lnTo>
                  <a:lnTo>
                    <a:pt x="7891780" y="1256919"/>
                  </a:lnTo>
                  <a:lnTo>
                    <a:pt x="7891780" y="75057"/>
                  </a:lnTo>
                  <a:lnTo>
                    <a:pt x="7885872" y="45862"/>
                  </a:lnTo>
                  <a:lnTo>
                    <a:pt x="7869761" y="22002"/>
                  </a:lnTo>
                  <a:lnTo>
                    <a:pt x="7845863" y="5905"/>
                  </a:lnTo>
                  <a:lnTo>
                    <a:pt x="7816596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112510" y="3389502"/>
              <a:ext cx="7891780" cy="1332230"/>
            </a:xfrm>
            <a:custGeom>
              <a:avLst/>
              <a:gdLst/>
              <a:ahLst/>
              <a:cxnLst/>
              <a:rect l="l" t="t" r="r" b="b"/>
              <a:pathLst>
                <a:path w="7891780" h="1332229">
                  <a:moveTo>
                    <a:pt x="0" y="75057"/>
                  </a:moveTo>
                  <a:lnTo>
                    <a:pt x="5907" y="45862"/>
                  </a:lnTo>
                  <a:lnTo>
                    <a:pt x="22018" y="22002"/>
                  </a:lnTo>
                  <a:lnTo>
                    <a:pt x="45916" y="5905"/>
                  </a:lnTo>
                  <a:lnTo>
                    <a:pt x="75184" y="0"/>
                  </a:lnTo>
                  <a:lnTo>
                    <a:pt x="7816596" y="0"/>
                  </a:lnTo>
                  <a:lnTo>
                    <a:pt x="7845863" y="5905"/>
                  </a:lnTo>
                  <a:lnTo>
                    <a:pt x="7869761" y="22002"/>
                  </a:lnTo>
                  <a:lnTo>
                    <a:pt x="7885872" y="45862"/>
                  </a:lnTo>
                  <a:lnTo>
                    <a:pt x="7891780" y="75057"/>
                  </a:lnTo>
                  <a:lnTo>
                    <a:pt x="7891780" y="1256919"/>
                  </a:lnTo>
                  <a:lnTo>
                    <a:pt x="7885872" y="1286166"/>
                  </a:lnTo>
                  <a:lnTo>
                    <a:pt x="7869761" y="1310020"/>
                  </a:lnTo>
                  <a:lnTo>
                    <a:pt x="7845863" y="1326088"/>
                  </a:lnTo>
                  <a:lnTo>
                    <a:pt x="7816596" y="1331976"/>
                  </a:lnTo>
                  <a:lnTo>
                    <a:pt x="75184" y="1331976"/>
                  </a:lnTo>
                  <a:lnTo>
                    <a:pt x="45916" y="1326088"/>
                  </a:lnTo>
                  <a:lnTo>
                    <a:pt x="22018" y="1310020"/>
                  </a:lnTo>
                  <a:lnTo>
                    <a:pt x="5907" y="1286166"/>
                  </a:lnTo>
                  <a:lnTo>
                    <a:pt x="0" y="1256919"/>
                  </a:lnTo>
                  <a:lnTo>
                    <a:pt x="0" y="75057"/>
                  </a:lnTo>
                  <a:close/>
                </a:path>
              </a:pathLst>
            </a:custGeom>
            <a:ln w="7620">
              <a:solidFill>
                <a:srgbClr val="55555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286880" y="3551377"/>
            <a:ext cx="7515859" cy="971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75">
                <a:solidFill>
                  <a:srgbClr val="CFD0D7"/>
                </a:solidFill>
                <a:latin typeface="Calibri"/>
                <a:cs typeface="Calibri"/>
              </a:rPr>
              <a:t>SupplQ</a:t>
            </a:r>
            <a:r>
              <a:rPr dirty="0" sz="1750" spc="-3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750" spc="165">
                <a:solidFill>
                  <a:srgbClr val="CFD0D7"/>
                </a:solidFill>
                <a:latin typeface="Calibri"/>
                <a:cs typeface="Calibri"/>
              </a:rPr>
              <a:t>Ck3in</a:t>
            </a:r>
            <a:r>
              <a:rPr dirty="0" sz="1750" spc="-4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750" spc="140">
                <a:solidFill>
                  <a:srgbClr val="CFD0D7"/>
                </a:solidFill>
                <a:latin typeface="Calibri"/>
                <a:cs typeface="Calibri"/>
              </a:rPr>
              <a:t>OptiÉis3tion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1400" spc="135">
                <a:solidFill>
                  <a:srgbClr val="CFD0D7"/>
                </a:solidFill>
                <a:latin typeface="Calibri"/>
                <a:cs typeface="Calibri"/>
              </a:rPr>
              <a:t>Accuí3tg</a:t>
            </a:r>
            <a:r>
              <a:rPr dirty="0" sz="1400" spc="-5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75">
                <a:solidFill>
                  <a:srgbClr val="CFD0D7"/>
                </a:solidFill>
                <a:latin typeface="Calibri"/>
                <a:cs typeface="Calibri"/>
              </a:rPr>
              <a:t>cl3ssiric3tion</a:t>
            </a:r>
            <a:r>
              <a:rPr dirty="0" sz="1400" spc="-7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45">
                <a:solidFill>
                  <a:srgbClr val="CFD0D7"/>
                </a:solidFill>
                <a:latin typeface="Calibri"/>
                <a:cs typeface="Calibri"/>
              </a:rPr>
              <a:t>stíg3Élings</a:t>
            </a:r>
            <a:r>
              <a:rPr dirty="0" sz="1400" spc="-3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85">
                <a:solidFill>
                  <a:srgbClr val="CFD0D7"/>
                </a:solidFill>
                <a:latin typeface="Calibri"/>
                <a:cs typeface="Calibri"/>
              </a:rPr>
              <a:t>logistics,</a:t>
            </a:r>
            <a:r>
              <a:rPr dirty="0" sz="1400" spc="-5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30">
                <a:solidFill>
                  <a:srgbClr val="CFD0D7"/>
                </a:solidFill>
                <a:latin typeface="Calibri"/>
                <a:cs typeface="Calibri"/>
              </a:rPr>
              <a:t>ígducing</a:t>
            </a:r>
            <a:r>
              <a:rPr dirty="0" sz="1400" spc="-4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95">
                <a:solidFill>
                  <a:srgbClr val="CFD0D7"/>
                </a:solidFill>
                <a:latin typeface="Calibri"/>
                <a:cs typeface="Calibri"/>
              </a:rPr>
              <a:t>w3stg</a:t>
            </a:r>
            <a:r>
              <a:rPr dirty="0" sz="1400" spc="-4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90">
                <a:solidFill>
                  <a:srgbClr val="CFD0D7"/>
                </a:solidFill>
                <a:latin typeface="Calibri"/>
                <a:cs typeface="Calibri"/>
              </a:rPr>
              <a:t>3nd</a:t>
            </a:r>
            <a:r>
              <a:rPr dirty="0" sz="1400" spc="-2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65">
                <a:solidFill>
                  <a:srgbClr val="CFD0D7"/>
                </a:solidFill>
                <a:latin typeface="Calibri"/>
                <a:cs typeface="Calibri"/>
              </a:rPr>
              <a:t>iÉpíoving</a:t>
            </a:r>
            <a:r>
              <a:rPr dirty="0" sz="1400" spc="-5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55">
                <a:solidFill>
                  <a:srgbClr val="CFD0D7"/>
                </a:solidFill>
                <a:latin typeface="Calibri"/>
                <a:cs typeface="Calibri"/>
              </a:rPr>
              <a:t>grricigncQ</a:t>
            </a:r>
            <a:r>
              <a:rPr dirty="0" sz="1400" spc="-1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210">
                <a:solidFill>
                  <a:srgbClr val="CFD0D7"/>
                </a:solidFill>
                <a:latin typeface="Calibri"/>
                <a:cs typeface="Calibri"/>
              </a:rPr>
              <a:t>ríoÉ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400" spc="220">
                <a:solidFill>
                  <a:srgbClr val="CFD0D7"/>
                </a:solidFill>
                <a:latin typeface="Calibri"/>
                <a:cs typeface="Calibri"/>
              </a:rPr>
              <a:t>r3íÉ</a:t>
            </a:r>
            <a:r>
              <a:rPr dirty="0" sz="1400" spc="-4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75">
                <a:solidFill>
                  <a:srgbClr val="CFD0D7"/>
                </a:solidFill>
                <a:latin typeface="Calibri"/>
                <a:cs typeface="Calibri"/>
              </a:rPr>
              <a:t>to</a:t>
            </a:r>
            <a:r>
              <a:rPr dirty="0" sz="1400" spc="-3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60">
                <a:solidFill>
                  <a:srgbClr val="CFD0D7"/>
                </a:solidFill>
                <a:latin typeface="Calibri"/>
                <a:cs typeface="Calibri"/>
              </a:rPr>
              <a:t>É3íkgt.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108700" y="4896611"/>
            <a:ext cx="7899400" cy="1339850"/>
            <a:chOff x="6108700" y="4896611"/>
            <a:chExt cx="7899400" cy="1339850"/>
          </a:xfrm>
        </p:grpSpPr>
        <p:sp>
          <p:nvSpPr>
            <p:cNvPr id="13" name="object 13" descr=""/>
            <p:cNvSpPr/>
            <p:nvPr/>
          </p:nvSpPr>
          <p:spPr>
            <a:xfrm>
              <a:off x="6112510" y="4900421"/>
              <a:ext cx="7891780" cy="1332230"/>
            </a:xfrm>
            <a:custGeom>
              <a:avLst/>
              <a:gdLst/>
              <a:ahLst/>
              <a:cxnLst/>
              <a:rect l="l" t="t" r="r" b="b"/>
              <a:pathLst>
                <a:path w="7891780" h="1332229">
                  <a:moveTo>
                    <a:pt x="7816596" y="0"/>
                  </a:moveTo>
                  <a:lnTo>
                    <a:pt x="75184" y="0"/>
                  </a:lnTo>
                  <a:lnTo>
                    <a:pt x="45916" y="5905"/>
                  </a:lnTo>
                  <a:lnTo>
                    <a:pt x="22018" y="22002"/>
                  </a:lnTo>
                  <a:lnTo>
                    <a:pt x="5907" y="45862"/>
                  </a:lnTo>
                  <a:lnTo>
                    <a:pt x="0" y="75056"/>
                  </a:lnTo>
                  <a:lnTo>
                    <a:pt x="0" y="1256919"/>
                  </a:lnTo>
                  <a:lnTo>
                    <a:pt x="5907" y="1286113"/>
                  </a:lnTo>
                  <a:lnTo>
                    <a:pt x="22018" y="1309973"/>
                  </a:lnTo>
                  <a:lnTo>
                    <a:pt x="45916" y="1326070"/>
                  </a:lnTo>
                  <a:lnTo>
                    <a:pt x="75184" y="1331976"/>
                  </a:lnTo>
                  <a:lnTo>
                    <a:pt x="7816596" y="1331976"/>
                  </a:lnTo>
                  <a:lnTo>
                    <a:pt x="7845863" y="1326070"/>
                  </a:lnTo>
                  <a:lnTo>
                    <a:pt x="7869761" y="1309973"/>
                  </a:lnTo>
                  <a:lnTo>
                    <a:pt x="7885872" y="1286113"/>
                  </a:lnTo>
                  <a:lnTo>
                    <a:pt x="7891780" y="1256919"/>
                  </a:lnTo>
                  <a:lnTo>
                    <a:pt x="7891780" y="75056"/>
                  </a:lnTo>
                  <a:lnTo>
                    <a:pt x="7885872" y="45862"/>
                  </a:lnTo>
                  <a:lnTo>
                    <a:pt x="7869761" y="22002"/>
                  </a:lnTo>
                  <a:lnTo>
                    <a:pt x="7845863" y="5905"/>
                  </a:lnTo>
                  <a:lnTo>
                    <a:pt x="7816596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112510" y="4900421"/>
              <a:ext cx="7891780" cy="1332230"/>
            </a:xfrm>
            <a:custGeom>
              <a:avLst/>
              <a:gdLst/>
              <a:ahLst/>
              <a:cxnLst/>
              <a:rect l="l" t="t" r="r" b="b"/>
              <a:pathLst>
                <a:path w="7891780" h="1332229">
                  <a:moveTo>
                    <a:pt x="0" y="75056"/>
                  </a:moveTo>
                  <a:lnTo>
                    <a:pt x="5907" y="45862"/>
                  </a:lnTo>
                  <a:lnTo>
                    <a:pt x="22018" y="22002"/>
                  </a:lnTo>
                  <a:lnTo>
                    <a:pt x="45916" y="5905"/>
                  </a:lnTo>
                  <a:lnTo>
                    <a:pt x="75184" y="0"/>
                  </a:lnTo>
                  <a:lnTo>
                    <a:pt x="7816596" y="0"/>
                  </a:lnTo>
                  <a:lnTo>
                    <a:pt x="7845863" y="5905"/>
                  </a:lnTo>
                  <a:lnTo>
                    <a:pt x="7869761" y="22002"/>
                  </a:lnTo>
                  <a:lnTo>
                    <a:pt x="7885872" y="45862"/>
                  </a:lnTo>
                  <a:lnTo>
                    <a:pt x="7891780" y="75056"/>
                  </a:lnTo>
                  <a:lnTo>
                    <a:pt x="7891780" y="1256919"/>
                  </a:lnTo>
                  <a:lnTo>
                    <a:pt x="7885872" y="1286113"/>
                  </a:lnTo>
                  <a:lnTo>
                    <a:pt x="7869761" y="1309973"/>
                  </a:lnTo>
                  <a:lnTo>
                    <a:pt x="7845863" y="1326070"/>
                  </a:lnTo>
                  <a:lnTo>
                    <a:pt x="7816596" y="1331976"/>
                  </a:lnTo>
                  <a:lnTo>
                    <a:pt x="75184" y="1331976"/>
                  </a:lnTo>
                  <a:lnTo>
                    <a:pt x="45916" y="1326070"/>
                  </a:lnTo>
                  <a:lnTo>
                    <a:pt x="22018" y="1309973"/>
                  </a:lnTo>
                  <a:lnTo>
                    <a:pt x="5907" y="1286113"/>
                  </a:lnTo>
                  <a:lnTo>
                    <a:pt x="0" y="1256919"/>
                  </a:lnTo>
                  <a:lnTo>
                    <a:pt x="0" y="75056"/>
                  </a:lnTo>
                  <a:close/>
                </a:path>
              </a:pathLst>
            </a:custGeom>
            <a:ln w="7620">
              <a:solidFill>
                <a:srgbClr val="55555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286880" y="5062854"/>
            <a:ext cx="7285990" cy="97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40">
                <a:solidFill>
                  <a:srgbClr val="CFD0D7"/>
                </a:solidFill>
                <a:latin typeface="Calibri"/>
                <a:cs typeface="Calibri"/>
              </a:rPr>
              <a:t>Agíicultuí3l</a:t>
            </a:r>
            <a:r>
              <a:rPr dirty="0" sz="1750" spc="-1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750" spc="170">
                <a:solidFill>
                  <a:srgbClr val="CFD0D7"/>
                </a:solidFill>
                <a:latin typeface="Calibri"/>
                <a:cs typeface="Calibri"/>
              </a:rPr>
              <a:t>Rgsg3íck</a:t>
            </a: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36600"/>
              </a:lnSpc>
              <a:spcBef>
                <a:spcPts val="755"/>
              </a:spcBef>
            </a:pPr>
            <a:r>
              <a:rPr dirty="0" sz="1400" spc="190">
                <a:solidFill>
                  <a:srgbClr val="CFD0D7"/>
                </a:solidFill>
                <a:latin typeface="Calibri"/>
                <a:cs typeface="Calibri"/>
              </a:rPr>
              <a:t>Tkg</a:t>
            </a:r>
            <a:r>
              <a:rPr dirty="0" sz="1400" spc="-4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85">
                <a:solidFill>
                  <a:srgbClr val="CFD0D7"/>
                </a:solidFill>
                <a:latin typeface="Calibri"/>
                <a:cs typeface="Calibri"/>
              </a:rPr>
              <a:t>tgcknologQ</a:t>
            </a:r>
            <a:r>
              <a:rPr dirty="0" sz="1400" spc="-3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20">
                <a:solidFill>
                  <a:srgbClr val="CFD0D7"/>
                </a:solidFill>
                <a:latin typeface="Calibri"/>
                <a:cs typeface="Calibri"/>
              </a:rPr>
              <a:t>suppoíts</a:t>
            </a:r>
            <a:r>
              <a:rPr dirty="0" sz="1400" spc="-5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14">
                <a:solidFill>
                  <a:srgbClr val="CFD0D7"/>
                </a:solidFill>
                <a:latin typeface="Calibri"/>
                <a:cs typeface="Calibri"/>
              </a:rPr>
              <a:t>ggngtic</a:t>
            </a:r>
            <a:r>
              <a:rPr dirty="0" sz="1400" spc="-1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00">
                <a:solidFill>
                  <a:srgbClr val="CFD0D7"/>
                </a:solidFill>
                <a:latin typeface="Calibri"/>
                <a:cs typeface="Calibri"/>
              </a:rPr>
              <a:t>studigs</a:t>
            </a:r>
            <a:r>
              <a:rPr dirty="0" sz="1400" spc="-3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90">
                <a:solidFill>
                  <a:srgbClr val="CFD0D7"/>
                </a:solidFill>
                <a:latin typeface="Calibri"/>
                <a:cs typeface="Calibri"/>
              </a:rPr>
              <a:t>3nd</a:t>
            </a:r>
            <a:r>
              <a:rPr dirty="0" sz="1400" spc="-3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45">
                <a:solidFill>
                  <a:srgbClr val="CFD0D7"/>
                </a:solidFill>
                <a:latin typeface="Calibri"/>
                <a:cs typeface="Calibri"/>
              </a:rPr>
              <a:t>cíop</a:t>
            </a:r>
            <a:r>
              <a:rPr dirty="0" sz="1400" spc="-3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95">
                <a:solidFill>
                  <a:srgbClr val="CFD0D7"/>
                </a:solidFill>
                <a:latin typeface="Calibri"/>
                <a:cs typeface="Calibri"/>
              </a:rPr>
              <a:t>iÉpíovgÉgnt</a:t>
            </a:r>
            <a:r>
              <a:rPr dirty="0" sz="1400" spc="-4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CFD0D7"/>
                </a:solidFill>
                <a:latin typeface="Calibri"/>
                <a:cs typeface="Calibri"/>
              </a:rPr>
              <a:t>bQ</a:t>
            </a:r>
            <a:r>
              <a:rPr dirty="0" sz="1400" spc="-2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80">
                <a:solidFill>
                  <a:srgbClr val="CFD0D7"/>
                </a:solidFill>
                <a:latin typeface="Calibri"/>
                <a:cs typeface="Calibri"/>
              </a:rPr>
              <a:t>pígcisglQ</a:t>
            </a:r>
            <a:r>
              <a:rPr dirty="0" sz="1400" spc="-3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45">
                <a:solidFill>
                  <a:srgbClr val="CFD0D7"/>
                </a:solidFill>
                <a:latin typeface="Calibri"/>
                <a:cs typeface="Calibri"/>
              </a:rPr>
              <a:t>idgntirQing </a:t>
            </a:r>
            <a:r>
              <a:rPr dirty="0" sz="1400" spc="110">
                <a:solidFill>
                  <a:srgbClr val="CFD0D7"/>
                </a:solidFill>
                <a:latin typeface="Calibri"/>
                <a:cs typeface="Calibri"/>
              </a:rPr>
              <a:t>ngw</a:t>
            </a:r>
            <a:r>
              <a:rPr dirty="0" sz="1400" spc="-3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45">
                <a:solidFill>
                  <a:srgbClr val="CFD0D7"/>
                </a:solidFill>
                <a:latin typeface="Calibri"/>
                <a:cs typeface="Calibri"/>
              </a:rPr>
              <a:t>oí</a:t>
            </a:r>
            <a:r>
              <a:rPr dirty="0" sz="1400" spc="-3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60">
                <a:solidFill>
                  <a:srgbClr val="CFD0D7"/>
                </a:solidFill>
                <a:latin typeface="Calibri"/>
                <a:cs typeface="Calibri"/>
              </a:rPr>
              <a:t>g…isting</a:t>
            </a:r>
            <a:r>
              <a:rPr dirty="0" sz="1400" spc="-4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80">
                <a:solidFill>
                  <a:srgbClr val="CFD0D7"/>
                </a:solidFill>
                <a:latin typeface="Calibri"/>
                <a:cs typeface="Calibri"/>
              </a:rPr>
              <a:t>v3íigtigs.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108700" y="6407530"/>
            <a:ext cx="7899400" cy="1339850"/>
            <a:chOff x="6108700" y="6407530"/>
            <a:chExt cx="7899400" cy="1339850"/>
          </a:xfrm>
        </p:grpSpPr>
        <p:sp>
          <p:nvSpPr>
            <p:cNvPr id="17" name="object 17" descr=""/>
            <p:cNvSpPr/>
            <p:nvPr/>
          </p:nvSpPr>
          <p:spPr>
            <a:xfrm>
              <a:off x="6112510" y="6411340"/>
              <a:ext cx="7891780" cy="1332230"/>
            </a:xfrm>
            <a:custGeom>
              <a:avLst/>
              <a:gdLst/>
              <a:ahLst/>
              <a:cxnLst/>
              <a:rect l="l" t="t" r="r" b="b"/>
              <a:pathLst>
                <a:path w="7891780" h="1332229">
                  <a:moveTo>
                    <a:pt x="7816596" y="0"/>
                  </a:moveTo>
                  <a:lnTo>
                    <a:pt x="75184" y="0"/>
                  </a:lnTo>
                  <a:lnTo>
                    <a:pt x="45916" y="5887"/>
                  </a:lnTo>
                  <a:lnTo>
                    <a:pt x="22018" y="21955"/>
                  </a:lnTo>
                  <a:lnTo>
                    <a:pt x="5907" y="45809"/>
                  </a:lnTo>
                  <a:lnTo>
                    <a:pt x="0" y="75056"/>
                  </a:lnTo>
                  <a:lnTo>
                    <a:pt x="0" y="1256868"/>
                  </a:lnTo>
                  <a:lnTo>
                    <a:pt x="5907" y="1286113"/>
                  </a:lnTo>
                  <a:lnTo>
                    <a:pt x="22018" y="1310000"/>
                  </a:lnTo>
                  <a:lnTo>
                    <a:pt x="45916" y="1326107"/>
                  </a:lnTo>
                  <a:lnTo>
                    <a:pt x="75184" y="1332014"/>
                  </a:lnTo>
                  <a:lnTo>
                    <a:pt x="7816596" y="1332014"/>
                  </a:lnTo>
                  <a:lnTo>
                    <a:pt x="7845863" y="1326107"/>
                  </a:lnTo>
                  <a:lnTo>
                    <a:pt x="7869761" y="1310000"/>
                  </a:lnTo>
                  <a:lnTo>
                    <a:pt x="7885872" y="1286113"/>
                  </a:lnTo>
                  <a:lnTo>
                    <a:pt x="7891780" y="1256868"/>
                  </a:lnTo>
                  <a:lnTo>
                    <a:pt x="7891780" y="75056"/>
                  </a:lnTo>
                  <a:lnTo>
                    <a:pt x="7885872" y="45809"/>
                  </a:lnTo>
                  <a:lnTo>
                    <a:pt x="7869761" y="21955"/>
                  </a:lnTo>
                  <a:lnTo>
                    <a:pt x="7845863" y="5887"/>
                  </a:lnTo>
                  <a:lnTo>
                    <a:pt x="7816596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112510" y="6411340"/>
              <a:ext cx="7891780" cy="1332230"/>
            </a:xfrm>
            <a:custGeom>
              <a:avLst/>
              <a:gdLst/>
              <a:ahLst/>
              <a:cxnLst/>
              <a:rect l="l" t="t" r="r" b="b"/>
              <a:pathLst>
                <a:path w="7891780" h="1332229">
                  <a:moveTo>
                    <a:pt x="0" y="75056"/>
                  </a:moveTo>
                  <a:lnTo>
                    <a:pt x="5907" y="45809"/>
                  </a:lnTo>
                  <a:lnTo>
                    <a:pt x="22018" y="21955"/>
                  </a:lnTo>
                  <a:lnTo>
                    <a:pt x="45916" y="5887"/>
                  </a:lnTo>
                  <a:lnTo>
                    <a:pt x="75184" y="0"/>
                  </a:lnTo>
                  <a:lnTo>
                    <a:pt x="7816596" y="0"/>
                  </a:lnTo>
                  <a:lnTo>
                    <a:pt x="7845863" y="5887"/>
                  </a:lnTo>
                  <a:lnTo>
                    <a:pt x="7869761" y="21955"/>
                  </a:lnTo>
                  <a:lnTo>
                    <a:pt x="7885872" y="45809"/>
                  </a:lnTo>
                  <a:lnTo>
                    <a:pt x="7891780" y="75056"/>
                  </a:lnTo>
                  <a:lnTo>
                    <a:pt x="7891780" y="1256868"/>
                  </a:lnTo>
                  <a:lnTo>
                    <a:pt x="7885872" y="1286113"/>
                  </a:lnTo>
                  <a:lnTo>
                    <a:pt x="7869761" y="1310000"/>
                  </a:lnTo>
                  <a:lnTo>
                    <a:pt x="7845863" y="1326107"/>
                  </a:lnTo>
                  <a:lnTo>
                    <a:pt x="7816596" y="1332014"/>
                  </a:lnTo>
                  <a:lnTo>
                    <a:pt x="75184" y="1332014"/>
                  </a:lnTo>
                  <a:lnTo>
                    <a:pt x="45916" y="1326107"/>
                  </a:lnTo>
                  <a:lnTo>
                    <a:pt x="22018" y="1310000"/>
                  </a:lnTo>
                  <a:lnTo>
                    <a:pt x="5907" y="1286113"/>
                  </a:lnTo>
                  <a:lnTo>
                    <a:pt x="0" y="1256868"/>
                  </a:lnTo>
                  <a:lnTo>
                    <a:pt x="0" y="75056"/>
                  </a:lnTo>
                  <a:close/>
                </a:path>
              </a:pathLst>
            </a:custGeom>
            <a:ln w="7620">
              <a:solidFill>
                <a:srgbClr val="55555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286880" y="6574028"/>
            <a:ext cx="6904355" cy="97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60">
                <a:solidFill>
                  <a:srgbClr val="CFD0D7"/>
                </a:solidFill>
                <a:latin typeface="Calibri"/>
                <a:cs typeface="Calibri"/>
              </a:rPr>
              <a:t>“lob3l</a:t>
            </a:r>
            <a:r>
              <a:rPr dirty="0" sz="1750" spc="-2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750" spc="165">
                <a:solidFill>
                  <a:srgbClr val="CFD0D7"/>
                </a:solidFill>
                <a:latin typeface="Calibri"/>
                <a:cs typeface="Calibri"/>
              </a:rPr>
              <a:t>Tí3dg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400" spc="114">
                <a:solidFill>
                  <a:srgbClr val="CFD0D7"/>
                </a:solidFill>
                <a:latin typeface="Calibri"/>
                <a:cs typeface="Calibri"/>
              </a:rPr>
              <a:t>St3nd3ídisgd</a:t>
            </a:r>
            <a:r>
              <a:rPr dirty="0" sz="1400" spc="-4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75">
                <a:solidFill>
                  <a:srgbClr val="CFD0D7"/>
                </a:solidFill>
                <a:latin typeface="Calibri"/>
                <a:cs typeface="Calibri"/>
              </a:rPr>
              <a:t>cl3ssiric3tion</a:t>
            </a:r>
            <a:r>
              <a:rPr dirty="0" sz="1400" spc="-6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65">
                <a:solidFill>
                  <a:srgbClr val="CFD0D7"/>
                </a:solidFill>
                <a:latin typeface="Calibri"/>
                <a:cs typeface="Calibri"/>
              </a:rPr>
              <a:t>r3cilit3tgs</a:t>
            </a:r>
            <a:r>
              <a:rPr dirty="0" sz="1400" spc="-1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70">
                <a:solidFill>
                  <a:srgbClr val="CFD0D7"/>
                </a:solidFill>
                <a:latin typeface="Calibri"/>
                <a:cs typeface="Calibri"/>
              </a:rPr>
              <a:t>r3ií</a:t>
            </a:r>
            <a:r>
              <a:rPr dirty="0" sz="1400" spc="-2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14">
                <a:solidFill>
                  <a:srgbClr val="CFD0D7"/>
                </a:solidFill>
                <a:latin typeface="Calibri"/>
                <a:cs typeface="Calibri"/>
              </a:rPr>
              <a:t>tí3dg</a:t>
            </a:r>
            <a:r>
              <a:rPr dirty="0" sz="1400" spc="-2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14">
                <a:solidFill>
                  <a:srgbClr val="CFD0D7"/>
                </a:solidFill>
                <a:latin typeface="Calibri"/>
                <a:cs typeface="Calibri"/>
              </a:rPr>
              <a:t>pí3cticgs</a:t>
            </a:r>
            <a:r>
              <a:rPr dirty="0" sz="1400" spc="-4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90">
                <a:solidFill>
                  <a:srgbClr val="CFD0D7"/>
                </a:solidFill>
                <a:latin typeface="Calibri"/>
                <a:cs typeface="Calibri"/>
              </a:rPr>
              <a:t>3nd</a:t>
            </a:r>
            <a:r>
              <a:rPr dirty="0" sz="1400" spc="-3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40">
                <a:solidFill>
                  <a:srgbClr val="CFD0D7"/>
                </a:solidFill>
                <a:latin typeface="Calibri"/>
                <a:cs typeface="Calibri"/>
              </a:rPr>
              <a:t>ígducgs</a:t>
            </a:r>
            <a:r>
              <a:rPr dirty="0" sz="1400" spc="-3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00">
                <a:solidFill>
                  <a:srgbClr val="CFD0D7"/>
                </a:solidFill>
                <a:latin typeface="Calibri"/>
                <a:cs typeface="Calibri"/>
              </a:rPr>
              <a:t>disputgs</a:t>
            </a:r>
            <a:r>
              <a:rPr dirty="0" sz="1400" spc="-25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110">
                <a:solidFill>
                  <a:srgbClr val="CFD0D7"/>
                </a:solidFill>
                <a:latin typeface="Calibri"/>
                <a:cs typeface="Calibri"/>
              </a:rPr>
              <a:t>ovgí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00" spc="125">
                <a:solidFill>
                  <a:srgbClr val="CFD0D7"/>
                </a:solidFill>
                <a:latin typeface="Calibri"/>
                <a:cs typeface="Calibri"/>
              </a:rPr>
              <a:t>píoduct</a:t>
            </a:r>
            <a:r>
              <a:rPr dirty="0" sz="1400" spc="-50">
                <a:solidFill>
                  <a:srgbClr val="CFD0D7"/>
                </a:solidFill>
                <a:latin typeface="Calibri"/>
                <a:cs typeface="Calibri"/>
              </a:rPr>
              <a:t> </a:t>
            </a:r>
            <a:r>
              <a:rPr dirty="0" sz="1400" spc="50">
                <a:solidFill>
                  <a:srgbClr val="CFD0D7"/>
                </a:solidFill>
                <a:latin typeface="Calibri"/>
                <a:cs typeface="Calibri"/>
              </a:rPr>
              <a:t>3utkgnticitQ.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1304" y="3883914"/>
            <a:ext cx="12195810" cy="141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10"/>
              </a:lnSpc>
            </a:pPr>
            <a:r>
              <a:rPr dirty="0" sz="4450" spc="320">
                <a:solidFill>
                  <a:srgbClr val="B14D1D"/>
                </a:solidFill>
                <a:latin typeface="Calibri"/>
                <a:cs typeface="Calibri"/>
              </a:rPr>
              <a:t>Conclusion:</a:t>
            </a:r>
            <a:r>
              <a:rPr dirty="0" sz="4450" spc="-130">
                <a:solidFill>
                  <a:srgbClr val="B14D1D"/>
                </a:solidFill>
                <a:latin typeface="Calibri"/>
                <a:cs typeface="Calibri"/>
              </a:rPr>
              <a:t> </a:t>
            </a:r>
            <a:r>
              <a:rPr dirty="0" sz="4450" spc="530">
                <a:solidFill>
                  <a:srgbClr val="B14D1D"/>
                </a:solidFill>
                <a:latin typeface="Calibri"/>
                <a:cs typeface="Calibri"/>
              </a:rPr>
              <a:t>Tí3nsroíÉing</a:t>
            </a:r>
            <a:r>
              <a:rPr dirty="0" sz="4450" spc="-135">
                <a:solidFill>
                  <a:srgbClr val="B14D1D"/>
                </a:solidFill>
                <a:latin typeface="Calibri"/>
                <a:cs typeface="Calibri"/>
              </a:rPr>
              <a:t> </a:t>
            </a:r>
            <a:r>
              <a:rPr dirty="0" sz="4450" spc="420">
                <a:solidFill>
                  <a:srgbClr val="B14D1D"/>
                </a:solidFill>
                <a:latin typeface="Calibri"/>
                <a:cs typeface="Calibri"/>
              </a:rPr>
              <a:t>Agíicultuíg</a:t>
            </a:r>
            <a:r>
              <a:rPr dirty="0" sz="4450" spc="-120">
                <a:solidFill>
                  <a:srgbClr val="B14D1D"/>
                </a:solidFill>
                <a:latin typeface="Calibri"/>
                <a:cs typeface="Calibri"/>
              </a:rPr>
              <a:t> </a:t>
            </a:r>
            <a:r>
              <a:rPr dirty="0" sz="4450" spc="325">
                <a:solidFill>
                  <a:srgbClr val="B14D1D"/>
                </a:solidFill>
                <a:latin typeface="Calibri"/>
                <a:cs typeface="Calibri"/>
              </a:rPr>
              <a:t>witk</a:t>
            </a:r>
            <a:r>
              <a:rPr dirty="0" sz="4450" spc="-100">
                <a:solidFill>
                  <a:srgbClr val="B14D1D"/>
                </a:solidFill>
                <a:latin typeface="Calibri"/>
                <a:cs typeface="Calibri"/>
              </a:rPr>
              <a:t> </a:t>
            </a:r>
            <a:r>
              <a:rPr dirty="0" sz="4450" spc="480">
                <a:solidFill>
                  <a:srgbClr val="B14D1D"/>
                </a:solidFill>
                <a:latin typeface="Calibri"/>
                <a:cs typeface="Calibri"/>
              </a:rPr>
              <a:t>AI- </a:t>
            </a:r>
            <a:r>
              <a:rPr dirty="0" sz="4450" spc="430">
                <a:solidFill>
                  <a:srgbClr val="B14D1D"/>
                </a:solidFill>
                <a:latin typeface="Calibri"/>
                <a:cs typeface="Calibri"/>
              </a:rPr>
              <a:t>Powgígd</a:t>
            </a:r>
            <a:r>
              <a:rPr dirty="0" sz="4450" spc="-100">
                <a:solidFill>
                  <a:srgbClr val="B14D1D"/>
                </a:solidFill>
                <a:latin typeface="Calibri"/>
                <a:cs typeface="Calibri"/>
              </a:rPr>
              <a:t> </a:t>
            </a:r>
            <a:r>
              <a:rPr dirty="0" sz="4450" spc="265">
                <a:solidFill>
                  <a:srgbClr val="B14D1D"/>
                </a:solidFill>
                <a:latin typeface="Calibri"/>
                <a:cs typeface="Calibri"/>
              </a:rPr>
              <a:t>Cl3ssiric3tion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5625515"/>
            <a:ext cx="11259820" cy="149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100"/>
              </a:lnSpc>
              <a:spcBef>
                <a:spcPts val="100"/>
              </a:spcBef>
            </a:pPr>
            <a:r>
              <a:rPr dirty="0" sz="1750" spc="195">
                <a:solidFill>
                  <a:srgbClr val="001F5F"/>
                </a:solidFill>
                <a:latin typeface="Calibri"/>
                <a:cs typeface="Calibri"/>
              </a:rPr>
              <a:t>Ouí</a:t>
            </a:r>
            <a:r>
              <a:rPr dirty="0" sz="1750" spc="-4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229">
                <a:solidFill>
                  <a:srgbClr val="001F5F"/>
                </a:solidFill>
                <a:latin typeface="Calibri"/>
                <a:cs typeface="Calibri"/>
              </a:rPr>
              <a:t>É3cking</a:t>
            </a:r>
            <a:r>
              <a:rPr dirty="0" sz="1750" spc="-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50">
                <a:solidFill>
                  <a:srgbClr val="001F5F"/>
                </a:solidFill>
                <a:latin typeface="Calibri"/>
                <a:cs typeface="Calibri"/>
              </a:rPr>
              <a:t>lg3íning-</a:t>
            </a:r>
            <a:r>
              <a:rPr dirty="0" sz="1750" spc="145">
                <a:solidFill>
                  <a:srgbClr val="001F5F"/>
                </a:solidFill>
                <a:latin typeface="Calibri"/>
                <a:cs typeface="Calibri"/>
              </a:rPr>
              <a:t>díivgn</a:t>
            </a:r>
            <a:r>
              <a:rPr dirty="0" sz="175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65">
                <a:solidFill>
                  <a:srgbClr val="001F5F"/>
                </a:solidFill>
                <a:latin typeface="Calibri"/>
                <a:cs typeface="Calibri"/>
              </a:rPr>
              <a:t>íicg</a:t>
            </a:r>
            <a:r>
              <a:rPr dirty="0" sz="1750" spc="-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95">
                <a:solidFill>
                  <a:srgbClr val="001F5F"/>
                </a:solidFill>
                <a:latin typeface="Calibri"/>
                <a:cs typeface="Calibri"/>
              </a:rPr>
              <a:t>cl3ssiric3tion</a:t>
            </a:r>
            <a:r>
              <a:rPr dirty="0" sz="175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40">
                <a:solidFill>
                  <a:srgbClr val="001F5F"/>
                </a:solidFill>
                <a:latin typeface="Calibri"/>
                <a:cs typeface="Calibri"/>
              </a:rPr>
              <a:t>píojgct</a:t>
            </a:r>
            <a:r>
              <a:rPr dirty="0" sz="1750" spc="-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70">
                <a:solidFill>
                  <a:srgbClr val="001F5F"/>
                </a:solidFill>
                <a:latin typeface="Calibri"/>
                <a:cs typeface="Calibri"/>
              </a:rPr>
              <a:t>ígpígsgnts</a:t>
            </a:r>
            <a:r>
              <a:rPr dirty="0" sz="1750" spc="-4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6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dirty="0" sz="1750" spc="-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00">
                <a:solidFill>
                  <a:srgbClr val="001F5F"/>
                </a:solidFill>
                <a:latin typeface="Calibri"/>
                <a:cs typeface="Calibri"/>
              </a:rPr>
              <a:t>signiric3nt</a:t>
            </a:r>
            <a:r>
              <a:rPr dirty="0" sz="175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95">
                <a:solidFill>
                  <a:srgbClr val="001F5F"/>
                </a:solidFill>
                <a:latin typeface="Calibri"/>
                <a:cs typeface="Calibri"/>
              </a:rPr>
              <a:t>lg3p</a:t>
            </a:r>
            <a:r>
              <a:rPr dirty="0" sz="1750" spc="-4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35">
                <a:solidFill>
                  <a:srgbClr val="001F5F"/>
                </a:solidFill>
                <a:latin typeface="Calibri"/>
                <a:cs typeface="Calibri"/>
              </a:rPr>
              <a:t>roíw3íd</a:t>
            </a:r>
            <a:r>
              <a:rPr dirty="0" sz="1750" spc="-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25">
                <a:solidFill>
                  <a:srgbClr val="001F5F"/>
                </a:solidFill>
                <a:latin typeface="Calibri"/>
                <a:cs typeface="Calibri"/>
              </a:rPr>
              <a:t>roí</a:t>
            </a:r>
            <a:r>
              <a:rPr dirty="0" sz="175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14">
                <a:solidFill>
                  <a:srgbClr val="001F5F"/>
                </a:solidFill>
                <a:latin typeface="Calibri"/>
                <a:cs typeface="Calibri"/>
              </a:rPr>
              <a:t>3gíicultuí3l </a:t>
            </a:r>
            <a:r>
              <a:rPr dirty="0" sz="1750" spc="65">
                <a:solidFill>
                  <a:srgbClr val="001F5F"/>
                </a:solidFill>
                <a:latin typeface="Calibri"/>
                <a:cs typeface="Calibri"/>
              </a:rPr>
              <a:t>grricigncQ.</a:t>
            </a:r>
            <a:r>
              <a:rPr dirty="0" sz="175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-35">
                <a:solidFill>
                  <a:srgbClr val="001F5F"/>
                </a:solidFill>
                <a:latin typeface="Calibri"/>
                <a:cs typeface="Calibri"/>
              </a:rPr>
              <a:t>BQ</a:t>
            </a:r>
            <a:r>
              <a:rPr dirty="0" sz="175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65">
                <a:solidFill>
                  <a:srgbClr val="001F5F"/>
                </a:solidFill>
                <a:latin typeface="Calibri"/>
                <a:cs typeface="Calibri"/>
              </a:rPr>
              <a:t>3utoÉ3ting</a:t>
            </a:r>
            <a:r>
              <a:rPr dirty="0" sz="175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10">
                <a:solidFill>
                  <a:srgbClr val="001F5F"/>
                </a:solidFill>
                <a:latin typeface="Calibri"/>
                <a:cs typeface="Calibri"/>
              </a:rPr>
              <a:t>3nd</a:t>
            </a:r>
            <a:r>
              <a:rPr dirty="0" sz="1750" spc="-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45">
                <a:solidFill>
                  <a:srgbClr val="001F5F"/>
                </a:solidFill>
                <a:latin typeface="Calibri"/>
                <a:cs typeface="Calibri"/>
              </a:rPr>
              <a:t>gnk3ncing</a:t>
            </a:r>
            <a:r>
              <a:rPr dirty="0" sz="175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00">
                <a:solidFill>
                  <a:srgbClr val="001F5F"/>
                </a:solidFill>
                <a:latin typeface="Calibri"/>
                <a:cs typeface="Calibri"/>
              </a:rPr>
              <a:t>3ccuí3cQ,</a:t>
            </a:r>
            <a:r>
              <a:rPr dirty="0" sz="1750" spc="-4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30">
                <a:solidFill>
                  <a:srgbClr val="001F5F"/>
                </a:solidFill>
                <a:latin typeface="Calibri"/>
                <a:cs typeface="Calibri"/>
              </a:rPr>
              <a:t>wg</a:t>
            </a:r>
            <a:r>
              <a:rPr dirty="0" sz="175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65">
                <a:solidFill>
                  <a:srgbClr val="001F5F"/>
                </a:solidFill>
                <a:latin typeface="Calibri"/>
                <a:cs typeface="Calibri"/>
              </a:rPr>
              <a:t>3íg</a:t>
            </a:r>
            <a:r>
              <a:rPr dirty="0" sz="175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25">
                <a:solidFill>
                  <a:srgbClr val="001F5F"/>
                </a:solidFill>
                <a:latin typeface="Calibri"/>
                <a:cs typeface="Calibri"/>
              </a:rPr>
              <a:t>sgtting</a:t>
            </a:r>
            <a:r>
              <a:rPr dirty="0" sz="175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25">
                <a:solidFill>
                  <a:srgbClr val="001F5F"/>
                </a:solidFill>
                <a:latin typeface="Calibri"/>
                <a:cs typeface="Calibri"/>
              </a:rPr>
              <a:t>ngw</a:t>
            </a:r>
            <a:r>
              <a:rPr dirty="0" sz="175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35">
                <a:solidFill>
                  <a:srgbClr val="001F5F"/>
                </a:solidFill>
                <a:latin typeface="Calibri"/>
                <a:cs typeface="Calibri"/>
              </a:rPr>
              <a:t>st3nd3íds</a:t>
            </a:r>
            <a:r>
              <a:rPr dirty="0" sz="175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25">
                <a:solidFill>
                  <a:srgbClr val="001F5F"/>
                </a:solidFill>
                <a:latin typeface="Calibri"/>
                <a:cs typeface="Calibri"/>
              </a:rPr>
              <a:t>roí</a:t>
            </a:r>
            <a:r>
              <a:rPr dirty="0" sz="175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001F5F"/>
                </a:solidFill>
                <a:latin typeface="Calibri"/>
                <a:cs typeface="Calibri"/>
              </a:rPr>
              <a:t>qu3litQ</a:t>
            </a:r>
            <a:r>
              <a:rPr dirty="0" sz="175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14">
                <a:solidFill>
                  <a:srgbClr val="001F5F"/>
                </a:solidFill>
                <a:latin typeface="Calibri"/>
                <a:cs typeface="Calibri"/>
              </a:rPr>
              <a:t>contíol,</a:t>
            </a:r>
            <a:r>
              <a:rPr dirty="0" sz="1750" spc="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50">
                <a:solidFill>
                  <a:srgbClr val="001F5F"/>
                </a:solidFill>
                <a:latin typeface="Calibri"/>
                <a:cs typeface="Calibri"/>
              </a:rPr>
              <a:t>ígducing </a:t>
            </a:r>
            <a:r>
              <a:rPr dirty="0" sz="1750" spc="210">
                <a:solidFill>
                  <a:srgbClr val="001F5F"/>
                </a:solidFill>
                <a:latin typeface="Calibri"/>
                <a:cs typeface="Calibri"/>
              </a:rPr>
              <a:t>gconoÉic</a:t>
            </a:r>
            <a:r>
              <a:rPr dirty="0" sz="175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10">
                <a:solidFill>
                  <a:srgbClr val="001F5F"/>
                </a:solidFill>
                <a:latin typeface="Calibri"/>
                <a:cs typeface="Calibri"/>
              </a:rPr>
              <a:t>lossgs,</a:t>
            </a:r>
            <a:r>
              <a:rPr dirty="0" sz="1750" spc="-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05">
                <a:solidFill>
                  <a:srgbClr val="001F5F"/>
                </a:solidFill>
                <a:latin typeface="Calibri"/>
                <a:cs typeface="Calibri"/>
              </a:rPr>
              <a:t>3nd</a:t>
            </a:r>
            <a:r>
              <a:rPr dirty="0" sz="1750" spc="-4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210">
                <a:solidFill>
                  <a:srgbClr val="001F5F"/>
                </a:solidFill>
                <a:latin typeface="Calibri"/>
                <a:cs typeface="Calibri"/>
              </a:rPr>
              <a:t>gÉpowgíing</a:t>
            </a:r>
            <a:r>
              <a:rPr dirty="0" sz="175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45">
                <a:solidFill>
                  <a:srgbClr val="001F5F"/>
                </a:solidFill>
                <a:latin typeface="Calibri"/>
                <a:cs typeface="Calibri"/>
              </a:rPr>
              <a:t>st3kgkoldgís</a:t>
            </a:r>
            <a:r>
              <a:rPr dirty="0" sz="1750" spc="-4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55">
                <a:solidFill>
                  <a:srgbClr val="001F5F"/>
                </a:solidFill>
                <a:latin typeface="Calibri"/>
                <a:cs typeface="Calibri"/>
              </a:rPr>
              <a:t>3cíoss</a:t>
            </a:r>
            <a:r>
              <a:rPr dirty="0" sz="175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70">
                <a:solidFill>
                  <a:srgbClr val="001F5F"/>
                </a:solidFill>
                <a:latin typeface="Calibri"/>
                <a:cs typeface="Calibri"/>
              </a:rPr>
              <a:t>tkg</a:t>
            </a:r>
            <a:r>
              <a:rPr dirty="0" sz="1750" spc="-3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50">
                <a:solidFill>
                  <a:srgbClr val="001F5F"/>
                </a:solidFill>
                <a:latin typeface="Calibri"/>
                <a:cs typeface="Calibri"/>
              </a:rPr>
              <a:t>supplQ</a:t>
            </a:r>
            <a:r>
              <a:rPr dirty="0" sz="175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14">
                <a:solidFill>
                  <a:srgbClr val="001F5F"/>
                </a:solidFill>
                <a:latin typeface="Calibri"/>
                <a:cs typeface="Calibri"/>
              </a:rPr>
              <a:t>ck3in.</a:t>
            </a:r>
            <a:r>
              <a:rPr dirty="0" sz="1750" spc="-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85">
                <a:solidFill>
                  <a:srgbClr val="001F5F"/>
                </a:solidFill>
                <a:latin typeface="Calibri"/>
                <a:cs typeface="Calibri"/>
              </a:rPr>
              <a:t>Tkis</a:t>
            </a:r>
            <a:r>
              <a:rPr dirty="0" sz="175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05">
                <a:solidFill>
                  <a:srgbClr val="001F5F"/>
                </a:solidFill>
                <a:latin typeface="Calibri"/>
                <a:cs typeface="Calibri"/>
              </a:rPr>
              <a:t>tgcknologQ</a:t>
            </a:r>
            <a:r>
              <a:rPr dirty="0" sz="175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55">
                <a:solidFill>
                  <a:srgbClr val="001F5F"/>
                </a:solidFill>
                <a:latin typeface="Calibri"/>
                <a:cs typeface="Calibri"/>
              </a:rPr>
              <a:t>k3s</a:t>
            </a:r>
            <a:r>
              <a:rPr dirty="0" sz="1750" spc="-4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70">
                <a:solidFill>
                  <a:srgbClr val="001F5F"/>
                </a:solidFill>
                <a:latin typeface="Calibri"/>
                <a:cs typeface="Calibri"/>
              </a:rPr>
              <a:t>tkg</a:t>
            </a:r>
            <a:r>
              <a:rPr dirty="0" sz="1750" spc="-2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90">
                <a:solidFill>
                  <a:srgbClr val="001F5F"/>
                </a:solidFill>
                <a:latin typeface="Calibri"/>
                <a:cs typeface="Calibri"/>
              </a:rPr>
              <a:t>potgnti3l</a:t>
            </a:r>
            <a:r>
              <a:rPr dirty="0" sz="175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7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dirty="0" sz="1750" spc="204">
                <a:solidFill>
                  <a:srgbClr val="001F5F"/>
                </a:solidFill>
                <a:latin typeface="Calibri"/>
                <a:cs typeface="Calibri"/>
              </a:rPr>
              <a:t>tí3nsroíÉ</a:t>
            </a:r>
            <a:r>
              <a:rPr dirty="0" sz="1750" spc="-4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00">
                <a:solidFill>
                  <a:srgbClr val="001F5F"/>
                </a:solidFill>
                <a:latin typeface="Calibri"/>
                <a:cs typeface="Calibri"/>
              </a:rPr>
              <a:t>glob3l</a:t>
            </a:r>
            <a:r>
              <a:rPr dirty="0" sz="1750" spc="-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30">
                <a:solidFill>
                  <a:srgbClr val="001F5F"/>
                </a:solidFill>
                <a:latin typeface="Calibri"/>
                <a:cs typeface="Calibri"/>
              </a:rPr>
              <a:t>3gíicultuíg,</a:t>
            </a:r>
            <a:r>
              <a:rPr dirty="0" sz="175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50">
                <a:solidFill>
                  <a:srgbClr val="001F5F"/>
                </a:solidFill>
                <a:latin typeface="Calibri"/>
                <a:cs typeface="Calibri"/>
              </a:rPr>
              <a:t>gnsuíing</a:t>
            </a:r>
            <a:r>
              <a:rPr dirty="0" sz="175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95">
                <a:solidFill>
                  <a:srgbClr val="001F5F"/>
                </a:solidFill>
                <a:latin typeface="Calibri"/>
                <a:cs typeface="Calibri"/>
              </a:rPr>
              <a:t>rood</a:t>
            </a:r>
            <a:r>
              <a:rPr dirty="0" sz="1750" spc="-1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95">
                <a:solidFill>
                  <a:srgbClr val="001F5F"/>
                </a:solidFill>
                <a:latin typeface="Calibri"/>
                <a:cs typeface="Calibri"/>
              </a:rPr>
              <a:t>sgcuíitQ</a:t>
            </a:r>
            <a:r>
              <a:rPr dirty="0" sz="1750" spc="-4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14">
                <a:solidFill>
                  <a:srgbClr val="001F5F"/>
                </a:solidFill>
                <a:latin typeface="Calibri"/>
                <a:cs typeface="Calibri"/>
              </a:rPr>
              <a:t>3nd</a:t>
            </a:r>
            <a:r>
              <a:rPr dirty="0" sz="1750" spc="-5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05">
                <a:solidFill>
                  <a:srgbClr val="001F5F"/>
                </a:solidFill>
                <a:latin typeface="Calibri"/>
                <a:cs typeface="Calibri"/>
              </a:rPr>
              <a:t>sust3in3blg</a:t>
            </a:r>
            <a:r>
              <a:rPr dirty="0" sz="175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45">
                <a:solidFill>
                  <a:srgbClr val="001F5F"/>
                </a:solidFill>
                <a:latin typeface="Calibri"/>
                <a:cs typeface="Calibri"/>
              </a:rPr>
              <a:t>pí3cticgs</a:t>
            </a:r>
            <a:r>
              <a:rPr dirty="0" sz="175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25">
                <a:solidFill>
                  <a:srgbClr val="001F5F"/>
                </a:solidFill>
                <a:latin typeface="Calibri"/>
                <a:cs typeface="Calibri"/>
              </a:rPr>
              <a:t>roí</a:t>
            </a:r>
            <a:r>
              <a:rPr dirty="0" sz="1750" spc="-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70">
                <a:solidFill>
                  <a:srgbClr val="001F5F"/>
                </a:solidFill>
                <a:latin typeface="Calibri"/>
                <a:cs typeface="Calibri"/>
              </a:rPr>
              <a:t>tkg</a:t>
            </a:r>
            <a:r>
              <a:rPr dirty="0" sz="175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1750" spc="100">
                <a:solidFill>
                  <a:srgbClr val="001F5F"/>
                </a:solidFill>
                <a:latin typeface="Calibri"/>
                <a:cs typeface="Calibri"/>
              </a:rPr>
              <a:t>rutuíg.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2025-06-28T07:05:41Z</dcterms:created>
  <dcterms:modified xsi:type="dcterms:W3CDTF">2025-06-28T07:05:41Z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2025-06-28T00:00:00Z</vt:filetime>
  </property>
  <property fmtid="{D5CDD505-2E9C-101B-9397-08002B2CF9AE}" pid="3" name="LastSaved">
    <vt:filetime>2025-06-28T00:00:00Z</vt:filetime>
  </property>
  <property fmtid="{D5CDD505-2E9C-101B-9397-08002B2CF9AE}" pid="4" name="Producer">
    <vt:lpwstr>3-Heights(TM) PDF Security Shell 4.8.25.2 (http://www.pdf-tools.com)</vt:lpwstr>
  </property>
</Properties>
</file>