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042-A0CD-1022-B2F5-EDC52D8B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801279"/>
            <a:ext cx="11990895" cy="1018094"/>
          </a:xfrm>
        </p:spPr>
        <p:txBody>
          <a:bodyPr>
            <a:normAutofit/>
          </a:bodyPr>
          <a:lstStyle/>
          <a:p>
            <a:r>
              <a:rPr lang="en-IN" sz="4000" dirty="0"/>
              <a:t>Artificial intelligence &amp; machine </a:t>
            </a:r>
            <a:r>
              <a:rPr lang="en-IN" sz="4000" dirty="0" err="1"/>
              <a:t>learnning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20D48-9F96-B977-D13D-7DF6B4314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155" y="2941163"/>
            <a:ext cx="11378152" cy="2818614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                           </a:t>
            </a:r>
            <a:r>
              <a:rPr lang="en-IN" sz="3200" u="sng" dirty="0"/>
              <a:t>course project     </a:t>
            </a:r>
          </a:p>
          <a:p>
            <a:r>
              <a:rPr lang="en-IN" sz="3200" dirty="0"/>
              <a:t>Economy of  Telangana from different sectors  </a:t>
            </a:r>
          </a:p>
          <a:p>
            <a:endParaRPr lang="en-IN" sz="3200" dirty="0"/>
          </a:p>
          <a:p>
            <a:r>
              <a:rPr lang="en-IN" sz="3200" dirty="0"/>
              <a:t>                                                                      group :4</a:t>
            </a:r>
          </a:p>
        </p:txBody>
      </p:sp>
    </p:spTree>
    <p:extLst>
      <p:ext uri="{BB962C8B-B14F-4D97-AF65-F5344CB8AC3E}">
        <p14:creationId xmlns:p14="http://schemas.microsoft.com/office/powerpoint/2010/main" val="304759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C80B8-51F8-A584-DE16-195DC24D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490194"/>
            <a:ext cx="9653048" cy="48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24270-FB82-42C6-0F6E-3A05A5E2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612743"/>
            <a:ext cx="9539925" cy="47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8966-EECA-AFF8-C70A-E2EEAFED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6631"/>
            <a:ext cx="9603275" cy="117835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dirty="0"/>
              <a:t>Methodology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random forest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01798-3039-66AC-F842-B708568B2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45" y="2460396"/>
            <a:ext cx="8007950" cy="3365368"/>
          </a:xfrm>
        </p:spPr>
      </p:pic>
    </p:spTree>
    <p:extLst>
      <p:ext uri="{BB962C8B-B14F-4D97-AF65-F5344CB8AC3E}">
        <p14:creationId xmlns:p14="http://schemas.microsoft.com/office/powerpoint/2010/main" val="13265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3565-F695-451E-69B1-140BA8AC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273376"/>
            <a:ext cx="9209988" cy="5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9A95-8F30-A9EA-6E45-578AAE3C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8924"/>
            <a:ext cx="9603275" cy="684830"/>
          </a:xfrm>
        </p:spPr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 (</a:t>
            </a:r>
            <a:r>
              <a:rPr lang="en-IN" dirty="0" err="1"/>
              <a:t>rbf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12FB9-EA1E-6043-42ED-D90383288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10" y="2087260"/>
            <a:ext cx="8314441" cy="3766785"/>
          </a:xfrm>
        </p:spPr>
      </p:pic>
    </p:spTree>
    <p:extLst>
      <p:ext uri="{BB962C8B-B14F-4D97-AF65-F5344CB8AC3E}">
        <p14:creationId xmlns:p14="http://schemas.microsoft.com/office/powerpoint/2010/main" val="26856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5A6E-AA85-C88A-B586-3CAB599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7204"/>
            <a:ext cx="9603275" cy="656550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62D64-7CF2-685D-F1BC-63D010B0A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532" y="2016124"/>
            <a:ext cx="8286161" cy="3913335"/>
          </a:xfrm>
        </p:spPr>
      </p:pic>
    </p:spTree>
    <p:extLst>
      <p:ext uri="{BB962C8B-B14F-4D97-AF65-F5344CB8AC3E}">
        <p14:creationId xmlns:p14="http://schemas.microsoft.com/office/powerpoint/2010/main" val="143671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7A423-2DE5-F44C-27F4-2F08D361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44" y="659876"/>
            <a:ext cx="6711884" cy="42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E7F-830B-6F99-2649-E1DD7A1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058"/>
            <a:ext cx="9603275" cy="637696"/>
          </a:xfrm>
        </p:spPr>
        <p:txBody>
          <a:bodyPr/>
          <a:lstStyle/>
          <a:p>
            <a:r>
              <a:rPr lang="en-IN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6AFDF-C0C6-165C-9875-668211F5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87" y="2016125"/>
            <a:ext cx="9417377" cy="3903908"/>
          </a:xfrm>
        </p:spPr>
      </p:pic>
    </p:spTree>
    <p:extLst>
      <p:ext uri="{BB962C8B-B14F-4D97-AF65-F5344CB8AC3E}">
        <p14:creationId xmlns:p14="http://schemas.microsoft.com/office/powerpoint/2010/main" val="429240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AEBB-2CCF-1D13-FC38-13AC55D0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6631"/>
            <a:ext cx="9603275" cy="64712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0239-262D-DDB2-F4EE-87D7C1EF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econometric exercise in this study examines the impact of AI on firm-level efficiency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India. AI is measured as investments in software, the closest approximation to AI at the firm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level, in the absence of other direct measures on AI. We posit that AI determines firm-level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factor productivity (TFP), a residual variable that determines aspects of growth that are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determined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labour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capital. This setup directly follows from the argument that AI is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General-Purpose Technology and that it plays a much broader role than ‘factors of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production’, affecting different aspects of a firm’s organizational, administrative and financial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coordination operations. Total Factor Productivity is, therefore, the most appropriate measure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capture the effects of AI on economic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91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8D8A-A74C-5FA2-442F-5AB9A229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1" y="804519"/>
            <a:ext cx="10586301" cy="1049235"/>
          </a:xfrm>
        </p:spPr>
        <p:txBody>
          <a:bodyPr/>
          <a:lstStyle/>
          <a:p>
            <a:r>
              <a:rPr lang="en-IN" dirty="0"/>
              <a:t>Economy of Telangana from different sectors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4FCB-4016-B752-EBF3-FDE4574D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GROUP MEMEBERS</a:t>
            </a:r>
          </a:p>
          <a:p>
            <a:r>
              <a:rPr lang="en-IN" sz="2400" dirty="0"/>
              <a:t>2003A51021</a:t>
            </a:r>
          </a:p>
          <a:p>
            <a:r>
              <a:rPr lang="en-IN" sz="2400" dirty="0"/>
              <a:t>2003A51005</a:t>
            </a:r>
          </a:p>
          <a:p>
            <a:r>
              <a:rPr lang="en-IN" sz="2400" dirty="0"/>
              <a:t>2003A51006</a:t>
            </a:r>
          </a:p>
          <a:p>
            <a:r>
              <a:rPr lang="en-IN" sz="2400" dirty="0"/>
              <a:t>2003A51015</a:t>
            </a:r>
          </a:p>
        </p:txBody>
      </p:sp>
    </p:spTree>
    <p:extLst>
      <p:ext uri="{BB962C8B-B14F-4D97-AF65-F5344CB8AC3E}">
        <p14:creationId xmlns:p14="http://schemas.microsoft.com/office/powerpoint/2010/main" val="42715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CF8-6128-5B03-F32E-21273EB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/>
              <a:t>INTRODUCATION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F996-542B-CC43-D3D0-21B54C10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Telangana is one of the fastest-growing states in India posing average annual growth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rate of 13.90% over the last five years. Telangana's nominal gross state domestic product for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2020-21 stands at ₹12.05 lakh crore (US$170 billion). Service sector is the largest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contributor to the Telangana's economy with a share of about 65% in the year 2018-19. Growth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services has largely been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fuelled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by IT services with the State holding leading position in IT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country in terms of production and exports. Agriculture also form a backbone of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Telangana's Economy. Two important rivers of India, the Godavari and Krishna, flow through </a:t>
            </a:r>
            <a:endParaRPr lang="en-US" sz="18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state, providing irrigation.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806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1900-1F34-A20E-D276-752A4F1D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2619"/>
            <a:ext cx="9603275" cy="5811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FD18-3865-EC75-99CB-C6A0E439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Telanagana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rising its economical status from year to year but we are not having an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idea regarding the sectors which gives their contribution in the economy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development.we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even having the idea of the main sectors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Telanagana.By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using machine leaning concepts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would like to present Percentage of sectors helped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Telanagana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economy.By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knowing the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information we may take some further steps which helps them in increase its economy some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2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73FA-EB4D-BF0B-D523-55FDCB2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Dataset processing </a:t>
            </a:r>
            <a:br>
              <a:rPr lang="en-IN" dirty="0"/>
            </a:br>
            <a:r>
              <a:rPr lang="en-IN" sz="2400" dirty="0"/>
              <a:t>sample of dataset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EFC377-39F5-F430-4259-5DE6982F9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94" t="12606" r="23921" b="7969"/>
          <a:stretch/>
        </p:blipFill>
        <p:spPr>
          <a:xfrm>
            <a:off x="1282045" y="1853754"/>
            <a:ext cx="8955463" cy="4028573"/>
          </a:xfrm>
        </p:spPr>
      </p:pic>
    </p:spTree>
    <p:extLst>
      <p:ext uri="{BB962C8B-B14F-4D97-AF65-F5344CB8AC3E}">
        <p14:creationId xmlns:p14="http://schemas.microsoft.com/office/powerpoint/2010/main" val="40168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4D2-7A93-91D6-BD77-FDE60609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1473"/>
            <a:ext cx="9603275" cy="56228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6BFC-8EB9-D857-2607-7F418782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Steps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cleaning is an important precursor to doing any analysis. Even with careful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surveying, there may be typos or other errors made in data collection, or there may be outliers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that, if not properly accounted for, could skew your results. Before doing any kind of analysis,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important to first clean the data, regardless of whether it is original field data or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administrative data. Cleaning data can be time-consuming, but putting in the effort upfront can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save a lot of time and energy down the line. Note: the first step in data processing should always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 to encrypt data that contains information that could be used to identify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20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BBB9-6CDA-42ED-4509-6575E32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2046"/>
            <a:ext cx="6580058" cy="57503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3600" dirty="0"/>
              <a:t>Data</a:t>
            </a:r>
            <a:r>
              <a:rPr lang="en-IN" dirty="0"/>
              <a:t> </a:t>
            </a:r>
            <a:r>
              <a:rPr lang="en-IN" sz="3600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0A45-3266-157D-198C-19BD0B71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augmentation techniques generate different versions of a real dataset artificially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increase its size. Computer vision and natural language processing (NLP) models use data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augmentation strategy to handle with data scarcity and insufficient data diversity.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augmentation algorithms can increase accuracy of machine learning models.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According to an experiment, a deep learning model after image augmentation performs better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training loss (i.e. penalty for a bad prediction) &amp; accuracy and validation loss &amp; accuracy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than a deep learning model without augmentation for image classification task.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9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62DB-EF84-FD2F-FF80-A15CAC2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3192"/>
            <a:ext cx="9603275" cy="590562"/>
          </a:xfrm>
        </p:spPr>
        <p:txBody>
          <a:bodyPr/>
          <a:lstStyle/>
          <a:p>
            <a:r>
              <a:rPr lang="en-IN" dirty="0"/>
              <a:t>Sample of visualisation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2F2A0-2C5E-0D52-2C00-44586122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252" y="1970202"/>
            <a:ext cx="7927942" cy="3836709"/>
          </a:xfrm>
        </p:spPr>
      </p:pic>
    </p:spTree>
    <p:extLst>
      <p:ext uri="{BB962C8B-B14F-4D97-AF65-F5344CB8AC3E}">
        <p14:creationId xmlns:p14="http://schemas.microsoft.com/office/powerpoint/2010/main" val="106988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B83CB-D446-37D5-64F0-751666D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1" y="339365"/>
            <a:ext cx="8399283" cy="48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04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625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Gill Sans MT</vt:lpstr>
      <vt:lpstr>Times New Roman</vt:lpstr>
      <vt:lpstr>TimesNewRomanPS-BoldMT</vt:lpstr>
      <vt:lpstr>Wingdings</vt:lpstr>
      <vt:lpstr>Gallery</vt:lpstr>
      <vt:lpstr>Artificial intelligence &amp; machine learnning</vt:lpstr>
      <vt:lpstr>Economy of Telangana from different sectors</vt:lpstr>
      <vt:lpstr>INTRODUCATION</vt:lpstr>
      <vt:lpstr>Problem statement</vt:lpstr>
      <vt:lpstr>Dataset processing  sample of dataset</vt:lpstr>
      <vt:lpstr>Data cleaning </vt:lpstr>
      <vt:lpstr> Data visualisation</vt:lpstr>
      <vt:lpstr>Sample of visualisation</vt:lpstr>
      <vt:lpstr>PowerPoint Presentation</vt:lpstr>
      <vt:lpstr>PowerPoint Presentation</vt:lpstr>
      <vt:lpstr>PowerPoint Presentation</vt:lpstr>
      <vt:lpstr>Methodology  random forest </vt:lpstr>
      <vt:lpstr>PowerPoint Presentation</vt:lpstr>
      <vt:lpstr>svm (rbf)</vt:lpstr>
      <vt:lpstr>Logistic regression</vt:lpstr>
      <vt:lpstr>PowerPoint Presentation</vt:lpstr>
      <vt:lpstr> 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machine learnning</dc:title>
  <dc:creator>JANJARLA MOULYA</dc:creator>
  <cp:lastModifiedBy>JANJARLA MOULYA</cp:lastModifiedBy>
  <cp:revision>1</cp:revision>
  <dcterms:created xsi:type="dcterms:W3CDTF">2022-05-13T16:07:16Z</dcterms:created>
  <dcterms:modified xsi:type="dcterms:W3CDTF">2022-05-13T18:07:26Z</dcterms:modified>
</cp:coreProperties>
</file>