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1" r:id="rId3"/>
    <p:sldId id="263" r:id="rId4"/>
    <p:sldId id="258" r:id="rId5"/>
    <p:sldId id="272" r:id="rId6"/>
    <p:sldId id="260" r:id="rId7"/>
    <p:sldId id="262" r:id="rId8"/>
    <p:sldId id="267" r:id="rId9"/>
    <p:sldId id="270" r:id="rId10"/>
    <p:sldId id="271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7D9616-310B-44C7-B699-EC33B186DF3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619107-4A0D-483F-9B69-78A447405A74}">
      <dgm:prSet/>
      <dgm:spPr/>
      <dgm:t>
        <a:bodyPr/>
        <a:lstStyle/>
        <a:p>
          <a:pPr rtl="0"/>
          <a:r>
            <a:rPr lang="en-US" dirty="0" smtClean="0"/>
            <a:t>Fingerprint sensor</a:t>
          </a:r>
          <a:endParaRPr lang="en-US" dirty="0"/>
        </a:p>
      </dgm:t>
    </dgm:pt>
    <dgm:pt modelId="{CD8CC746-4D5E-43EC-84AD-A40D5C5C782A}" type="parTrans" cxnId="{DDAA7415-F858-4DBB-9789-72C5332B4D18}">
      <dgm:prSet/>
      <dgm:spPr/>
      <dgm:t>
        <a:bodyPr/>
        <a:lstStyle/>
        <a:p>
          <a:endParaRPr lang="en-US"/>
        </a:p>
      </dgm:t>
    </dgm:pt>
    <dgm:pt modelId="{28190BA2-BBF7-4432-9D9E-73357D2A2921}" type="sibTrans" cxnId="{DDAA7415-F858-4DBB-9789-72C5332B4D18}">
      <dgm:prSet/>
      <dgm:spPr/>
      <dgm:t>
        <a:bodyPr/>
        <a:lstStyle/>
        <a:p>
          <a:endParaRPr lang="en-US"/>
        </a:p>
      </dgm:t>
    </dgm:pt>
    <dgm:pt modelId="{023E1DFD-CFD0-48EE-A25B-3DBE2D706DCF}">
      <dgm:prSet/>
      <dgm:spPr/>
      <dgm:t>
        <a:bodyPr/>
        <a:lstStyle/>
        <a:p>
          <a:pPr rtl="0"/>
          <a:r>
            <a:rPr lang="en-US" b="0" i="0" dirty="0" smtClean="0"/>
            <a:t>Connecting wires</a:t>
          </a:r>
          <a:endParaRPr lang="en-US" dirty="0"/>
        </a:p>
      </dgm:t>
    </dgm:pt>
    <dgm:pt modelId="{58A7C624-50AB-4B42-838F-FCF304F3F198}" type="parTrans" cxnId="{53B17066-6693-48B5-AB68-950F4E549828}">
      <dgm:prSet/>
      <dgm:spPr/>
      <dgm:t>
        <a:bodyPr/>
        <a:lstStyle/>
        <a:p>
          <a:endParaRPr lang="en-US"/>
        </a:p>
      </dgm:t>
    </dgm:pt>
    <dgm:pt modelId="{23E57BDB-6544-4F8D-9234-FE6DCC89843F}" type="sibTrans" cxnId="{53B17066-6693-48B5-AB68-950F4E549828}">
      <dgm:prSet/>
      <dgm:spPr/>
      <dgm:t>
        <a:bodyPr/>
        <a:lstStyle/>
        <a:p>
          <a:endParaRPr lang="en-US"/>
        </a:p>
      </dgm:t>
    </dgm:pt>
    <dgm:pt modelId="{F88C7995-0317-48A3-B1FE-B7D0AC1BABF0}">
      <dgm:prSet/>
      <dgm:spPr/>
      <dgm:t>
        <a:bodyPr/>
        <a:lstStyle/>
        <a:p>
          <a:pPr rtl="0"/>
          <a:r>
            <a:rPr lang="en-US" b="0" i="0" dirty="0" smtClean="0"/>
            <a:t>16x2 LCD </a:t>
          </a:r>
          <a:endParaRPr lang="en-US" dirty="0"/>
        </a:p>
      </dgm:t>
    </dgm:pt>
    <dgm:pt modelId="{8E44922D-D595-48F8-87C9-2BE35EDF389F}" type="parTrans" cxnId="{167062B9-01F5-4963-810E-C8FFDA27C373}">
      <dgm:prSet/>
      <dgm:spPr/>
      <dgm:t>
        <a:bodyPr/>
        <a:lstStyle/>
        <a:p>
          <a:endParaRPr lang="en-US"/>
        </a:p>
      </dgm:t>
    </dgm:pt>
    <dgm:pt modelId="{0E7305A1-C2CD-401B-A3E0-8EFA02161C6A}" type="sibTrans" cxnId="{167062B9-01F5-4963-810E-C8FFDA27C373}">
      <dgm:prSet/>
      <dgm:spPr/>
      <dgm:t>
        <a:bodyPr/>
        <a:lstStyle/>
        <a:p>
          <a:endParaRPr lang="en-US"/>
        </a:p>
      </dgm:t>
    </dgm:pt>
    <dgm:pt modelId="{17902DEB-7990-4A19-A4B9-F35DFF80E5C1}">
      <dgm:prSet/>
      <dgm:spPr/>
      <dgm:t>
        <a:bodyPr/>
        <a:lstStyle/>
        <a:p>
          <a:pPr rtl="0"/>
          <a:r>
            <a:rPr lang="en-US" b="0" i="0" dirty="0" smtClean="0"/>
            <a:t>Bread Board </a:t>
          </a:r>
          <a:endParaRPr lang="en-US" dirty="0"/>
        </a:p>
      </dgm:t>
    </dgm:pt>
    <dgm:pt modelId="{B1526B97-2078-40D5-A4A9-9E9E80C31C74}" type="parTrans" cxnId="{2FE55D21-3335-4777-9ED2-0DEB15CB946C}">
      <dgm:prSet/>
      <dgm:spPr/>
      <dgm:t>
        <a:bodyPr/>
        <a:lstStyle/>
        <a:p>
          <a:endParaRPr lang="en-US"/>
        </a:p>
      </dgm:t>
    </dgm:pt>
    <dgm:pt modelId="{2F869822-0CD4-43D8-9CCE-BF3F6E5890BB}" type="sibTrans" cxnId="{2FE55D21-3335-4777-9ED2-0DEB15CB946C}">
      <dgm:prSet/>
      <dgm:spPr/>
      <dgm:t>
        <a:bodyPr/>
        <a:lstStyle/>
        <a:p>
          <a:endParaRPr lang="en-US"/>
        </a:p>
      </dgm:t>
    </dgm:pt>
    <dgm:pt modelId="{F8CE930E-3CBB-4D85-A3DA-805F4C5CF0B8}">
      <dgm:prSet/>
      <dgm:spPr/>
      <dgm:t>
        <a:bodyPr/>
        <a:lstStyle/>
        <a:p>
          <a:pPr rtl="0"/>
          <a:r>
            <a:rPr lang="en-US" b="0" i="0" dirty="0" smtClean="0"/>
            <a:t>RTC Module  </a:t>
          </a:r>
          <a:endParaRPr lang="en-US" dirty="0"/>
        </a:p>
      </dgm:t>
    </dgm:pt>
    <dgm:pt modelId="{2DF9CC65-0DA8-4CDE-8BBE-A920B910B638}" type="parTrans" cxnId="{6D0C09A1-AD1E-42E2-9B71-A4802E613CD1}">
      <dgm:prSet/>
      <dgm:spPr/>
      <dgm:t>
        <a:bodyPr/>
        <a:lstStyle/>
        <a:p>
          <a:endParaRPr lang="en-US"/>
        </a:p>
      </dgm:t>
    </dgm:pt>
    <dgm:pt modelId="{FCA200CF-05B3-4154-A90C-47B1CC924BCE}" type="sibTrans" cxnId="{6D0C09A1-AD1E-42E2-9B71-A4802E613CD1}">
      <dgm:prSet/>
      <dgm:spPr/>
      <dgm:t>
        <a:bodyPr/>
        <a:lstStyle/>
        <a:p>
          <a:endParaRPr lang="en-US"/>
        </a:p>
      </dgm:t>
    </dgm:pt>
    <dgm:pt modelId="{64FF49DD-9769-485F-B734-A4A9BA59E4E6}">
      <dgm:prSet/>
      <dgm:spPr/>
      <dgm:t>
        <a:bodyPr/>
        <a:lstStyle/>
        <a:p>
          <a:pPr rtl="0"/>
          <a:r>
            <a:rPr lang="en-US" dirty="0" smtClean="0"/>
            <a:t>Node MCU</a:t>
          </a:r>
          <a:endParaRPr lang="en-US" dirty="0"/>
        </a:p>
      </dgm:t>
    </dgm:pt>
    <dgm:pt modelId="{F9353DA2-F648-4CD1-B114-E4266E990A99}" type="parTrans" cxnId="{028BE130-F142-4141-837D-E87C8EAED997}">
      <dgm:prSet/>
      <dgm:spPr/>
      <dgm:t>
        <a:bodyPr/>
        <a:lstStyle/>
        <a:p>
          <a:endParaRPr lang="en-US"/>
        </a:p>
      </dgm:t>
    </dgm:pt>
    <dgm:pt modelId="{5C806893-4838-4E81-A699-35C65EE4C2E8}" type="sibTrans" cxnId="{028BE130-F142-4141-837D-E87C8EAED997}">
      <dgm:prSet/>
      <dgm:spPr/>
      <dgm:t>
        <a:bodyPr/>
        <a:lstStyle/>
        <a:p>
          <a:endParaRPr lang="en-US"/>
        </a:p>
      </dgm:t>
    </dgm:pt>
    <dgm:pt modelId="{675C87EB-B108-4FC3-9235-1F653C364005}" type="pres">
      <dgm:prSet presAssocID="{D37D9616-310B-44C7-B699-EC33B186DF3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4B6774-EB73-47D2-BC21-369FC919F124}" type="pres">
      <dgm:prSet presAssocID="{06619107-4A0D-483F-9B69-78A447405A74}" presName="linNode" presStyleCnt="0"/>
      <dgm:spPr/>
    </dgm:pt>
    <dgm:pt modelId="{FF92A1FA-55D8-41B0-91F4-BDE714CB966C}" type="pres">
      <dgm:prSet presAssocID="{06619107-4A0D-483F-9B69-78A447405A74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2D18CA-6DB6-4E03-B77E-BDDFB691FC5C}" type="pres">
      <dgm:prSet presAssocID="{28190BA2-BBF7-4432-9D9E-73357D2A2921}" presName="sp" presStyleCnt="0"/>
      <dgm:spPr/>
    </dgm:pt>
    <dgm:pt modelId="{2DCD04EE-CED0-44C8-892C-CAE99A65F61F}" type="pres">
      <dgm:prSet presAssocID="{64FF49DD-9769-485F-B734-A4A9BA59E4E6}" presName="linNode" presStyleCnt="0"/>
      <dgm:spPr/>
    </dgm:pt>
    <dgm:pt modelId="{9F861B3D-56E6-4414-92B6-A3407BD40C0A}" type="pres">
      <dgm:prSet presAssocID="{64FF49DD-9769-485F-B734-A4A9BA59E4E6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26410-1119-4DAD-9FA6-A3F7EE2C1801}" type="pres">
      <dgm:prSet presAssocID="{5C806893-4838-4E81-A699-35C65EE4C2E8}" presName="sp" presStyleCnt="0"/>
      <dgm:spPr/>
    </dgm:pt>
    <dgm:pt modelId="{181A7B1F-D4D1-439C-8E09-05634AC79438}" type="pres">
      <dgm:prSet presAssocID="{023E1DFD-CFD0-48EE-A25B-3DBE2D706DCF}" presName="linNode" presStyleCnt="0"/>
      <dgm:spPr/>
    </dgm:pt>
    <dgm:pt modelId="{0609BDCD-568E-461D-8F43-9AE484B14947}" type="pres">
      <dgm:prSet presAssocID="{023E1DFD-CFD0-48EE-A25B-3DBE2D706DCF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FB992-7D9A-442F-AC50-478A1CD4CF8A}" type="pres">
      <dgm:prSet presAssocID="{23E57BDB-6544-4F8D-9234-FE6DCC89843F}" presName="sp" presStyleCnt="0"/>
      <dgm:spPr/>
    </dgm:pt>
    <dgm:pt modelId="{D93F4567-CA77-4BE0-BBBD-C4822F9C2ADA}" type="pres">
      <dgm:prSet presAssocID="{F88C7995-0317-48A3-B1FE-B7D0AC1BABF0}" presName="linNode" presStyleCnt="0"/>
      <dgm:spPr/>
    </dgm:pt>
    <dgm:pt modelId="{D9614D88-8302-4536-B670-77E9B130D33B}" type="pres">
      <dgm:prSet presAssocID="{F88C7995-0317-48A3-B1FE-B7D0AC1BABF0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1A556-A0E9-44ED-887C-067141C685B6}" type="pres">
      <dgm:prSet presAssocID="{0E7305A1-C2CD-401B-A3E0-8EFA02161C6A}" presName="sp" presStyleCnt="0"/>
      <dgm:spPr/>
    </dgm:pt>
    <dgm:pt modelId="{A8BA8B77-CA45-48AC-9526-85490DEC9C75}" type="pres">
      <dgm:prSet presAssocID="{17902DEB-7990-4A19-A4B9-F35DFF80E5C1}" presName="linNode" presStyleCnt="0"/>
      <dgm:spPr/>
    </dgm:pt>
    <dgm:pt modelId="{D8E5B24F-49B2-4B26-BEA6-9B15256D468D}" type="pres">
      <dgm:prSet presAssocID="{17902DEB-7990-4A19-A4B9-F35DFF80E5C1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FCFB5-816D-4321-A170-28AFCCDCB834}" type="pres">
      <dgm:prSet presAssocID="{2F869822-0CD4-43D8-9CCE-BF3F6E5890BB}" presName="sp" presStyleCnt="0"/>
      <dgm:spPr/>
    </dgm:pt>
    <dgm:pt modelId="{B213602F-AA89-4B00-834C-0F2D1213CFE2}" type="pres">
      <dgm:prSet presAssocID="{F8CE930E-3CBB-4D85-A3DA-805F4C5CF0B8}" presName="linNode" presStyleCnt="0"/>
      <dgm:spPr/>
    </dgm:pt>
    <dgm:pt modelId="{2754C97F-37C5-4454-BF2F-DEA3B07FE61F}" type="pres">
      <dgm:prSet presAssocID="{F8CE930E-3CBB-4D85-A3DA-805F4C5CF0B8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7062B9-01F5-4963-810E-C8FFDA27C373}" srcId="{D37D9616-310B-44C7-B699-EC33B186DF3D}" destId="{F88C7995-0317-48A3-B1FE-B7D0AC1BABF0}" srcOrd="3" destOrd="0" parTransId="{8E44922D-D595-48F8-87C9-2BE35EDF389F}" sibTransId="{0E7305A1-C2CD-401B-A3E0-8EFA02161C6A}"/>
    <dgm:cxn modelId="{8AFA30CC-CFD3-4F20-AF0E-ADB6E04976D2}" type="presOf" srcId="{023E1DFD-CFD0-48EE-A25B-3DBE2D706DCF}" destId="{0609BDCD-568E-461D-8F43-9AE484B14947}" srcOrd="0" destOrd="0" presId="urn:microsoft.com/office/officeart/2005/8/layout/vList5"/>
    <dgm:cxn modelId="{2FE55D21-3335-4777-9ED2-0DEB15CB946C}" srcId="{D37D9616-310B-44C7-B699-EC33B186DF3D}" destId="{17902DEB-7990-4A19-A4B9-F35DFF80E5C1}" srcOrd="4" destOrd="0" parTransId="{B1526B97-2078-40D5-A4A9-9E9E80C31C74}" sibTransId="{2F869822-0CD4-43D8-9CCE-BF3F6E5890BB}"/>
    <dgm:cxn modelId="{EF8886EC-7AF5-4220-AF8E-10F7E64965C4}" type="presOf" srcId="{06619107-4A0D-483F-9B69-78A447405A74}" destId="{FF92A1FA-55D8-41B0-91F4-BDE714CB966C}" srcOrd="0" destOrd="0" presId="urn:microsoft.com/office/officeart/2005/8/layout/vList5"/>
    <dgm:cxn modelId="{7BE46337-F35D-4CC1-8698-EC0D0A60B340}" type="presOf" srcId="{17902DEB-7990-4A19-A4B9-F35DFF80E5C1}" destId="{D8E5B24F-49B2-4B26-BEA6-9B15256D468D}" srcOrd="0" destOrd="0" presId="urn:microsoft.com/office/officeart/2005/8/layout/vList5"/>
    <dgm:cxn modelId="{152E9831-9D87-4858-A845-299170CA8700}" type="presOf" srcId="{F88C7995-0317-48A3-B1FE-B7D0AC1BABF0}" destId="{D9614D88-8302-4536-B670-77E9B130D33B}" srcOrd="0" destOrd="0" presId="urn:microsoft.com/office/officeart/2005/8/layout/vList5"/>
    <dgm:cxn modelId="{DDAA7415-F858-4DBB-9789-72C5332B4D18}" srcId="{D37D9616-310B-44C7-B699-EC33B186DF3D}" destId="{06619107-4A0D-483F-9B69-78A447405A74}" srcOrd="0" destOrd="0" parTransId="{CD8CC746-4D5E-43EC-84AD-A40D5C5C782A}" sibTransId="{28190BA2-BBF7-4432-9D9E-73357D2A2921}"/>
    <dgm:cxn modelId="{028BE130-F142-4141-837D-E87C8EAED997}" srcId="{D37D9616-310B-44C7-B699-EC33B186DF3D}" destId="{64FF49DD-9769-485F-B734-A4A9BA59E4E6}" srcOrd="1" destOrd="0" parTransId="{F9353DA2-F648-4CD1-B114-E4266E990A99}" sibTransId="{5C806893-4838-4E81-A699-35C65EE4C2E8}"/>
    <dgm:cxn modelId="{9206FF2B-2087-4983-8F9B-849D06B7DC16}" type="presOf" srcId="{64FF49DD-9769-485F-B734-A4A9BA59E4E6}" destId="{9F861B3D-56E6-4414-92B6-A3407BD40C0A}" srcOrd="0" destOrd="0" presId="urn:microsoft.com/office/officeart/2005/8/layout/vList5"/>
    <dgm:cxn modelId="{53B17066-6693-48B5-AB68-950F4E549828}" srcId="{D37D9616-310B-44C7-B699-EC33B186DF3D}" destId="{023E1DFD-CFD0-48EE-A25B-3DBE2D706DCF}" srcOrd="2" destOrd="0" parTransId="{58A7C624-50AB-4B42-838F-FCF304F3F198}" sibTransId="{23E57BDB-6544-4F8D-9234-FE6DCC89843F}"/>
    <dgm:cxn modelId="{36BD2388-C988-42A9-A0C6-F51431533B60}" type="presOf" srcId="{F8CE930E-3CBB-4D85-A3DA-805F4C5CF0B8}" destId="{2754C97F-37C5-4454-BF2F-DEA3B07FE61F}" srcOrd="0" destOrd="0" presId="urn:microsoft.com/office/officeart/2005/8/layout/vList5"/>
    <dgm:cxn modelId="{6D0C09A1-AD1E-42E2-9B71-A4802E613CD1}" srcId="{D37D9616-310B-44C7-B699-EC33B186DF3D}" destId="{F8CE930E-3CBB-4D85-A3DA-805F4C5CF0B8}" srcOrd="5" destOrd="0" parTransId="{2DF9CC65-0DA8-4CDE-8BBE-A920B910B638}" sibTransId="{FCA200CF-05B3-4154-A90C-47B1CC924BCE}"/>
    <dgm:cxn modelId="{A3342A0B-5BA8-4094-9F91-F9E4616989C0}" type="presOf" srcId="{D37D9616-310B-44C7-B699-EC33B186DF3D}" destId="{675C87EB-B108-4FC3-9235-1F653C364005}" srcOrd="0" destOrd="0" presId="urn:microsoft.com/office/officeart/2005/8/layout/vList5"/>
    <dgm:cxn modelId="{AE224034-2DEA-416B-AEE3-6E741D22A9A7}" type="presParOf" srcId="{675C87EB-B108-4FC3-9235-1F653C364005}" destId="{B54B6774-EB73-47D2-BC21-369FC919F124}" srcOrd="0" destOrd="0" presId="urn:microsoft.com/office/officeart/2005/8/layout/vList5"/>
    <dgm:cxn modelId="{0A0FE0A5-4C2B-40D7-B69C-C40F40DA8A49}" type="presParOf" srcId="{B54B6774-EB73-47D2-BC21-369FC919F124}" destId="{FF92A1FA-55D8-41B0-91F4-BDE714CB966C}" srcOrd="0" destOrd="0" presId="urn:microsoft.com/office/officeart/2005/8/layout/vList5"/>
    <dgm:cxn modelId="{6B41BC73-4623-46B0-9186-D45DA5E727E3}" type="presParOf" srcId="{675C87EB-B108-4FC3-9235-1F653C364005}" destId="{ED2D18CA-6DB6-4E03-B77E-BDDFB691FC5C}" srcOrd="1" destOrd="0" presId="urn:microsoft.com/office/officeart/2005/8/layout/vList5"/>
    <dgm:cxn modelId="{42B664F5-6DB8-45D8-9F25-0AD555BF81BF}" type="presParOf" srcId="{675C87EB-B108-4FC3-9235-1F653C364005}" destId="{2DCD04EE-CED0-44C8-892C-CAE99A65F61F}" srcOrd="2" destOrd="0" presId="urn:microsoft.com/office/officeart/2005/8/layout/vList5"/>
    <dgm:cxn modelId="{7A56578C-FEE6-495C-A6EC-C0DE766A91FC}" type="presParOf" srcId="{2DCD04EE-CED0-44C8-892C-CAE99A65F61F}" destId="{9F861B3D-56E6-4414-92B6-A3407BD40C0A}" srcOrd="0" destOrd="0" presId="urn:microsoft.com/office/officeart/2005/8/layout/vList5"/>
    <dgm:cxn modelId="{5BFDEE59-BDE3-42BC-BF32-C10D6DDC8708}" type="presParOf" srcId="{675C87EB-B108-4FC3-9235-1F653C364005}" destId="{BF626410-1119-4DAD-9FA6-A3F7EE2C1801}" srcOrd="3" destOrd="0" presId="urn:microsoft.com/office/officeart/2005/8/layout/vList5"/>
    <dgm:cxn modelId="{5EE6C928-4830-4023-919E-DFAF1AC8E908}" type="presParOf" srcId="{675C87EB-B108-4FC3-9235-1F653C364005}" destId="{181A7B1F-D4D1-439C-8E09-05634AC79438}" srcOrd="4" destOrd="0" presId="urn:microsoft.com/office/officeart/2005/8/layout/vList5"/>
    <dgm:cxn modelId="{71AC30F8-B7DA-47A7-8489-B12BC88181DF}" type="presParOf" srcId="{181A7B1F-D4D1-439C-8E09-05634AC79438}" destId="{0609BDCD-568E-461D-8F43-9AE484B14947}" srcOrd="0" destOrd="0" presId="urn:microsoft.com/office/officeart/2005/8/layout/vList5"/>
    <dgm:cxn modelId="{D59FE126-4626-4517-B4DA-0C9E517B1F36}" type="presParOf" srcId="{675C87EB-B108-4FC3-9235-1F653C364005}" destId="{C0BFB992-7D9A-442F-AC50-478A1CD4CF8A}" srcOrd="5" destOrd="0" presId="urn:microsoft.com/office/officeart/2005/8/layout/vList5"/>
    <dgm:cxn modelId="{311A80BF-A57B-479C-8852-0F352AF3A755}" type="presParOf" srcId="{675C87EB-B108-4FC3-9235-1F653C364005}" destId="{D93F4567-CA77-4BE0-BBBD-C4822F9C2ADA}" srcOrd="6" destOrd="0" presId="urn:microsoft.com/office/officeart/2005/8/layout/vList5"/>
    <dgm:cxn modelId="{F063CAF7-5125-4DD1-88B7-3D66D8D0CCB0}" type="presParOf" srcId="{D93F4567-CA77-4BE0-BBBD-C4822F9C2ADA}" destId="{D9614D88-8302-4536-B670-77E9B130D33B}" srcOrd="0" destOrd="0" presId="urn:microsoft.com/office/officeart/2005/8/layout/vList5"/>
    <dgm:cxn modelId="{FD8361EC-E9F8-4B1E-9434-A78B261E403F}" type="presParOf" srcId="{675C87EB-B108-4FC3-9235-1F653C364005}" destId="{8841A556-A0E9-44ED-887C-067141C685B6}" srcOrd="7" destOrd="0" presId="urn:microsoft.com/office/officeart/2005/8/layout/vList5"/>
    <dgm:cxn modelId="{26BF39C5-B683-4DB9-BF5D-5D657191DE21}" type="presParOf" srcId="{675C87EB-B108-4FC3-9235-1F653C364005}" destId="{A8BA8B77-CA45-48AC-9526-85490DEC9C75}" srcOrd="8" destOrd="0" presId="urn:microsoft.com/office/officeart/2005/8/layout/vList5"/>
    <dgm:cxn modelId="{8D5C8D8A-A2BA-4C63-BA38-E14E3410B306}" type="presParOf" srcId="{A8BA8B77-CA45-48AC-9526-85490DEC9C75}" destId="{D8E5B24F-49B2-4B26-BEA6-9B15256D468D}" srcOrd="0" destOrd="0" presId="urn:microsoft.com/office/officeart/2005/8/layout/vList5"/>
    <dgm:cxn modelId="{60CADE44-5F33-4869-9FAA-C51D29D7285A}" type="presParOf" srcId="{675C87EB-B108-4FC3-9235-1F653C364005}" destId="{A2EFCFB5-816D-4321-A170-28AFCCDCB834}" srcOrd="9" destOrd="0" presId="urn:microsoft.com/office/officeart/2005/8/layout/vList5"/>
    <dgm:cxn modelId="{48C33B33-460A-4DD8-91B4-3D5BA0D33F3A}" type="presParOf" srcId="{675C87EB-B108-4FC3-9235-1F653C364005}" destId="{B213602F-AA89-4B00-834C-0F2D1213CFE2}" srcOrd="10" destOrd="0" presId="urn:microsoft.com/office/officeart/2005/8/layout/vList5"/>
    <dgm:cxn modelId="{E9940D1E-3EFA-4279-93E6-E9D59FE7CB1F}" type="presParOf" srcId="{B213602F-AA89-4B00-834C-0F2D1213CFE2}" destId="{2754C97F-37C5-4454-BF2F-DEA3B07FE61F}" srcOrd="0" destOrd="0" presId="urn:microsoft.com/office/officeart/2005/8/layout/vList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F4E69-A361-4809-B900-C992A5C166A2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DA61C-85F6-4A4D-A529-CFFB12F59B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A9B6-52B5-4601-82F8-542F8FA99FBB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9DE9-2932-4D65-8999-9F2CB76519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A9B6-52B5-4601-82F8-542F8FA99FBB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9DE9-2932-4D65-8999-9F2CB76519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A9B6-52B5-4601-82F8-542F8FA99FBB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9DE9-2932-4D65-8999-9F2CB76519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A9B6-52B5-4601-82F8-542F8FA99FBB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9DE9-2932-4D65-8999-9F2CB76519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A9B6-52B5-4601-82F8-542F8FA99FBB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9DE9-2932-4D65-8999-9F2CB76519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A9B6-52B5-4601-82F8-542F8FA99FBB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9DE9-2932-4D65-8999-9F2CB76519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A9B6-52B5-4601-82F8-542F8FA99FBB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9DE9-2932-4D65-8999-9F2CB76519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A9B6-52B5-4601-82F8-542F8FA99FBB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9DE9-2932-4D65-8999-9F2CB76519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A9B6-52B5-4601-82F8-542F8FA99FBB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9DE9-2932-4D65-8999-9F2CB76519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A9B6-52B5-4601-82F8-542F8FA99FBB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9DE9-2932-4D65-8999-9F2CB76519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A9B6-52B5-4601-82F8-542F8FA99FBB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9DE9-2932-4D65-8999-9F2CB76519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DA9B6-52B5-4601-82F8-542F8FA99FBB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A9DE9-2932-4D65-8999-9F2CB76519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8610600" cy="4144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5900" dirty="0" smtClean="0">
                <a:solidFill>
                  <a:srgbClr val="00B0F0"/>
                </a:solidFill>
              </a:rPr>
              <a:t>FINGER PRINT BASED </a:t>
            </a:r>
            <a:r>
              <a:rPr lang="en-US" sz="5900" dirty="0" smtClean="0">
                <a:solidFill>
                  <a:srgbClr val="00B0F0"/>
                </a:solidFill>
              </a:rPr>
              <a:t>ATTENDANCE</a:t>
            </a:r>
            <a:endParaRPr lang="en-US" sz="59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5900" dirty="0" smtClean="0">
                <a:solidFill>
                  <a:srgbClr val="00B0F0"/>
                </a:solidFill>
              </a:rPr>
              <a:t>                      SYSTEM   </a:t>
            </a:r>
          </a:p>
          <a:p>
            <a:pPr>
              <a:buNone/>
            </a:pPr>
            <a:endParaRPr lang="en-US" sz="43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5200" dirty="0" smtClean="0">
                <a:solidFill>
                  <a:srgbClr val="FF0000"/>
                </a:solidFill>
              </a:rPr>
              <a:t>Team name</a:t>
            </a:r>
            <a:r>
              <a:rPr lang="en-US" sz="4300" dirty="0" smtClean="0">
                <a:solidFill>
                  <a:srgbClr val="00B0F0"/>
                </a:solidFill>
              </a:rPr>
              <a:t>:</a:t>
            </a:r>
            <a:r>
              <a:rPr lang="en-US" sz="4300" dirty="0" smtClean="0"/>
              <a:t>HSN9</a:t>
            </a:r>
          </a:p>
          <a:p>
            <a:pPr>
              <a:buNone/>
            </a:pPr>
            <a:r>
              <a:rPr lang="en-US" sz="5100" dirty="0" smtClean="0">
                <a:solidFill>
                  <a:srgbClr val="00B0F0"/>
                </a:solidFill>
              </a:rPr>
              <a:t> </a:t>
            </a:r>
            <a:r>
              <a:rPr lang="en-US" sz="5100" dirty="0" smtClean="0">
                <a:solidFill>
                  <a:srgbClr val="FF0000"/>
                </a:solidFill>
              </a:rPr>
              <a:t>Names</a:t>
            </a:r>
            <a:r>
              <a:rPr lang="en-US" sz="4300" dirty="0" smtClean="0"/>
              <a:t>: K.Harshitha.</a:t>
            </a:r>
          </a:p>
          <a:p>
            <a:pPr>
              <a:buNone/>
            </a:pPr>
            <a:r>
              <a:rPr lang="en-US" sz="4300" dirty="0" smtClean="0"/>
              <a:t>                   N.Sathwika.</a:t>
            </a:r>
          </a:p>
          <a:p>
            <a:pPr>
              <a:buNone/>
            </a:pPr>
            <a:r>
              <a:rPr lang="en-US" sz="4300" dirty="0" smtClean="0"/>
              <a:t>                   G.Navyateja.                                    </a:t>
            </a:r>
            <a:endParaRPr lang="en-US" sz="4300" dirty="0"/>
          </a:p>
        </p:txBody>
      </p:sp>
      <p:pic>
        <p:nvPicPr>
          <p:cNvPr id="2050" name="Picture 2" descr="C:\Users\Administrator\Desktop\smart brid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8600"/>
            <a:ext cx="6858000" cy="1600200"/>
          </a:xfrm>
          <a:prstGeom prst="rect">
            <a:avLst/>
          </a:prstGeom>
          <a:noFill/>
        </p:spPr>
      </p:pic>
      <p:pic>
        <p:nvPicPr>
          <p:cNvPr id="2051" name="Picture 3" descr="C:\Users\Administrator\Desktop\Internet-of-Things-Needs-IPv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3352800"/>
            <a:ext cx="3443848" cy="30402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CONCLUSION: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system extract the local characteristic of a fingerprint which is minutiae points in template based.</a:t>
            </a:r>
          </a:p>
          <a:p>
            <a:r>
              <a:rPr lang="en-US" sz="2800" dirty="0" smtClean="0"/>
              <a:t>The developed system is very helpful in saving valuable time of students and lecturers, paper and generating report at required time.</a:t>
            </a:r>
          </a:p>
          <a:p>
            <a:r>
              <a:rPr lang="en-US" sz="2800" dirty="0" smtClean="0"/>
              <a:t> The system can record the clock in and clock out time of students 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thank-you-skateboards-533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762000"/>
            <a:ext cx="7315200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cap="all" dirty="0" smtClean="0">
                <a:solidFill>
                  <a:schemeClr val="tx2">
                    <a:lumMod val="75000"/>
                  </a:schemeClr>
                </a:solidFill>
              </a:rPr>
              <a:t>ABSTRACT</a:t>
            </a:r>
            <a:endParaRPr lang="en-US" sz="4600" cap="all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Attendance systems are commonly used systems to mark the presence in offices and schools.</a:t>
            </a:r>
          </a:p>
          <a:p>
            <a:r>
              <a:rPr lang="en-US" dirty="0" smtClean="0"/>
              <a:t> From  manually marking the attendance in attendance registers to using high-tech applications and biometric systems, these systems have improved significantly.</a:t>
            </a:r>
          </a:p>
          <a:p>
            <a:r>
              <a:rPr lang="en-US" dirty="0" smtClean="0"/>
              <a:t> In this project, we used fingerprint Module and Arduino to take and keep attendance data and records.</a:t>
            </a:r>
          </a:p>
          <a:p>
            <a:r>
              <a:rPr lang="en-US" dirty="0" smtClean="0"/>
              <a:t> By using fingerprint sensor, the system will become more secure for the users.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228600"/>
          </a:xfrm>
        </p:spPr>
        <p:txBody>
          <a:bodyPr>
            <a:normAutofit fontScale="90000"/>
          </a:bodyPr>
          <a:lstStyle/>
          <a:p>
            <a:r>
              <a:rPr lang="en-US" cap="all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 Description:</a:t>
            </a:r>
            <a:r>
              <a:rPr lang="en-US" b="1" i="1" cap="all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/>
            </a:r>
            <a:br>
              <a:rPr lang="en-US" b="1" i="1" cap="all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endParaRPr lang="en-US" i="1" cap="al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b="1" dirty="0"/>
          </a:p>
          <a:p>
            <a:r>
              <a:rPr lang="en-US" dirty="0"/>
              <a:t>In this </a:t>
            </a:r>
            <a:r>
              <a:rPr lang="en-US" b="1" dirty="0"/>
              <a:t>fingerprint attendance system circuit</a:t>
            </a:r>
            <a:r>
              <a:rPr lang="en-US" dirty="0"/>
              <a:t>, we used </a:t>
            </a:r>
            <a:r>
              <a:rPr lang="en-US" b="1" dirty="0"/>
              <a:t>Fingerprint Sensor module</a:t>
            </a:r>
            <a:r>
              <a:rPr lang="en-US" dirty="0"/>
              <a:t> to authenticate a true person or employee by taking their finger input in the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Besides enroll key </a:t>
            </a:r>
            <a:r>
              <a:rPr lang="en-US" dirty="0" smtClean="0"/>
              <a:t>is </a:t>
            </a:r>
            <a:r>
              <a:rPr lang="en-US" dirty="0"/>
              <a:t>used to download attendance data over serial monitor. </a:t>
            </a:r>
            <a:endParaRPr lang="en-US" dirty="0" smtClean="0"/>
          </a:p>
          <a:p>
            <a:r>
              <a:rPr lang="en-US" dirty="0" smtClean="0"/>
              <a:t>A secure and effective identity management system plays an important role in the successful deployment of an attendance management system.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42672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BLOCK DIAGRAM:</a:t>
            </a:r>
            <a:endParaRPr lang="en-US" dirty="0"/>
          </a:p>
        </p:txBody>
      </p:sp>
      <p:pic>
        <p:nvPicPr>
          <p:cNvPr id="2" name="Picture 2" descr="C:\Users\Administrator\Desktop\pic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47800"/>
            <a:ext cx="73152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Tabular column:</a:t>
            </a:r>
            <a:endParaRPr lang="en-US" sz="3600" dirty="0"/>
          </a:p>
        </p:txBody>
      </p:sp>
      <p:pic>
        <p:nvPicPr>
          <p:cNvPr id="4" name="Content Placeholder 3" descr="C:\Users\Administrator\Desktop\pic3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1" y="1752600"/>
            <a:ext cx="7543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5100" b="0" i="0" cap="all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oto Serif"/>
              </a:rPr>
              <a:t>Required Components:</a:t>
            </a:r>
            <a:r>
              <a:rPr lang="en-US" b="1" i="0" dirty="0" smtClean="0">
                <a:solidFill>
                  <a:srgbClr val="222222"/>
                </a:solidFill>
                <a:latin typeface="Noto Serif"/>
              </a:rPr>
              <a:t/>
            </a:r>
            <a:br>
              <a:rPr lang="en-US" b="1" i="0" dirty="0" smtClean="0">
                <a:solidFill>
                  <a:srgbClr val="222222"/>
                </a:solidFill>
                <a:latin typeface="Noto Serif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990600"/>
          <a:ext cx="82296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FINGER PRINT SENSOR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2050" name="Picture 2" descr="C:\Users\Administrator\Desktop\finger-print-sensor-modul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47800"/>
            <a:ext cx="7010400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371600"/>
          </a:xfrm>
        </p:spPr>
        <p:txBody>
          <a:bodyPr/>
          <a:lstStyle/>
          <a:p>
            <a:r>
              <a:rPr lang="en-US" sz="4480" dirty="0" smtClean="0">
                <a:solidFill>
                  <a:schemeClr val="accent6">
                    <a:lumMod val="75000"/>
                  </a:schemeClr>
                </a:solidFill>
              </a:rPr>
              <a:t>ADVANTAGES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76400"/>
            <a:ext cx="7848600" cy="4343400"/>
          </a:xfrm>
        </p:spPr>
        <p:txBody>
          <a:bodyPr>
            <a:normAutofit/>
          </a:bodyPr>
          <a:lstStyle/>
          <a:p>
            <a:pPr lvl="1" algn="l"/>
            <a:endParaRPr lang="en-US" sz="286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2860" dirty="0" smtClean="0">
                <a:solidFill>
                  <a:schemeClr val="tx1"/>
                </a:solidFill>
              </a:rPr>
              <a:t>It is used for security purpose.</a:t>
            </a:r>
            <a:endParaRPr lang="en-US" sz="3200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3260" dirty="0" smtClean="0">
                <a:solidFill>
                  <a:schemeClr val="tx1"/>
                </a:solidFill>
              </a:rPr>
              <a:t>It is used for monitoring the person.</a:t>
            </a:r>
          </a:p>
          <a:p>
            <a:pPr algn="l">
              <a:buFont typeface="Wingdings" pitchFamily="2" charset="2"/>
              <a:buChar char="Ø"/>
            </a:pPr>
            <a:r>
              <a:rPr lang="en-US" sz="3260" dirty="0" smtClean="0">
                <a:solidFill>
                  <a:schemeClr val="tx1"/>
                </a:solidFill>
              </a:rPr>
              <a:t>  There will be only one fingerprint for a person, it even differ for twins.</a:t>
            </a:r>
          </a:p>
          <a:p>
            <a:pPr algn="l">
              <a:buFont typeface="Wingdings" pitchFamily="2" charset="2"/>
              <a:buChar char="Ø"/>
            </a:pPr>
            <a:r>
              <a:rPr lang="en-US" sz="3260" dirty="0" smtClean="0">
                <a:solidFill>
                  <a:schemeClr val="tx1"/>
                </a:solidFill>
              </a:rPr>
              <a:t>Speed accuracy is high i.e., responses in seconds. </a:t>
            </a:r>
            <a:endParaRPr lang="en-US" sz="326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OUT PUT:</a:t>
            </a:r>
            <a:endParaRPr lang="en-US" sz="3600" dirty="0"/>
          </a:p>
        </p:txBody>
      </p:sp>
      <p:pic>
        <p:nvPicPr>
          <p:cNvPr id="4" name="Content Placeholder 3" descr="C:\Users\Administrator\Desktop\IMG_20190622_104255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371600"/>
            <a:ext cx="685799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168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ABSTRACT</vt:lpstr>
      <vt:lpstr>Project Description: </vt:lpstr>
      <vt:lpstr>BLOCK DIAGRAM:</vt:lpstr>
      <vt:lpstr>Tabular column:</vt:lpstr>
      <vt:lpstr>Required Components: </vt:lpstr>
      <vt:lpstr>FINGER PRINT SENSOR:</vt:lpstr>
      <vt:lpstr>ADVANTAGES:</vt:lpstr>
      <vt:lpstr>OUT PUT:</vt:lpstr>
      <vt:lpstr>CONCLUSION: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59</cp:revision>
  <dcterms:created xsi:type="dcterms:W3CDTF">2019-06-17T06:11:51Z</dcterms:created>
  <dcterms:modified xsi:type="dcterms:W3CDTF">2019-06-24T06:09:51Z</dcterms:modified>
</cp:coreProperties>
</file>