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EB2-D5A6-42F6-A388-262B9EAE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9BA1-0509-C450-290F-D7DF03870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61DD-2A79-C212-023B-F30DCD9A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44FA-00F2-9D28-D128-1C409855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8E06-EB75-C7BE-F219-5DF4F58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D070-A3FB-F889-061A-724D0D0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79D0-0F59-7D84-05FD-339A5CBB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3E97-7129-DF0E-0A10-04EFEF82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B5C5-FF2D-3F6C-C297-55C89AA9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F1A8-D116-82AD-6A27-B819CB25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84E0-F1CE-8307-3F51-4253CFF6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3E491-FFEB-3702-0E41-FA8D751B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5764-62D2-2509-B8BE-1C0CE690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1B32-E0F9-63C5-F6F3-2D0B6616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D135-54D3-102E-F941-B7C83BC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EA77-8C0D-8058-89E1-4FA44485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B157-A579-63CA-8AE1-EC51ECC6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BFBA-780C-9DB5-930D-9B9B0E87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19D6-D350-D59D-F935-FFB1AC23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DAA4-7260-CEF9-6226-8EF60174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F844-04F4-CDC7-C4CB-D33B2F3A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C2F3-498A-759B-3D93-0AA3DF9C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F71A-D635-7716-3EE0-42AF7DC8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27BA-CDA8-32B0-EEFD-7A5A72AD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2714-5B95-E30E-6E12-D3C569B7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FC06-ACD4-36ED-771E-329C07FC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65D-DE89-2046-6FDB-639FAB663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DE1D-B203-9FC1-2A16-E1E1D4608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C94F-C7E5-5280-055B-65F158F0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AAD43-DFD5-A732-0C8B-B10835F7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09EB-AFE1-1783-2264-3745EEA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4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D95B-9CB8-7F1B-35C9-1FF9E57A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766B8-1F44-3C7D-5F7D-B165DF72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596A-2E02-D5E3-0BD3-4C3313DF5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37807-1299-7608-27C7-E939CF030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DB471-B8DB-6D36-4917-832960F9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83929-7D57-3C95-14DF-D94D633E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ED94A-D08D-8436-AAC1-ECBAAD02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BBCA5-F1AC-CA4C-44B2-04908A8E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696-007B-2B07-6A22-869A5066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53187-F116-1DC1-201F-6252D9A1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941A-2DF3-FB68-9D03-4DF1ACBA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4ABEE-E72E-1561-9ADC-B7773A78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EBF85-6BA9-5347-7108-9074FF63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46DD-5B4B-C2F5-2E08-E550A95A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F256F-39C8-F223-454C-E74FD4D0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7BF-DA9B-B017-3474-5EB5A019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FF24-C1FA-007A-877D-2AB4072F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B099F-A077-DED8-AC0F-48F8D587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ACB37-BE91-DA24-28C9-B9F7F65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5649-181F-C75C-6810-F4177924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F7BCD-5DA9-14C9-6599-D206403E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4853-E683-0151-EA3C-41256C39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65CCE-6D4C-A58C-4FCE-05930910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86198-D32D-3CF6-A266-7D421931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BAC3-1E63-ED76-F8BA-607C33CF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818E-7300-4289-E169-8911C923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EF573-0848-544F-5029-51476ACA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6133-EADD-B6C1-9C54-25CCBA2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000A-194A-A21E-2D64-E6376B39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9849-6AB7-5F2A-E9F4-22A74C07D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60AC-8C9B-4051-886D-F79B4E9043D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DFB2-2C01-FDD0-3488-241C70DE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4AFD-16C1-D363-4EA2-9BA777A9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6054-D80B-4B4F-8E41-CD0A3925E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mpics.com/abstract-white-blue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8A33-36AA-58DD-9160-E1E5F24F7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5222-1C3C-F501-B6C6-29FF5A45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C6D9-347A-4A94-3F2C-B636AD90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38D18-7F65-A9D8-A3DB-FA47C47F7E85}"/>
              </a:ext>
            </a:extLst>
          </p:cNvPr>
          <p:cNvSpPr txBox="1"/>
          <p:nvPr/>
        </p:nvSpPr>
        <p:spPr>
          <a:xfrm>
            <a:off x="2265680" y="2316163"/>
            <a:ext cx="949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600" b="1" dirty="0">
                <a:latin typeface="Bahnschrift Light Condensed" panose="020B0502040204020203" pitchFamily="34" charset="0"/>
              </a:rPr>
              <a:t>Beach Safety </a:t>
            </a:r>
            <a:r>
              <a:rPr lang="en-US" sz="9600" dirty="0">
                <a:latin typeface="Bahnschrift Light Condensed" panose="020B0502040204020203" pitchFamily="34" charset="0"/>
              </a:rPr>
              <a:t>T</a:t>
            </a:r>
            <a:r>
              <a:rPr lang="en-US" sz="9600" b="1" dirty="0">
                <a:latin typeface="Bahnschrift Light Condensed" panose="020B0502040204020203" pitchFamily="34" charset="0"/>
              </a:rPr>
              <a:t>ips</a:t>
            </a:r>
            <a:endParaRPr lang="en-US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775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3BCC-13CD-15DE-91B7-09B7323B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068B-CF5A-6121-5A53-68335534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73F4A-6823-1225-C25B-EFD6E1FA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D257D-3B17-CF43-963D-21ED38748D96}"/>
              </a:ext>
            </a:extLst>
          </p:cNvPr>
          <p:cNvSpPr txBox="1"/>
          <p:nvPr/>
        </p:nvSpPr>
        <p:spPr>
          <a:xfrm>
            <a:off x="4328160" y="260668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 Condensed" panose="020B0502040204020203" pitchFamily="34" charset="0"/>
              </a:rPr>
              <a:t>Data Flow</a:t>
            </a:r>
            <a:endParaRPr lang="en-IN" sz="4000" b="1" dirty="0">
              <a:latin typeface="Bahnschrift Light Condensed" panose="020B0502040204020203" pitchFamily="34" charset="0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87D8E84F-D4BD-7F02-709D-BDCDD5C7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E1F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DAF75E-92AE-3752-3E19-FE33FD4DE346}"/>
              </a:ext>
            </a:extLst>
          </p:cNvPr>
          <p:cNvSpPr txBox="1"/>
          <p:nvPr/>
        </p:nvSpPr>
        <p:spPr>
          <a:xfrm>
            <a:off x="838200" y="675997"/>
            <a:ext cx="94792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User Request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The user sends an HTTP request to the server via a browser or API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Routing (Scotty)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Scotty matches the request path: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Static: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menu.html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welcome.html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Dynamic: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/tips/:topic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Processing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If the request is dynamic: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Extract the topic using parameters.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Look up the topic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safetyTips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 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Response Generation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Use Aeson to encode a JSON object.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Return HTML or JSON based on the route.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If the request is invalid, return a custom 404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Logging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Each request is logged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logStdoutDev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Console output is buffered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hSetBuffering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180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6C33-DB02-230D-7174-B341D043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D514-19F7-55CA-561C-F2ED6CA6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C7950-ABA8-3C47-922C-C70434801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1321D-437E-A70E-FCAE-8F023A145AA2}"/>
              </a:ext>
            </a:extLst>
          </p:cNvPr>
          <p:cNvSpPr txBox="1"/>
          <p:nvPr/>
        </p:nvSpPr>
        <p:spPr>
          <a:xfrm>
            <a:off x="1102360" y="322878"/>
            <a:ext cx="9987280" cy="631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5400" dirty="0">
                <a:latin typeface="Bahnschrift Light Condensed" panose="020B0502040204020203" pitchFamily="34" charset="0"/>
                <a:cs typeface="Leelawadee" panose="020B0502040204020203" pitchFamily="34" charset="-34"/>
              </a:rPr>
              <a:t>R</a:t>
            </a:r>
            <a:r>
              <a:rPr lang="en-US" sz="5400" b="1" dirty="0">
                <a:latin typeface="Bahnschrift Light Condensed" panose="020B0502040204020203" pitchFamily="34" charset="0"/>
                <a:cs typeface="Leelawadee" panose="020B0502040204020203" pitchFamily="34" charset="-34"/>
              </a:rPr>
              <a:t>eal-World Use Case</a:t>
            </a:r>
            <a:endParaRPr lang="en-US" sz="2800" b="1" dirty="0">
              <a:latin typeface="Bahnschrift Light Condensed" panose="020B0502040204020203" pitchFamily="34" charset="0"/>
              <a:cs typeface="Leelawadee" panose="020B0502040204020203" pitchFamily="34" charset="-34"/>
            </a:endParaRPr>
          </a:p>
          <a:p>
            <a:pPr>
              <a:buNone/>
            </a:pPr>
            <a:endParaRPr 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None/>
            </a:pPr>
            <a:endParaRPr 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spcBef>
                <a:spcPts val="12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7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Coastal Safety Monitoring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Deploy our team at beaches to provide real-time safety tips to visitors.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Accessed via mobile devices or kiosks at lifeguard stations.</a:t>
            </a:r>
          </a:p>
          <a:p>
            <a:pPr algn="l">
              <a:spcBef>
                <a:spcPts val="12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7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Educational Awareness and Knowledge Hub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dirty="0">
                <a:latin typeface="Leelawadee" panose="020B0502040204020203" pitchFamily="34" charset="-34"/>
                <a:cs typeface="Leelawadee" panose="020B0502040204020203" pitchFamily="34" charset="-34"/>
              </a:rPr>
              <a:t>Promotes environmental education through school programs, public workshops, and citizen science training</a:t>
            </a:r>
            <a: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  <a:r>
              <a:rPr lang="en-US" sz="1700" dirty="0">
                <a:latin typeface="Leelawadee" panose="020B0502040204020203" pitchFamily="34" charset="-34"/>
                <a:cs typeface="Leelawadee" panose="020B0502040204020203" pitchFamily="34" charset="-34"/>
              </a:rPr>
              <a:t>Central hub for learning about the project’s mission, latest updates, and how to contribute.</a:t>
            </a:r>
            <a:endParaRPr lang="en-US" sz="17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spcBef>
                <a:spcPts val="12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7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Volunteer and Lifeguard Support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Provide quick-access safety protocols for lifeguards and coastal volunteers.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Includes customizable tips for local hazards such as jellyfish, rip currents, or storms.</a:t>
            </a:r>
          </a:p>
          <a:p>
            <a:pPr algn="l">
              <a:spcBef>
                <a:spcPts val="12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7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Incident Reporting for Immediate Response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dirty="0">
                <a:latin typeface="Leelawadee" panose="020B0502040204020203" pitchFamily="34" charset="-34"/>
                <a:cs typeface="Leelawadee" panose="020B0502040204020203" pitchFamily="34" charset="-34"/>
              </a:rPr>
              <a:t>Allows users to report environmental incidents such as pollution, oil spills, illegal construction, or distressed sealife.</a:t>
            </a:r>
          </a:p>
          <a:p>
            <a:pPr algn="l">
              <a:spcBef>
                <a:spcPts val="12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7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Highlighting Conservation Hotspots and Threatened Beaches</a:t>
            </a:r>
            <a:br>
              <a:rPr lang="en-US" sz="17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1700" dirty="0">
                <a:latin typeface="Leelawadee" panose="020B0502040204020203" pitchFamily="34" charset="-34"/>
                <a:cs typeface="Leelawadee" panose="020B0502040204020203" pitchFamily="34" charset="-34"/>
              </a:rPr>
              <a:t>Educates the public on the ecological and cultural significance of key beach locations in India.</a:t>
            </a:r>
            <a:endParaRPr lang="en-US" sz="17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338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13DF-EF00-A785-8867-C8D3B07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2456A2-79E5-1DF8-BD7C-371D2BB717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757335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7222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Real-World 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128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Strong type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Prevents runtime bugs, ensures data reliability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60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Pure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testing and reasoning about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9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High-level abstractions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Better modeling of environmental entities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5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Secure back-end frameworks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Safer user input handling and API interactions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21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Performance and scalability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Suitable for real-time data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05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Academic distinctiveness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advanced skills and architectural thinking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3748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58302A-2134-912E-1945-CD60625A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8E86CD-2CB6-3132-F100-97E02617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54221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944369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8679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Reason</a:t>
                      </a:r>
                      <a:endParaRPr lang="en-IN" b="1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Real-World Benefit</a:t>
                      </a:r>
                      <a:endParaRPr lang="en-IN" b="1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8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Strong type system</a:t>
                      </a:r>
                      <a:endParaRPr lang="en-IN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Prevents runtime bugs, ensures data reliability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3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Pure functions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testing and reasoning about code</a:t>
                      </a:r>
                      <a:endParaRPr lang="en-US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64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High-level abstractions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Better modeling of environmental entities</a:t>
                      </a:r>
                      <a:endParaRPr lang="en-US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4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Secure back-end frameworks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Safer user input handling and API interactions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804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Performance and scalability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Suitable for real-time data handling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93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Academic distinctiveness</a:t>
                      </a:r>
                      <a:endParaRPr lang="en-IN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advanced skills and architectural thinking</a:t>
                      </a:r>
                      <a:endParaRPr lang="en-US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4267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DD00C7-9ADF-4A39-5A47-29A041DDDD35}"/>
              </a:ext>
            </a:extLst>
          </p:cNvPr>
          <p:cNvSpPr txBox="1"/>
          <p:nvPr/>
        </p:nvSpPr>
        <p:spPr>
          <a:xfrm>
            <a:off x="2684206" y="481781"/>
            <a:ext cx="627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 SemiCondensed" panose="020B0502040204020203" pitchFamily="34" charset="0"/>
              </a:rPr>
              <a:t>Why Haskell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7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02CC-6981-0A24-DF5E-B5D5681F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FCD8-4C05-AB1C-90BE-45D72F6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D22DD-13B6-DBFC-DA5A-26B62B57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080E43-A1D8-C242-EB2A-B6E802DC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" y="2016134"/>
            <a:ext cx="101447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SafeShores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demonstrates how functional programming in Haskell can power a clean, reliable web server for real-world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Built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Scotty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, it combines declarative routing, type-safe JSON APIs, and static content delivery in one lightweight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The project promotes modularity, maintainability, and clarity—core principles of Haskell-based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With its current structure, SafeShores can be easily extended to support live data feeds, mobile applications, and larger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Final Thought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By leveraging Haskell’s strengths—type safety, purity, and simplicity—SafeShores proves that functional programming isn’t just academic, but practical and production-ready.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CBDAB-033F-9E92-CD0C-46EC50F70341}"/>
              </a:ext>
            </a:extLst>
          </p:cNvPr>
          <p:cNvSpPr txBox="1"/>
          <p:nvPr/>
        </p:nvSpPr>
        <p:spPr>
          <a:xfrm>
            <a:off x="3606800" y="365125"/>
            <a:ext cx="490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Light Condensed" panose="020B0502040204020203" pitchFamily="34" charset="0"/>
              </a:rPr>
              <a:t>Conclusion</a:t>
            </a:r>
            <a:endParaRPr lang="en-IN" sz="4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6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8C04-2003-2310-48F9-E3638A79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7298-C0C6-3A9D-51C1-E205F436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C918D-6FE9-40BF-3A4A-D6D5AF8A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45C7B-C0A7-444C-3E12-5C4EF9E36297}"/>
              </a:ext>
            </a:extLst>
          </p:cNvPr>
          <p:cNvSpPr txBox="1"/>
          <p:nvPr/>
        </p:nvSpPr>
        <p:spPr>
          <a:xfrm>
            <a:off x="1706880" y="2139246"/>
            <a:ext cx="90525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latin typeface="Arial Black" panose="020B0A04020102020204" pitchFamily="34" charset="0"/>
              </a:rPr>
              <a:t>Thank you</a:t>
            </a:r>
            <a:endParaRPr lang="en-IN" sz="11500" b="1" i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FD34-1F8D-41A9-3909-08705D40FCD3}"/>
              </a:ext>
            </a:extLst>
          </p:cNvPr>
          <p:cNvSpPr txBox="1"/>
          <p:nvPr/>
        </p:nvSpPr>
        <p:spPr>
          <a:xfrm>
            <a:off x="8757920" y="4817973"/>
            <a:ext cx="3637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by</a:t>
            </a:r>
          </a:p>
          <a:p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Name : CH.Sathwik</a:t>
            </a:r>
          </a:p>
          <a:p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Class &amp; sec :CSE-A</a:t>
            </a:r>
            <a:endParaRPr lang="en-IN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Topic : Beach Safety Tips</a:t>
            </a:r>
          </a:p>
        </p:txBody>
      </p:sp>
    </p:spTree>
    <p:extLst>
      <p:ext uri="{BB962C8B-B14F-4D97-AF65-F5344CB8AC3E}">
        <p14:creationId xmlns:p14="http://schemas.microsoft.com/office/powerpoint/2010/main" val="4036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ADBF-8F91-8781-4F00-4A35EDB2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1C1CD88-5864-8A1F-A188-C3777C1B28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92534"/>
          <a:ext cx="10515600" cy="3017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793553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5115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4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Static Routing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Serves welcome.html and menu.html from the /static folder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9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API 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/api/tips/:topic returns JSON data for various beach safety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038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Dynamic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 frontend fetches tips from backend and updates the 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3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Error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 404 page and graceful API failure fallback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869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Middleware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logging and static file handling middleware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97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FBB86F-9304-8780-2A56-89A0E4E8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E7A81-EEC3-0D93-AE5B-3F2470008921}"/>
              </a:ext>
            </a:extLst>
          </p:cNvPr>
          <p:cNvSpPr txBox="1"/>
          <p:nvPr/>
        </p:nvSpPr>
        <p:spPr>
          <a:xfrm>
            <a:off x="3901440" y="196909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Light Condensed" panose="020B0502040204020203" pitchFamily="34" charset="0"/>
              </a:rPr>
              <a:t>P</a:t>
            </a:r>
            <a:r>
              <a:rPr lang="en-US" sz="4800" b="1" dirty="0">
                <a:latin typeface="Bahnschrift Light Condensed" panose="020B0502040204020203" pitchFamily="34" charset="0"/>
              </a:rPr>
              <a:t>roject Overview</a:t>
            </a:r>
            <a:endParaRPr lang="en-IN" sz="4800" b="1" dirty="0">
              <a:latin typeface="Bahnschrift Ligh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9E969-873A-5805-6CFD-D851E3D9FACA}"/>
              </a:ext>
            </a:extLst>
          </p:cNvPr>
          <p:cNvSpPr txBox="1"/>
          <p:nvPr/>
        </p:nvSpPr>
        <p:spPr>
          <a:xfrm>
            <a:off x="914400" y="4190614"/>
            <a:ext cx="6177280" cy="2121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Functional Architecture for Safety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Backend system implemented in Haskell using Scotty.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RESTful API endpoints and static page rendering.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Functional design ensures maintainability and safety.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Focus on strong typing, immutability, and composability.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0EB54-9DAD-E0A2-3084-9355A14E941F}"/>
              </a:ext>
            </a:extLst>
          </p:cNvPr>
          <p:cNvSpPr txBox="1"/>
          <p:nvPr/>
        </p:nvSpPr>
        <p:spPr>
          <a:xfrm>
            <a:off x="914400" y="1825625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Beach Safety Tips Web Application (Haskell + Scotty)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This is a lightweight web application built using the Scotty web framework (a Haskell DSL for building simple web servers). It serves both static HTML pages and a RESTful JSON API that provides essential beach safety information to users.</a:t>
            </a:r>
          </a:p>
        </p:txBody>
      </p:sp>
    </p:spTree>
    <p:extLst>
      <p:ext uri="{BB962C8B-B14F-4D97-AF65-F5344CB8AC3E}">
        <p14:creationId xmlns:p14="http://schemas.microsoft.com/office/powerpoint/2010/main" val="35770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6D870E5-5FC6-B959-44B5-6CB03425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9664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24A22-E3BE-C138-3737-F4F7AB2B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523826"/>
            <a:ext cx="5927419" cy="333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2D0A6-1860-7DDB-C1D7-BADF632B3069}"/>
              </a:ext>
            </a:extLst>
          </p:cNvPr>
          <p:cNvSpPr txBox="1"/>
          <p:nvPr/>
        </p:nvSpPr>
        <p:spPr>
          <a:xfrm>
            <a:off x="532090" y="873564"/>
            <a:ext cx="11800840" cy="492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latin typeface="Bahnschrift Light Condensed" panose="020B0502040204020203" pitchFamily="34" charset="0"/>
                <a:cs typeface="Leelawadee" panose="020B0502040204020203" pitchFamily="34" charset="-34"/>
              </a:rPr>
              <a:t>T</a:t>
            </a:r>
            <a:r>
              <a:rPr lang="en-IN" sz="4000" b="1" dirty="0">
                <a:latin typeface="Bahnschrift Light Condensed" panose="020B0502040204020203" pitchFamily="34" charset="0"/>
                <a:cs typeface="Leelawadee" panose="020B0502040204020203" pitchFamily="34" charset="-34"/>
              </a:rPr>
              <a:t>ech Stack Overview 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50000"/>
              </a:lnSpc>
            </a:pPr>
            <a:endParaRPr lang="en-IN" sz="2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50000"/>
              </a:lnSpc>
            </a:pPr>
            <a:endParaRPr lang="en-IN" sz="2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Language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: Haskell (GHC)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Framework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: Scotty (Web DSL over WAI)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Middleware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: logStdoutDev for request logging staticPolicy for static file delivery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Serialization</a:t>
            </a:r>
            <a:r>
              <a:rPr lang="en-IN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: Aeson for JSON encoding Text Management: Data.Text.Lazy</a:t>
            </a:r>
          </a:p>
        </p:txBody>
      </p:sp>
    </p:spTree>
    <p:extLst>
      <p:ext uri="{BB962C8B-B14F-4D97-AF65-F5344CB8AC3E}">
        <p14:creationId xmlns:p14="http://schemas.microsoft.com/office/powerpoint/2010/main" val="37539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93BA-6F91-83B7-741B-32E26FCE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B84-8FF0-6BB5-F7AC-E1DE39F8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C9D26-7FBC-94B2-7CAC-6A6373E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8163ADE-702F-1A0A-FC58-D1CD62CA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365125"/>
            <a:ext cx="961136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anose="020B0502040204020203" pitchFamily="34" charset="0"/>
                <a:cs typeface="Leelawadee" panose="020B0502040204020203" pitchFamily="34" charset="-34"/>
              </a:rPr>
              <a:t>Frontend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menu.html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CLI-style landing page with safety tip options.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Served at / route.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welcome.html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Interactive UI that fetches safety tips dynamically from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/tips/:topic.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Provides a smooth user experience via basic JavaScript and DOM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Other Static Pages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(optional):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about.html – Project and team overview.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getinvolved.html – Volunteer info or incident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Functionality: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Minimal JS used to interact with the backend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Fully static content served without frontend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Styled using simple CSS, ensuring responsiveness and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Integration: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Frontend and backend are tightly integrated: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HTML served from the same server that handles the API.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No CORS issues or external hosting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350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2BC5AD4-25FF-258C-BA9D-4706B946E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854D1-7C60-24BB-3A3E-2B619E533EF4}"/>
              </a:ext>
            </a:extLst>
          </p:cNvPr>
          <p:cNvSpPr txBox="1"/>
          <p:nvPr/>
        </p:nvSpPr>
        <p:spPr>
          <a:xfrm>
            <a:off x="4175760" y="365125"/>
            <a:ext cx="41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 Condensed" panose="020B0502040204020203" pitchFamily="34" charset="0"/>
              </a:rPr>
              <a:t>Modules Used</a:t>
            </a:r>
            <a:endParaRPr lang="en-IN" sz="4000" b="1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2C0B6-2D2F-0B87-818D-C6E558B72742}"/>
              </a:ext>
            </a:extLst>
          </p:cNvPr>
          <p:cNvSpPr txBox="1"/>
          <p:nvPr/>
        </p:nvSpPr>
        <p:spPr>
          <a:xfrm>
            <a:off x="995680" y="1438136"/>
            <a:ext cx="5943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Web.Scotty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qualified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Data.Text.Lazy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qualified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Data.Text.Lazy.IO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TIO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Network.Wai.Middleware.Static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Web.Scotty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pathParam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formParam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Network.Wai.Middleware.RequestLogger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(logStdoutDev)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Network.HTTP.Types.Status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(status404)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Data.Aeson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(object, (.=))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System.IO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BufferMode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LineBuffering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hSetBuffering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AB7E9-D547-425F-7710-33FFC41E328F}"/>
              </a:ext>
            </a:extLst>
          </p:cNvPr>
          <p:cNvSpPr txBox="1"/>
          <p:nvPr/>
        </p:nvSpPr>
        <p:spPr>
          <a:xfrm>
            <a:off x="396240" y="5292546"/>
            <a:ext cx="987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In Haskell, a </a:t>
            </a: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module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is a structured way to organize and encapsulate related code. It allows developers to break a program into smaller, manageable, and reusable components. Each module typically contains type declarations, functions, constants, or data structures relevant to a specific task.</a:t>
            </a:r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218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449-D110-F6B1-ADF4-E3810B2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766BF6-E9CB-9269-1C62-32FA76D51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89134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944827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3231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ssssssssssssssddd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8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2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4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2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556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002F27-9D34-E4F2-3B15-47B53AFE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7FFE98-9AE8-FC08-69F9-C85BD2B8F83A}"/>
              </a:ext>
            </a:extLst>
          </p:cNvPr>
          <p:cNvSpPr txBox="1"/>
          <p:nvPr/>
        </p:nvSpPr>
        <p:spPr>
          <a:xfrm>
            <a:off x="508000" y="1074509"/>
            <a:ext cx="91744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Web.Scotty </a:t>
            </a:r>
            <a:r>
              <a:rPr lang="en-IN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: Scotty is a lightweight Haskell web framework for building RESTful APIs. It allows defining routes, handling requests, and sending responses easily. </a:t>
            </a:r>
          </a:p>
          <a:p>
            <a:endParaRPr lang="en-IN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sz="2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qualified Data.Text.Lazy as T </a:t>
            </a:r>
            <a:r>
              <a:rPr lang="en-IN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: This module provides functions for handling lazy Unicode text efficiently. It’s especially useful for working with large or streaming text content. </a:t>
            </a:r>
          </a:p>
          <a:p>
            <a:endParaRPr lang="en-IN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sz="2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qualified Data.Text.Lazy.IO as TIO : </a:t>
            </a:r>
            <a:r>
              <a:rPr lang="en-IN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Offers I/O operations for lazy text, such as reading or writing text files. It's ideal for file-based templates or content rendering.</a:t>
            </a:r>
          </a:p>
          <a:p>
            <a:endParaRPr lang="en-IN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2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Network.Wai.Middleware.Static : </a:t>
            </a:r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Enables serving static files (HTML, CSS, JS) from a directory. Commonly used to deliver frontend resources in web apps.</a:t>
            </a:r>
            <a:endParaRPr lang="en-IN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980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1D4-AA21-A96A-A7CC-2DCBF9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9414-4A21-45B7-1F2B-D1FEF4B9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84D77-8664-D327-585D-59EB16B0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7637B-E4DC-6F6C-A4FB-E0759437019B}"/>
              </a:ext>
            </a:extLst>
          </p:cNvPr>
          <p:cNvSpPr txBox="1"/>
          <p:nvPr/>
        </p:nvSpPr>
        <p:spPr>
          <a:xfrm>
            <a:off x="838200" y="1027906"/>
            <a:ext cx="9093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Web.Scotty (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pathParam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formParam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queryParam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) : </a:t>
            </a:r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These specific imports allow extracting route, form, and query parameters from incoming HTTP requests within Scotty.</a:t>
            </a: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Network.Wai.Middleware.RequestLogger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 (logStdoutDev) </a:t>
            </a:r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: Provides middleware to log HTTP requests in a developer-friendly format. Useful for debugging and monitoring during development. </a:t>
            </a: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Network.HTTP.Types.Status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 (status404) : </a:t>
            </a:r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Supplies standard HTTP status codes like 404 Not Found. Helps define proper responses for failed or invalid routes. </a:t>
            </a: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Data.Aeson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 (object, (.=)) : </a:t>
            </a:r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Aeson enables encoding Haskell data into JSON. The object and .= are used to build JSON responses in a readable format. </a:t>
            </a:r>
          </a:p>
          <a:p>
            <a:endParaRPr lang="en-IN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import System.IO (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BufferMode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LineBuffering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),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hSetBuffering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IN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stdout</a:t>
            </a:r>
            <a:r>
              <a:rPr lang="en-IN" b="1" dirty="0">
                <a:latin typeface="Leelawadee" panose="020B0502040204020203" pitchFamily="34" charset="-34"/>
                <a:cs typeface="Leelawadee" panose="020B0502040204020203" pitchFamily="34" charset="-34"/>
              </a:rPr>
              <a:t>) : </a:t>
            </a:r>
            <a:r>
              <a:rPr lang="en-IN" dirty="0">
                <a:latin typeface="Leelawadee" panose="020B0502040204020203" pitchFamily="34" charset="-34"/>
                <a:cs typeface="Leelawadee" panose="020B0502040204020203" pitchFamily="34" charset="-34"/>
              </a:rPr>
              <a:t>Controls how output is buffered in the console. Line buffering ensures logs appear immediately, making real-time debugging easier.</a:t>
            </a:r>
          </a:p>
        </p:txBody>
      </p:sp>
    </p:spTree>
    <p:extLst>
      <p:ext uri="{BB962C8B-B14F-4D97-AF65-F5344CB8AC3E}">
        <p14:creationId xmlns:p14="http://schemas.microsoft.com/office/powerpoint/2010/main" val="49182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F6EE-681A-AE58-608D-23D9D5E5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180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5E26-88AD-6058-A37D-C103A878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72E30-21F0-8543-17D0-6293551F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30F5C87-094B-D007-FDD2-F0AEE89C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" y="995713"/>
            <a:ext cx="964184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Bahnschrift Light Condensed" panose="020B0502040204020203" pitchFamily="34" charset="0"/>
                <a:cs typeface="Leelawadee" panose="020B0502040204020203" pitchFamily="34" charset="-34"/>
              </a:rPr>
              <a:t>P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anose="020B0502040204020203" pitchFamily="34" charset="0"/>
                <a:cs typeface="Leelawadee" panose="020B0502040204020203" pitchFamily="34" charset="-34"/>
              </a:rPr>
              <a:t>urpose of Main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The Main module serves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entry 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core orchestrator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of the SafeShores backend application. It sets up the web server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Scotty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framework and defines all HTTP routes for handling both static and dynamic requests. The module is responsible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Initializing the server on port 3000.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Serving static HTML pages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staticPolicy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Defining API routes like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/tips/:topic for JSON-based safety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Handling errors and unmatched routes with a custom 404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Logging incoming requests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logStdoutDev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Ensuring real-time logging with line-buffered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By combining middleware, route definitions, and structured response handling, the Main module encapsulates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full server logic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in a clean, functional, and modular manner.</a:t>
            </a:r>
          </a:p>
        </p:txBody>
      </p:sp>
    </p:spTree>
    <p:extLst>
      <p:ext uri="{BB962C8B-B14F-4D97-AF65-F5344CB8AC3E}">
        <p14:creationId xmlns:p14="http://schemas.microsoft.com/office/powerpoint/2010/main" val="370699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1F9-3984-FBC7-D7EF-A77B73AF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863F-3709-761D-CE3F-60A9833E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71D2-762E-0D54-0700-A7942BED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51D10-49C1-79FA-0E4F-D8CF17571266}"/>
              </a:ext>
            </a:extLst>
          </p:cNvPr>
          <p:cNvSpPr txBox="1"/>
          <p:nvPr/>
        </p:nvSpPr>
        <p:spPr>
          <a:xfrm>
            <a:off x="4114800" y="365125"/>
            <a:ext cx="617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Bahnschrift Light Condensed" panose="020B0502040204020203" pitchFamily="34" charset="0"/>
              </a:rPr>
              <a:t>Routes Defined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9D8DFFF-8281-F590-BA76-C4518DAA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1232924"/>
            <a:ext cx="815454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Key Routes Defined in Scotty: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Serves menu.html from the static directory.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Acts as the main user interface for selecting safety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/welcome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Loads welcome.html using safe file I/O.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Provides a richer overview of beach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api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/tips/:topic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Dynamic JSON API endpoint.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Uses param to extract :topic and return the corresponding safety tip.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Responds with 404 if the topic is not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notFound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handler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Catches all other invalid routes.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Returns a simple HTML "404 - Page Not Found"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Why It Matters: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Demonstrates clean separation of static and dynamic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Each route is concise, pure, and type-safe using Haskell's functional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776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1546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Bahnschrift Light Condensed</vt:lpstr>
      <vt:lpstr>Bahnschrift Light SemiCondensed</vt:lpstr>
      <vt:lpstr>Calibri</vt:lpstr>
      <vt:lpstr>Calibri Light</vt:lpstr>
      <vt:lpstr>Consolas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Chava</dc:creator>
  <cp:lastModifiedBy>Sathwik Chava</cp:lastModifiedBy>
  <cp:revision>30</cp:revision>
  <dcterms:created xsi:type="dcterms:W3CDTF">2025-04-08T18:42:51Z</dcterms:created>
  <dcterms:modified xsi:type="dcterms:W3CDTF">2025-04-09T05:29:56Z</dcterms:modified>
</cp:coreProperties>
</file>