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4" r:id="rId8"/>
    <p:sldId id="291" r:id="rId9"/>
    <p:sldId id="285" r:id="rId10"/>
    <p:sldId id="292" r:id="rId11"/>
    <p:sldId id="288" r:id="rId12"/>
    <p:sldId id="289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91"/>
            <p14:sldId id="285"/>
            <p14:sldId id="292"/>
            <p14:sldId id="288"/>
            <p14:sldId id="289"/>
            <p14:sldId id="29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73118-84D1-4B0D-BF88-5636811973B6}" v="9" dt="2021-09-10T18:46:09.928"/>
    <p1510:client id="{BE8DCC58-C6EB-4793-B15F-D9F0EC18D739}" v="436" dt="2021-09-10T17:29:17.627"/>
    <p1510:client id="{D59AEC0B-D387-4EB5-BDB3-97944BE51CA8}" v="12" dt="2021-09-10T17:34:34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158" y="2226365"/>
            <a:ext cx="10442712" cy="1202634"/>
          </a:xfrm>
        </p:spPr>
        <p:txBody>
          <a:bodyPr anchor="ctr" anchorCtr="0">
            <a:normAutofit fontScale="90000"/>
          </a:bodyPr>
          <a:lstStyle/>
          <a:p>
            <a:r>
              <a:rPr lang="en-US" sz="4800">
                <a:solidFill>
                  <a:schemeClr val="bg1"/>
                </a:solidFill>
                <a:latin typeface="+mj-lt"/>
              </a:rPr>
              <a:t>Project Title</a:t>
            </a:r>
            <a:r>
              <a:rPr lang="en-US" sz="480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  <a:latin typeface="+mj-lt"/>
              </a:rPr>
              <a:t>:</a:t>
            </a:r>
            <a:r>
              <a:rPr lang="en-US" sz="4800">
                <a:solidFill>
                  <a:schemeClr val="bg1"/>
                </a:solidFill>
              </a:rPr>
              <a:t> </a:t>
            </a:r>
            <a:r>
              <a:rPr lang="en-US" sz="4800">
                <a:solidFill>
                  <a:schemeClr val="bg1"/>
                </a:solidFill>
                <a:latin typeface="+mj-lt"/>
              </a:rPr>
              <a:t> Sociogram (Web Application)</a:t>
            </a:r>
            <a:br>
              <a:rPr lang="en-US" sz="4800">
                <a:solidFill>
                  <a:schemeClr val="bg1"/>
                </a:solidFill>
                <a:latin typeface="+mj-lt"/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54158" y="3429000"/>
            <a:ext cx="9484198" cy="864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300">
                <a:solidFill>
                  <a:schemeClr val="bg1"/>
                </a:solidFill>
                <a:latin typeface="+mj-lt"/>
              </a:rPr>
              <a:t>Team Name : Code6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822-E1DF-46C1-91D5-E1C43788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37913"/>
            <a:ext cx="6876288" cy="3241766"/>
          </a:xfrm>
        </p:spPr>
        <p:txBody>
          <a:bodyPr/>
          <a:lstStyle/>
          <a:p>
            <a:r>
              <a:rPr lang="en-US" sz="4400" b="1">
                <a:cs typeface="Segoe UI Light"/>
              </a:rPr>
              <a:t>Thank you</a:t>
            </a:r>
            <a:r>
              <a:rPr lang="en-US" sz="4400">
                <a:cs typeface="Segoe UI Light"/>
              </a:rPr>
              <a:t> </a:t>
            </a:r>
            <a:br>
              <a:rPr lang="en-US">
                <a:cs typeface="Segoe UI Light"/>
              </a:rPr>
            </a:br>
            <a:r>
              <a:rPr lang="en-US" sz="3600">
                <a:cs typeface="Segoe UI Light"/>
              </a:rPr>
              <a:t>For your attention</a:t>
            </a:r>
            <a:r>
              <a:rPr lang="en-US">
                <a:cs typeface="Segoe UI Ligh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Team Members List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892F23AA-F863-4CA8-85AB-5C51A073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81449"/>
              </p:ext>
            </p:extLst>
          </p:nvPr>
        </p:nvGraphicFramePr>
        <p:xfrm>
          <a:off x="1285460" y="1826919"/>
          <a:ext cx="9700592" cy="43618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0296">
                  <a:extLst>
                    <a:ext uri="{9D8B030D-6E8A-4147-A177-3AD203B41FA5}">
                      <a16:colId xmlns:a16="http://schemas.microsoft.com/office/drawing/2014/main" val="846202531"/>
                    </a:ext>
                  </a:extLst>
                </a:gridCol>
                <a:gridCol w="4850296">
                  <a:extLst>
                    <a:ext uri="{9D8B030D-6E8A-4147-A177-3AD203B41FA5}">
                      <a16:colId xmlns:a16="http://schemas.microsoft.com/office/drawing/2014/main" val="1496007334"/>
                    </a:ext>
                  </a:extLst>
                </a:gridCol>
              </a:tblGrid>
              <a:tr h="5125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Team Members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Responsibilities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1369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1) Venkata Rajashekar Reddy Chinthala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UI Design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26965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2) Raja Srinivas Nelluri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UI Design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49799"/>
                  </a:ext>
                </a:extLst>
              </a:tr>
              <a:tr h="473641">
                <a:tc>
                  <a:txBody>
                    <a:bodyPr/>
                    <a:lstStyle/>
                    <a:p>
                      <a:r>
                        <a:rPr lang="en-US" sz="2000"/>
                        <a:t>3) Satish Thammaneni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Frontend Development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00417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4) Sai Karthik Koncherlakota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Testing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16914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5) Sathwik Gaddi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Backend Development 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8659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6) Sri Snigdha Kotharu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Database Handling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55619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7) Tanvi Thirunathan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Backend Development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25821"/>
                  </a:ext>
                </a:extLst>
              </a:tr>
              <a:tr h="482238">
                <a:tc>
                  <a:txBody>
                    <a:bodyPr/>
                    <a:lstStyle/>
                    <a:p>
                      <a:r>
                        <a:rPr lang="en-US" sz="2000"/>
                        <a:t>8) Putta Ramya Priya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Backend Development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3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34804"/>
            <a:ext cx="6877119" cy="640080"/>
          </a:xfrm>
        </p:spPr>
        <p:txBody>
          <a:bodyPr>
            <a:no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8F3A6-9E1F-4CDD-A59B-FB79DB87311F}"/>
              </a:ext>
            </a:extLst>
          </p:cNvPr>
          <p:cNvSpPr txBox="1"/>
          <p:nvPr/>
        </p:nvSpPr>
        <p:spPr>
          <a:xfrm flipH="1">
            <a:off x="521207" y="2503887"/>
            <a:ext cx="1110878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Sociogram is an online web application that helps people to </a:t>
            </a: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>
              <a:solidFill>
                <a:srgbClr val="202124"/>
              </a:solidFill>
              <a:latin typeface="Segoe UI Semilight"/>
              <a:cs typeface="Segoe UI Semilight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Connect around the globe via messaging/audio call.</a:t>
            </a: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Find new people with similar hobbies/interests.</a:t>
            </a: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Book tickets to events and movies nearby.</a:t>
            </a: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Use discussion forums to share thoughts/ideas.</a:t>
            </a: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34804"/>
            <a:ext cx="6877119" cy="640080"/>
          </a:xfrm>
        </p:spPr>
        <p:txBody>
          <a:bodyPr>
            <a:no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Core Functionalities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8F3A6-9E1F-4CDD-A59B-FB79DB87311F}"/>
              </a:ext>
            </a:extLst>
          </p:cNvPr>
          <p:cNvSpPr txBox="1"/>
          <p:nvPr/>
        </p:nvSpPr>
        <p:spPr>
          <a:xfrm flipH="1">
            <a:off x="521207" y="1788266"/>
            <a:ext cx="11108780" cy="92332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 Personalized</a:t>
            </a:r>
            <a:r>
              <a:rPr lang="en-US" sz="2400" b="0" i="0">
                <a:solidFill>
                  <a:srgbClr val="202124"/>
                </a:solidFill>
                <a:effectLst/>
                <a:latin typeface="Segoe UI Semilight"/>
                <a:cs typeface="Segoe UI Semilight"/>
              </a:rPr>
              <a:t> </a:t>
            </a: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user profile</a:t>
            </a:r>
            <a:r>
              <a:rPr lang="en-US" sz="2400" b="0" i="0">
                <a:solidFill>
                  <a:srgbClr val="202124"/>
                </a:solidFill>
                <a:effectLst/>
                <a:latin typeface="Segoe UI Semilight"/>
                <a:cs typeface="Segoe UI Semi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20212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Find people with similar interests/hobbies.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en-US" sz="2400" b="0" i="0">
                <a:solidFill>
                  <a:srgbClr val="20212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onnect/collaborate via messaging and audio calling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20212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Share media/articles/ideologies.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202124"/>
                </a:solidFill>
                <a:effectLst/>
                <a:latin typeface="Segoe UI Semilight"/>
                <a:cs typeface="Segoe UI Semilight"/>
              </a:rPr>
              <a:t>Add privacy settings </a:t>
            </a: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to each of the uploaded posts</a:t>
            </a:r>
            <a:r>
              <a:rPr lang="en-US" sz="2400" b="0" i="0">
                <a:solidFill>
                  <a:srgbClr val="202124"/>
                </a:solidFill>
                <a:effectLst/>
                <a:latin typeface="Segoe UI Semilight"/>
                <a:cs typeface="Segoe UI Semi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D175-BAAE-4E9B-8B39-B39F702C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Core Functionalities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E8DE-151E-469A-9722-06DB8602C0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221269" cy="497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202124"/>
                </a:solidFill>
                <a:effectLst/>
                <a:latin typeface="Segoe UI Semilight"/>
                <a:cs typeface="Segoe UI Semilight"/>
              </a:rPr>
              <a:t>Use discussion forums to raise </a:t>
            </a: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queries, participate in debates</a:t>
            </a:r>
            <a:r>
              <a:rPr lang="en-US" sz="2400" b="0" i="0">
                <a:solidFill>
                  <a:srgbClr val="202124"/>
                </a:solidFill>
                <a:effectLst/>
                <a:latin typeface="Segoe UI Semilight"/>
                <a:cs typeface="Segoe UI Semilight"/>
              </a:rPr>
              <a:t> etc..</a:t>
            </a:r>
            <a:endParaRPr lang="en-US" sz="2400">
              <a:solidFill>
                <a:srgbClr val="202124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Explore/book tickets for ongoing/upcoming events.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20212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Get reminders for booked tickets/events.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8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34804"/>
            <a:ext cx="6877119" cy="640080"/>
          </a:xfrm>
        </p:spPr>
        <p:txBody>
          <a:bodyPr>
            <a:no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Development Environment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8F3A6-9E1F-4CDD-A59B-FB79DB87311F}"/>
              </a:ext>
            </a:extLst>
          </p:cNvPr>
          <p:cNvSpPr txBox="1"/>
          <p:nvPr/>
        </p:nvSpPr>
        <p:spPr>
          <a:xfrm flipH="1">
            <a:off x="521207" y="1780258"/>
            <a:ext cx="1110878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UI Design and Development</a:t>
            </a:r>
          </a:p>
          <a:p>
            <a:r>
              <a:rPr lang="en-US" sz="2400">
                <a:solidFill>
                  <a:srgbClr val="202124"/>
                </a:solidFill>
                <a:latin typeface="Segoe UI Semilight"/>
                <a:cs typeface="Segoe UI Semilight"/>
              </a:rPr>
              <a:t>                         Languages Used:     </a:t>
            </a: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HTML, CSS, Bootstrap, JavaScript, SaaS.</a:t>
            </a:r>
          </a:p>
          <a:p>
            <a:pPr lvl="4"/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 Used: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Visual Studio Code</a:t>
            </a:r>
          </a:p>
          <a:p>
            <a:pPr lvl="6"/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Backend Development</a:t>
            </a:r>
          </a:p>
          <a:p>
            <a:pPr lvl="4"/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Languages Used: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NodeJs		</a:t>
            </a:r>
          </a:p>
          <a:p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	Platform Used: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Visual Studio Code				</a:t>
            </a:r>
          </a:p>
        </p:txBody>
      </p:sp>
    </p:spTree>
    <p:extLst>
      <p:ext uri="{BB962C8B-B14F-4D97-AF65-F5344CB8AC3E}">
        <p14:creationId xmlns:p14="http://schemas.microsoft.com/office/powerpoint/2010/main" val="2895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8ED6-3EC2-4554-8E0A-D4FC5BF0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>
                <a:latin typeface="Segoe UI Light" panose="020B0502040204020203" pitchFamily="34" charset="0"/>
                <a:cs typeface="Segoe UI Light" panose="020B0502040204020203" pitchFamily="34" charset="0"/>
              </a:rPr>
              <a:t>Development Environment</a:t>
            </a:r>
            <a:endParaRPr lang="en-IN" sz="4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1242-E77D-49CD-9213-5E9694FFAD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04365" cy="526999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Database Used: MongoDB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Project Management Tool: Trello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Configuration Management System: GitHub</a:t>
            </a:r>
          </a:p>
        </p:txBody>
      </p:sp>
    </p:spTree>
    <p:extLst>
      <p:ext uri="{BB962C8B-B14F-4D97-AF65-F5344CB8AC3E}">
        <p14:creationId xmlns:p14="http://schemas.microsoft.com/office/powerpoint/2010/main" val="251428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34804"/>
            <a:ext cx="6877119" cy="640080"/>
          </a:xfrm>
        </p:spPr>
        <p:txBody>
          <a:bodyPr>
            <a:no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Pert Chart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8F3A6-9E1F-4CDD-A59B-FB79DB87311F}"/>
              </a:ext>
            </a:extLst>
          </p:cNvPr>
          <p:cNvSpPr txBox="1"/>
          <p:nvPr/>
        </p:nvSpPr>
        <p:spPr>
          <a:xfrm flipH="1">
            <a:off x="521207" y="1775014"/>
            <a:ext cx="111087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202124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914AEF42-590D-4A28-B422-A9C99733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2" y="1715652"/>
            <a:ext cx="10951026" cy="44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34804"/>
            <a:ext cx="6877119" cy="640080"/>
          </a:xfrm>
        </p:spPr>
        <p:txBody>
          <a:bodyPr>
            <a:no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Risks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8F3A6-9E1F-4CDD-A59B-FB79DB87311F}"/>
              </a:ext>
            </a:extLst>
          </p:cNvPr>
          <p:cNvSpPr txBox="1"/>
          <p:nvPr/>
        </p:nvSpPr>
        <p:spPr>
          <a:xfrm flipH="1">
            <a:off x="521207" y="1788266"/>
            <a:ext cx="111087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Segoe UI Semilight"/>
                <a:cs typeface="Segoe UI Semilight"/>
              </a:rPr>
              <a:t>Timelines Risk</a:t>
            </a:r>
          </a:p>
          <a:p>
            <a:endParaRPr lang="en-US" sz="2400" dirty="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Segoe UI Semilight"/>
                <a:cs typeface="Segoe UI Semilight"/>
              </a:rPr>
              <a:t>Communication Risk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Segoe UI Semilight"/>
                <a:cs typeface="Segoe UI Semilight"/>
              </a:rPr>
              <a:t>Merge Conflicts Risk</a:t>
            </a:r>
            <a:endParaRPr lang="en-US" sz="2400" dirty="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</TotalTime>
  <Words>300</Words>
  <Application>Microsoft Office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Semilight</vt:lpstr>
      <vt:lpstr>Wingdings</vt:lpstr>
      <vt:lpstr>WelcomeDoc</vt:lpstr>
      <vt:lpstr>Project Title :  Sociogram (Web Application) </vt:lpstr>
      <vt:lpstr>Team Members List</vt:lpstr>
      <vt:lpstr>Overview</vt:lpstr>
      <vt:lpstr>Core Functionalities</vt:lpstr>
      <vt:lpstr>Core Functionalities</vt:lpstr>
      <vt:lpstr>Development Environment</vt:lpstr>
      <vt:lpstr>Development Environment</vt:lpstr>
      <vt:lpstr>Pert Chart</vt:lpstr>
      <vt:lpstr>Risks</vt:lpstr>
      <vt:lpstr>Thank you 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6</dc:title>
  <dc:creator>Chinthala, Venkata</dc:creator>
  <cp:keywords/>
  <cp:lastModifiedBy>Tanvi Thirunathan</cp:lastModifiedBy>
  <cp:revision>3</cp:revision>
  <dcterms:created xsi:type="dcterms:W3CDTF">2021-09-08T16:39:41Z</dcterms:created>
  <dcterms:modified xsi:type="dcterms:W3CDTF">2021-09-19T02:28:57Z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