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7AC62A-DBAF-4775-9D37-BBE273DF9F13}">
  <a:tblStyle styleId="{A27AC62A-DBAF-4775-9D37-BBE273DF9F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MavenPr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a3d88e8f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a3d88e8f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a3d88e8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a3d88e8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a3d88e8f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a3d88e8f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a3d88e8f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a3d88e8f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a3d88e8fd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a3d88e8f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a3d88e8fd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a3d88e8fd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a3d88e8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a3d88e8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3d88e8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3d88e8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775625"/>
            <a:ext cx="4347600" cy="24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Ticket Prices for Big Mountain Resort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900200" y="3672500"/>
            <a:ext cx="43476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Jimmy Blackburn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Alesha Eisen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Sathwik Kesappragada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242575" y="7444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11875" y="1592700"/>
            <a:ext cx="83265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Big Mountain Resort, one of 12 summits in Montana, is struggling to make gains off of its current state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Located near extremely popular tourist attractions: Glacier National Forest and Flathead National Forest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Every year on average 350,000 visitors come to ride and explore the mountain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105 runs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14 total chairs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3000 acres of skiable terrain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600 acres of night skiing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Current Ticket price for Adult Weekday and Adult Weekend: $81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Most Expensive Resort in Montana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100" y="2995625"/>
            <a:ext cx="3071875" cy="17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659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278100" y="1659100"/>
            <a:ext cx="8056200" cy="23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evelop a new strategy for determining a fair ticket price and/or cut costs to ensure BMR has a net profit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Compare BMR with its competitors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Identify any key features that help boost the ticket price and summit revenue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❖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If established, quantify how much needs to be changed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472175" y="736325"/>
            <a:ext cx="14646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64225" y="1454225"/>
            <a:ext cx="4004400" cy="3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330 resorts across America with 27 features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runs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snowmaking terrain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fast quads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area for night skiing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BMR with other summits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for correlation between key aspects and ticket price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70% for training set, 30% test set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900" y="245325"/>
            <a:ext cx="4815701" cy="37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15411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262875" y="1530825"/>
            <a:ext cx="41715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Ran a simple linear regression model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80% of the variance was covered for the training set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70% of the variance was covered for the test set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Ran a Random Forest model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Better CV results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➢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More options to tune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Number of fast quads, number of runs, snow making area, and vertical drop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5" name="Google Shape;305;p17"/>
          <p:cNvGraphicFramePr/>
          <p:nvPr/>
        </p:nvGraphicFramePr>
        <p:xfrm>
          <a:off x="4491800" y="59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{A27AC62A-DBAF-4775-9D37-BBE273DF9F13}</a:tableStyleId>
              </a:tblPr>
              <a:tblGrid>
                <a:gridCol w="698325"/>
                <a:gridCol w="1769675"/>
                <a:gridCol w="1848675"/>
              </a:tblGrid>
              <a:tr h="498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 Regression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b="1" sz="12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 Absolute Error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11.793465668669327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9.537730050637332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7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Mean, Standard Deviation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(10.49903233801529, 1.6220608976799664)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25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(9.644639167595688, 1.3528565172191818)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629175"/>
            <a:ext cx="2046300" cy="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Charts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00" y="79125"/>
            <a:ext cx="4313400" cy="29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5" y="1335200"/>
            <a:ext cx="4223250" cy="232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800" y="3060100"/>
            <a:ext cx="4313400" cy="20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/>
        </p:nvSpPr>
        <p:spPr>
          <a:xfrm>
            <a:off x="252150" y="3811700"/>
            <a:ext cx="38448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These visualizations display where BMR is situated amongst its opposition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❖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Above average in most sectors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273175" y="231150"/>
            <a:ext cx="15564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Charts (cont.)</a:t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99" y="1314612"/>
            <a:ext cx="3379201" cy="18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063" y="535950"/>
            <a:ext cx="3595599" cy="19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8025" y="2813625"/>
            <a:ext cx="3788624" cy="20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625" y="3171475"/>
            <a:ext cx="3379200" cy="184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750975"/>
            <a:ext cx="41127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&amp; Suggestions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324075" y="1499850"/>
            <a:ext cx="8246100" cy="32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Refitted the model after removing Big Mountain Resort from the dataset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Closure of runs only yield to cheaper tickets and loss in revenue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In similar manner,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 adding one more run, 150 more feet to the vertical drop, and one more chair can make up for a $1.99 increase in ticket price which in turn yields to $3,474,638 for the whole season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Tried adding a couple more features such as </a:t>
            </a: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extending the longest run by 0.2 miles and snow making area by 4 acres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44% of revenue gains will be 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redirected</a:t>
            </a: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towards operational costs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Modeled ticket price is much higher than actual price meaning BMR could be undercharging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❖"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Raising prices while expanding on a couple facilities generates net profit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80000" y="827175"/>
            <a:ext cx="26742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507800" y="1659100"/>
            <a:ext cx="60264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After research, we found adding one more run, one more chair, and 150 feet to the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vertical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 drop, BMR will gain $1,934,638 over the course of one season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BMR on average is above the mean in all aspects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Closure of Runs isn’t helpful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Random Forest Model gave better results with a lower MAE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Model is adjustable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