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>
      <p:cViewPr varScale="1">
        <p:scale>
          <a:sx n="62" d="100"/>
          <a:sy n="62" d="100"/>
        </p:scale>
        <p:origin x="816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B0DBD-2767-4A9E-A8CE-2653E2B7C445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33379-BC9A-411D-AD22-2D7E10C65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31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33379-BC9A-411D-AD22-2D7E10C6577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016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88183" y="-7238"/>
            <a:ext cx="6411976" cy="9874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7398" y="1083945"/>
            <a:ext cx="11546840" cy="3043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6770" y="851535"/>
            <a:ext cx="4638675" cy="5155565"/>
          </a:xfrm>
          <a:custGeom>
            <a:avLst/>
            <a:gdLst/>
            <a:ahLst/>
            <a:cxnLst/>
            <a:rect l="l" t="t" r="r" b="b"/>
            <a:pathLst>
              <a:path w="4638675" h="5155565">
                <a:moveTo>
                  <a:pt x="1873313" y="0"/>
                </a:moveTo>
                <a:lnTo>
                  <a:pt x="1180020" y="0"/>
                </a:lnTo>
                <a:lnTo>
                  <a:pt x="1147349" y="5788"/>
                </a:lnTo>
                <a:lnTo>
                  <a:pt x="1092152" y="48702"/>
                </a:lnTo>
                <a:lnTo>
                  <a:pt x="1072197" y="83565"/>
                </a:lnTo>
                <a:lnTo>
                  <a:pt x="726249" y="881126"/>
                </a:lnTo>
                <a:lnTo>
                  <a:pt x="713605" y="920626"/>
                </a:lnTo>
                <a:lnTo>
                  <a:pt x="709390" y="962723"/>
                </a:lnTo>
                <a:lnTo>
                  <a:pt x="713605" y="1004820"/>
                </a:lnTo>
                <a:lnTo>
                  <a:pt x="726249" y="1044320"/>
                </a:lnTo>
                <a:lnTo>
                  <a:pt x="1072197" y="1842007"/>
                </a:lnTo>
                <a:lnTo>
                  <a:pt x="1092168" y="1876837"/>
                </a:lnTo>
                <a:lnTo>
                  <a:pt x="1118552" y="1903602"/>
                </a:lnTo>
                <a:lnTo>
                  <a:pt x="786955" y="2668269"/>
                </a:lnTo>
                <a:lnTo>
                  <a:pt x="769411" y="2714122"/>
                </a:lnTo>
                <a:lnTo>
                  <a:pt x="756880" y="2762295"/>
                </a:lnTo>
                <a:lnTo>
                  <a:pt x="749361" y="2812013"/>
                </a:lnTo>
                <a:lnTo>
                  <a:pt x="746855" y="2862500"/>
                </a:lnTo>
                <a:lnTo>
                  <a:pt x="749361" y="2912981"/>
                </a:lnTo>
                <a:lnTo>
                  <a:pt x="756880" y="2962681"/>
                </a:lnTo>
                <a:lnTo>
                  <a:pt x="769411" y="3010824"/>
                </a:lnTo>
                <a:lnTo>
                  <a:pt x="786955" y="3056636"/>
                </a:lnTo>
                <a:lnTo>
                  <a:pt x="1610550" y="4956022"/>
                </a:lnTo>
                <a:lnTo>
                  <a:pt x="1635991" y="5005818"/>
                </a:lnTo>
                <a:lnTo>
                  <a:pt x="1666114" y="5049317"/>
                </a:lnTo>
                <a:lnTo>
                  <a:pt x="1700357" y="5086022"/>
                </a:lnTo>
                <a:lnTo>
                  <a:pt x="1738162" y="5115434"/>
                </a:lnTo>
                <a:lnTo>
                  <a:pt x="1778968" y="5137059"/>
                </a:lnTo>
                <a:lnTo>
                  <a:pt x="1822215" y="5150398"/>
                </a:lnTo>
                <a:lnTo>
                  <a:pt x="1867344" y="5154955"/>
                </a:lnTo>
                <a:lnTo>
                  <a:pt x="3518090" y="5154955"/>
                </a:lnTo>
                <a:lnTo>
                  <a:pt x="3562089" y="5150398"/>
                </a:lnTo>
                <a:lnTo>
                  <a:pt x="3604828" y="5137059"/>
                </a:lnTo>
                <a:lnTo>
                  <a:pt x="3645500" y="5115434"/>
                </a:lnTo>
                <a:lnTo>
                  <a:pt x="3683294" y="5086022"/>
                </a:lnTo>
                <a:lnTo>
                  <a:pt x="3717402" y="5049317"/>
                </a:lnTo>
                <a:lnTo>
                  <a:pt x="3747017" y="5005818"/>
                </a:lnTo>
                <a:lnTo>
                  <a:pt x="3771328" y="4956022"/>
                </a:lnTo>
                <a:lnTo>
                  <a:pt x="4598479" y="3056635"/>
                </a:lnTo>
                <a:lnTo>
                  <a:pt x="4616023" y="3010824"/>
                </a:lnTo>
                <a:lnTo>
                  <a:pt x="4628554" y="2962681"/>
                </a:lnTo>
                <a:lnTo>
                  <a:pt x="4636073" y="2912981"/>
                </a:lnTo>
                <a:lnTo>
                  <a:pt x="4638579" y="2862500"/>
                </a:lnTo>
                <a:lnTo>
                  <a:pt x="4636073" y="2812013"/>
                </a:lnTo>
                <a:lnTo>
                  <a:pt x="4628554" y="2762295"/>
                </a:lnTo>
                <a:lnTo>
                  <a:pt x="4616023" y="2714122"/>
                </a:lnTo>
                <a:lnTo>
                  <a:pt x="4598479" y="2668269"/>
                </a:lnTo>
                <a:lnTo>
                  <a:pt x="4270937" y="1916176"/>
                </a:lnTo>
                <a:lnTo>
                  <a:pt x="1176972" y="1916176"/>
                </a:lnTo>
                <a:lnTo>
                  <a:pt x="1168640" y="1915798"/>
                </a:lnTo>
                <a:lnTo>
                  <a:pt x="1160414" y="1914683"/>
                </a:lnTo>
                <a:lnTo>
                  <a:pt x="1152308" y="1912854"/>
                </a:lnTo>
                <a:lnTo>
                  <a:pt x="1144503" y="1910387"/>
                </a:lnTo>
                <a:lnTo>
                  <a:pt x="1125029" y="1899539"/>
                </a:lnTo>
                <a:lnTo>
                  <a:pt x="1143698" y="1856739"/>
                </a:lnTo>
                <a:lnTo>
                  <a:pt x="1168717" y="1798954"/>
                </a:lnTo>
                <a:lnTo>
                  <a:pt x="1131925" y="1758499"/>
                </a:lnTo>
                <a:lnTo>
                  <a:pt x="817054" y="1035050"/>
                </a:lnTo>
                <a:lnTo>
                  <a:pt x="802100" y="962723"/>
                </a:lnTo>
                <a:lnTo>
                  <a:pt x="805838" y="925393"/>
                </a:lnTo>
                <a:lnTo>
                  <a:pt x="1123759" y="183261"/>
                </a:lnTo>
                <a:lnTo>
                  <a:pt x="1164034" y="129047"/>
                </a:lnTo>
                <a:lnTo>
                  <a:pt x="1219263" y="109219"/>
                </a:lnTo>
                <a:lnTo>
                  <a:pt x="1990783" y="109219"/>
                </a:lnTo>
                <a:lnTo>
                  <a:pt x="1979612" y="83565"/>
                </a:lnTo>
                <a:lnTo>
                  <a:pt x="1960252" y="48702"/>
                </a:lnTo>
                <a:lnTo>
                  <a:pt x="1934845" y="22399"/>
                </a:lnTo>
                <a:lnTo>
                  <a:pt x="1905246" y="5788"/>
                </a:lnTo>
                <a:lnTo>
                  <a:pt x="1873313" y="0"/>
                </a:lnTo>
                <a:close/>
              </a:path>
              <a:path w="4638675" h="5155565">
                <a:moveTo>
                  <a:pt x="673671" y="3125216"/>
                </a:moveTo>
                <a:lnTo>
                  <a:pt x="272351" y="3125216"/>
                </a:lnTo>
                <a:lnTo>
                  <a:pt x="253499" y="3128559"/>
                </a:lnTo>
                <a:lnTo>
                  <a:pt x="221559" y="3153344"/>
                </a:lnTo>
                <a:lnTo>
                  <a:pt x="9715" y="3635248"/>
                </a:lnTo>
                <a:lnTo>
                  <a:pt x="0" y="3682491"/>
                </a:lnTo>
                <a:lnTo>
                  <a:pt x="2428" y="3706864"/>
                </a:lnTo>
                <a:lnTo>
                  <a:pt x="209994" y="4191380"/>
                </a:lnTo>
                <a:lnTo>
                  <a:pt x="236315" y="4226814"/>
                </a:lnTo>
                <a:lnTo>
                  <a:pt x="272351" y="4239768"/>
                </a:lnTo>
                <a:lnTo>
                  <a:pt x="673671" y="4239768"/>
                </a:lnTo>
                <a:lnTo>
                  <a:pt x="724034" y="4211585"/>
                </a:lnTo>
                <a:lnTo>
                  <a:pt x="936307" y="3729735"/>
                </a:lnTo>
                <a:lnTo>
                  <a:pt x="946118" y="3682491"/>
                </a:lnTo>
                <a:lnTo>
                  <a:pt x="943665" y="3658119"/>
                </a:lnTo>
                <a:lnTo>
                  <a:pt x="735266" y="3173476"/>
                </a:lnTo>
                <a:lnTo>
                  <a:pt x="709326" y="3138154"/>
                </a:lnTo>
                <a:lnTo>
                  <a:pt x="673671" y="3125216"/>
                </a:lnTo>
                <a:close/>
              </a:path>
              <a:path w="4638675" h="5155565">
                <a:moveTo>
                  <a:pt x="3518090" y="569976"/>
                </a:moveTo>
                <a:lnTo>
                  <a:pt x="2192591" y="569976"/>
                </a:lnTo>
                <a:lnTo>
                  <a:pt x="2324036" y="871854"/>
                </a:lnTo>
                <a:lnTo>
                  <a:pt x="2336680" y="911353"/>
                </a:lnTo>
                <a:lnTo>
                  <a:pt x="2340895" y="953436"/>
                </a:lnTo>
                <a:lnTo>
                  <a:pt x="2336680" y="995495"/>
                </a:lnTo>
                <a:lnTo>
                  <a:pt x="2323981" y="1035050"/>
                </a:lnTo>
                <a:lnTo>
                  <a:pt x="1976691" y="1832610"/>
                </a:lnTo>
                <a:lnTo>
                  <a:pt x="1957276" y="1867473"/>
                </a:lnTo>
                <a:lnTo>
                  <a:pt x="1902253" y="1910387"/>
                </a:lnTo>
                <a:lnTo>
                  <a:pt x="1870265" y="1916176"/>
                </a:lnTo>
                <a:lnTo>
                  <a:pt x="4270937" y="1916176"/>
                </a:lnTo>
                <a:lnTo>
                  <a:pt x="3771328" y="768985"/>
                </a:lnTo>
                <a:lnTo>
                  <a:pt x="3747017" y="719172"/>
                </a:lnTo>
                <a:lnTo>
                  <a:pt x="3717402" y="675658"/>
                </a:lnTo>
                <a:lnTo>
                  <a:pt x="3683294" y="638939"/>
                </a:lnTo>
                <a:lnTo>
                  <a:pt x="3645500" y="609514"/>
                </a:lnTo>
                <a:lnTo>
                  <a:pt x="3604828" y="587880"/>
                </a:lnTo>
                <a:lnTo>
                  <a:pt x="3562089" y="574535"/>
                </a:lnTo>
                <a:lnTo>
                  <a:pt x="3518090" y="569976"/>
                </a:lnTo>
                <a:close/>
              </a:path>
              <a:path w="4638675" h="5155565">
                <a:moveTo>
                  <a:pt x="2097722" y="569976"/>
                </a:moveTo>
                <a:lnTo>
                  <a:pt x="1867344" y="569976"/>
                </a:lnTo>
                <a:lnTo>
                  <a:pt x="1822215" y="574535"/>
                </a:lnTo>
                <a:lnTo>
                  <a:pt x="1778968" y="587880"/>
                </a:lnTo>
                <a:lnTo>
                  <a:pt x="1738162" y="609514"/>
                </a:lnTo>
                <a:lnTo>
                  <a:pt x="1700357" y="638939"/>
                </a:lnTo>
                <a:lnTo>
                  <a:pt x="1666114" y="675658"/>
                </a:lnTo>
                <a:lnTo>
                  <a:pt x="1635991" y="719172"/>
                </a:lnTo>
                <a:lnTo>
                  <a:pt x="1610550" y="768985"/>
                </a:lnTo>
                <a:lnTo>
                  <a:pt x="1179639" y="1762632"/>
                </a:lnTo>
                <a:lnTo>
                  <a:pt x="1167574" y="1790700"/>
                </a:lnTo>
                <a:lnTo>
                  <a:pt x="1187590" y="1801814"/>
                </a:lnTo>
                <a:lnTo>
                  <a:pt x="1194429" y="1804009"/>
                </a:lnTo>
                <a:lnTo>
                  <a:pt x="1201626" y="1805638"/>
                </a:lnTo>
                <a:lnTo>
                  <a:pt x="1208942" y="1806624"/>
                </a:lnTo>
                <a:lnTo>
                  <a:pt x="1216342" y="1806955"/>
                </a:lnTo>
                <a:lnTo>
                  <a:pt x="1831022" y="1806955"/>
                </a:lnTo>
                <a:lnTo>
                  <a:pt x="1885568" y="1787064"/>
                </a:lnTo>
                <a:lnTo>
                  <a:pt x="1925256" y="1732788"/>
                </a:lnTo>
                <a:lnTo>
                  <a:pt x="2233231" y="1025651"/>
                </a:lnTo>
                <a:lnTo>
                  <a:pt x="2248180" y="953436"/>
                </a:lnTo>
                <a:lnTo>
                  <a:pt x="2244447" y="916102"/>
                </a:lnTo>
                <a:lnTo>
                  <a:pt x="2233231" y="881126"/>
                </a:lnTo>
                <a:lnTo>
                  <a:pt x="2097722" y="569976"/>
                </a:lnTo>
                <a:close/>
              </a:path>
              <a:path w="4638675" h="5155565">
                <a:moveTo>
                  <a:pt x="1990783" y="109219"/>
                </a:moveTo>
                <a:lnTo>
                  <a:pt x="1833943" y="109219"/>
                </a:lnTo>
                <a:lnTo>
                  <a:pt x="1862294" y="114341"/>
                </a:lnTo>
                <a:lnTo>
                  <a:pt x="1888537" y="129047"/>
                </a:lnTo>
                <a:lnTo>
                  <a:pt x="1911042" y="152350"/>
                </a:lnTo>
                <a:lnTo>
                  <a:pt x="1928177" y="183261"/>
                </a:lnTo>
                <a:lnTo>
                  <a:pt x="2092134" y="559688"/>
                </a:lnTo>
                <a:lnTo>
                  <a:pt x="2187003" y="559688"/>
                </a:lnTo>
                <a:lnTo>
                  <a:pt x="1990783" y="109219"/>
                </a:lnTo>
                <a:close/>
              </a:path>
            </a:pathLst>
          </a:custGeom>
          <a:solidFill>
            <a:srgbClr val="7E7E7E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5472" y="1253489"/>
            <a:ext cx="8334375" cy="53174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93875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imes New Roman"/>
                <a:cs typeface="Times New Roman"/>
              </a:rPr>
              <a:t>Road</a:t>
            </a:r>
            <a:r>
              <a:rPr sz="3200" b="1" spc="-20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Accident</a:t>
            </a:r>
            <a:r>
              <a:rPr sz="3200" b="1" spc="-1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Analysis Using</a:t>
            </a:r>
            <a:r>
              <a:rPr sz="3200" b="1" spc="-10" dirty="0">
                <a:latin typeface="Times New Roman"/>
                <a:cs typeface="Times New Roman"/>
              </a:rPr>
              <a:t> Python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7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400" b="1" dirty="0">
                <a:latin typeface="Arial"/>
                <a:cs typeface="Arial"/>
              </a:rPr>
              <a:t>Domain: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Python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  <a:endParaRPr sz="24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400" b="1" dirty="0">
                <a:latin typeface="Arial"/>
                <a:cs typeface="Arial"/>
              </a:rPr>
              <a:t>Category-</a:t>
            </a:r>
            <a:r>
              <a:rPr sz="2400" b="1" spc="-1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Software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  <a:endParaRPr sz="24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400" b="1" dirty="0">
                <a:latin typeface="Arial"/>
                <a:cs typeface="Arial"/>
              </a:rPr>
              <a:t>Batch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ID-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17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Arial MT"/>
              <a:buChar char="•"/>
            </a:pPr>
            <a:endParaRPr sz="24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  <a:tab pos="2356485" algn="l"/>
                <a:tab pos="3924935" algn="l"/>
              </a:tabLst>
            </a:pPr>
            <a:r>
              <a:rPr sz="2400" b="1" spc="-10" dirty="0">
                <a:latin typeface="Arial"/>
                <a:cs typeface="Arial"/>
              </a:rPr>
              <a:t>THOTAPELLI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0" dirty="0">
                <a:latin typeface="Arial"/>
                <a:cs typeface="Arial"/>
              </a:rPr>
              <a:t>SATHWIK</a:t>
            </a:r>
            <a:r>
              <a:rPr sz="2400" b="1" dirty="0">
                <a:latin typeface="Arial"/>
                <a:cs typeface="Arial"/>
              </a:rPr>
              <a:t>	(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22241A3257</a:t>
            </a:r>
            <a:r>
              <a:rPr sz="2400" b="1" spc="-50" dirty="0">
                <a:latin typeface="Arial"/>
                <a:cs typeface="Arial"/>
              </a:rPr>
              <a:t> 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  <a:endParaRPr sz="24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  <a:tab pos="1828800" algn="l"/>
                <a:tab pos="3926204" algn="l"/>
              </a:tabLst>
            </a:pPr>
            <a:r>
              <a:rPr sz="2400" b="1" spc="-10" dirty="0">
                <a:latin typeface="Arial"/>
                <a:cs typeface="Arial"/>
              </a:rPr>
              <a:t>PULYALA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0" dirty="0">
                <a:latin typeface="Arial"/>
                <a:cs typeface="Arial"/>
              </a:rPr>
              <a:t>AKSHAY</a:t>
            </a:r>
            <a:r>
              <a:rPr sz="2400" b="1" dirty="0">
                <a:latin typeface="Arial"/>
                <a:cs typeface="Arial"/>
              </a:rPr>
              <a:t>	(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22241A3245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  <a:endParaRPr sz="24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  <a:tab pos="1726564" algn="l"/>
                <a:tab pos="3963035" algn="l"/>
              </a:tabLst>
            </a:pPr>
            <a:r>
              <a:rPr sz="2400" b="1" spc="-10" dirty="0">
                <a:latin typeface="Arial"/>
                <a:cs typeface="Arial"/>
              </a:rPr>
              <a:t>BUR</a:t>
            </a:r>
            <a:r>
              <a:rPr lang="en-US" sz="2400" b="1" spc="-10" dirty="0">
                <a:latin typeface="Arial"/>
                <a:cs typeface="Arial"/>
              </a:rPr>
              <a:t>LE </a:t>
            </a:r>
            <a:r>
              <a:rPr sz="2400" b="1" spc="-10" dirty="0">
                <a:latin typeface="Arial"/>
                <a:cs typeface="Arial"/>
              </a:rPr>
              <a:t>SHASHANK</a:t>
            </a:r>
            <a:r>
              <a:rPr sz="2400" b="1" dirty="0">
                <a:latin typeface="Arial"/>
                <a:cs typeface="Arial"/>
              </a:rPr>
              <a:t>	(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22241A3252</a:t>
            </a:r>
            <a:r>
              <a:rPr sz="2400" b="1" spc="-50" dirty="0">
                <a:latin typeface="Arial"/>
                <a:cs typeface="Arial"/>
              </a:rPr>
              <a:t> 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2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60" dirty="0">
                <a:solidFill>
                  <a:srgbClr val="1F487C"/>
                </a:solidFill>
                <a:latin typeface="Times New Roman"/>
                <a:cs typeface="Times New Roman"/>
              </a:rPr>
              <a:t>DMA-</a:t>
            </a:r>
            <a:r>
              <a:rPr b="1" dirty="0">
                <a:solidFill>
                  <a:srgbClr val="1F487C"/>
                </a:solidFill>
                <a:latin typeface="Times New Roman"/>
                <a:cs typeface="Times New Roman"/>
              </a:rPr>
              <a:t>L</a:t>
            </a:r>
            <a:r>
              <a:rPr b="1" spc="-1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b="1" spc="-25" dirty="0">
                <a:solidFill>
                  <a:srgbClr val="1F487C"/>
                </a:solidFill>
                <a:latin typeface="Times New Roman"/>
                <a:cs typeface="Times New Roman"/>
              </a:rPr>
              <a:t>GLOB</a:t>
            </a:r>
            <a:r>
              <a:rPr b="1" spc="-1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b="1" spc="-120" dirty="0">
                <a:solidFill>
                  <a:srgbClr val="1F487C"/>
                </a:solidFill>
                <a:latin typeface="Times New Roman"/>
                <a:cs typeface="Times New Roman"/>
              </a:rPr>
              <a:t>PROJECT-</a:t>
            </a:r>
            <a:r>
              <a:rPr b="1" spc="-470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6682105"/>
            <a:ext cx="12192000" cy="252095"/>
            <a:chOff x="0" y="6606375"/>
            <a:chExt cx="12192000" cy="25209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27872"/>
              <a:ext cx="12189714" cy="2278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6606375"/>
              <a:ext cx="12192000" cy="252095"/>
            </a:xfrm>
            <a:custGeom>
              <a:avLst/>
              <a:gdLst/>
              <a:ahLst/>
              <a:cxnLst/>
              <a:rect l="l" t="t" r="r" b="b"/>
              <a:pathLst>
                <a:path w="12192000" h="252095">
                  <a:moveTo>
                    <a:pt x="12192000" y="0"/>
                  </a:moveTo>
                  <a:lnTo>
                    <a:pt x="0" y="0"/>
                  </a:lnTo>
                  <a:lnTo>
                    <a:pt x="0" y="251625"/>
                  </a:lnTo>
                  <a:lnTo>
                    <a:pt x="12192000" y="25162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215" y="65151"/>
            <a:ext cx="1166228" cy="11304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25685"/>
            <a:ext cx="655174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1745"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r>
              <a:rPr sz="36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3600" b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12192000" cy="501650"/>
          </a:xfrm>
          <a:custGeom>
            <a:avLst/>
            <a:gdLst/>
            <a:ahLst/>
            <a:cxnLst/>
            <a:rect l="l" t="t" r="r" b="b"/>
            <a:pathLst>
              <a:path w="12192000" h="501650">
                <a:moveTo>
                  <a:pt x="12192000" y="0"/>
                </a:moveTo>
                <a:lnTo>
                  <a:pt x="0" y="0"/>
                </a:lnTo>
                <a:lnTo>
                  <a:pt x="0" y="501650"/>
                </a:lnTo>
                <a:lnTo>
                  <a:pt x="12192000" y="50165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23066" y="6426504"/>
            <a:ext cx="1816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85" y="38"/>
            <a:ext cx="988402" cy="9580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317398" y="1083945"/>
            <a:ext cx="11546840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Distribution:</a:t>
            </a:r>
          </a:p>
          <a:p>
            <a:pPr marL="12700" algn="just">
              <a:lnSpc>
                <a:spcPct val="100000"/>
              </a:lnSpc>
            </a:pP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</a:t>
            </a:r>
            <a:r>
              <a:rPr b="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</a:t>
            </a:r>
            <a:r>
              <a:rPr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b="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hour,</a:t>
            </a:r>
            <a:r>
              <a:rPr b="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revealing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  <a:r>
              <a:rPr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b="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b="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rush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hours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b="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nighttime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danger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zones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" indent="-88900" algn="just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Years:</a:t>
            </a:r>
          </a:p>
          <a:p>
            <a:pPr marL="12700" marR="158115" algn="just">
              <a:lnSpc>
                <a:spcPct val="100000"/>
              </a:lnSpc>
            </a:pP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</a:t>
            </a:r>
            <a:r>
              <a:rPr b="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</a:t>
            </a:r>
            <a:r>
              <a:rPr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b="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</a:t>
            </a:r>
            <a:r>
              <a:rPr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b="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time,</a:t>
            </a:r>
            <a:r>
              <a:rPr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</a:t>
            </a:r>
            <a:r>
              <a:rPr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policies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b="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</a:t>
            </a:r>
            <a:r>
              <a:rPr b="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patterns.</a:t>
            </a:r>
          </a:p>
          <a:p>
            <a:pPr marL="91440" indent="-88900" algn="just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Severity:</a:t>
            </a:r>
          </a:p>
          <a:p>
            <a:pPr marL="12700" marR="158115" algn="just">
              <a:lnSpc>
                <a:spcPct val="100000"/>
              </a:lnSpc>
            </a:pP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Illustrates</a:t>
            </a:r>
            <a:r>
              <a:rPr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</a:t>
            </a:r>
            <a:r>
              <a:rPr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b="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severity</a:t>
            </a:r>
            <a:r>
              <a:rPr b="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(Slight,</a:t>
            </a:r>
            <a:r>
              <a:rPr b="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Serious,</a:t>
            </a:r>
            <a:r>
              <a:rPr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Fatal),</a:t>
            </a:r>
            <a:r>
              <a:rPr b="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helping</a:t>
            </a:r>
            <a:r>
              <a:rPr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incidents.</a:t>
            </a:r>
          </a:p>
          <a:p>
            <a:pPr marL="91440" indent="-88900" algn="just">
              <a:lnSpc>
                <a:spcPct val="1000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Count:</a:t>
            </a:r>
          </a:p>
          <a:p>
            <a:pPr marL="12700" marR="384175" algn="just">
              <a:lnSpc>
                <a:spcPct val="100000"/>
              </a:lnSpc>
            </a:pP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Visualizes</a:t>
            </a:r>
            <a:r>
              <a:rPr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r>
              <a:rPr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b="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regions,</a:t>
            </a:r>
            <a:r>
              <a:rPr b="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helping</a:t>
            </a:r>
            <a:r>
              <a:rPr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hotspots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intervention</a:t>
            </a:r>
            <a:r>
              <a:rPr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b="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b="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needed.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357" y="4203038"/>
            <a:ext cx="7011959" cy="203897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61548" y="3959097"/>
            <a:ext cx="2583680" cy="22607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-7238"/>
            <a:ext cx="582091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0362" y="1160144"/>
            <a:ext cx="11468100" cy="48653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25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24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 algn="just">
              <a:lnSpc>
                <a:spcPct val="100000"/>
              </a:lnSpc>
              <a:spcBef>
                <a:spcPts val="465"/>
              </a:spcBef>
              <a:buAutoNum type="arabicPeriod"/>
              <a:tabLst>
                <a:tab pos="354965" algn="l"/>
              </a:tabLst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  <a:r>
              <a:rPr sz="18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sz="18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sz="18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Identified: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algn="just">
              <a:lnSpc>
                <a:spcPct val="100000"/>
              </a:lnSpc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morning</a:t>
            </a:r>
            <a:r>
              <a:rPr sz="18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evening</a:t>
            </a:r>
            <a:r>
              <a:rPr sz="18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rush</a:t>
            </a:r>
            <a:r>
              <a:rPr sz="18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hours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noticeable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</a:t>
            </a:r>
            <a:r>
              <a:rPr sz="18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 algn="just">
              <a:lnSpc>
                <a:spcPct val="100000"/>
              </a:lnSpc>
              <a:spcBef>
                <a:spcPts val="434"/>
              </a:spcBef>
              <a:buAutoNum type="arabicPeriod" startAt="2"/>
              <a:tabLst>
                <a:tab pos="354965" algn="l"/>
              </a:tabLst>
            </a:pP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sz="18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</a:t>
            </a:r>
            <a:r>
              <a:rPr sz="1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algn="just">
              <a:lnSpc>
                <a:spcPct val="100000"/>
              </a:lnSpc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rainy</a:t>
            </a:r>
            <a:r>
              <a:rPr sz="18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8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foggy</a:t>
            </a:r>
            <a:r>
              <a:rPr sz="1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sz="18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nighttime</a:t>
            </a:r>
            <a:r>
              <a:rPr sz="18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8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sz="18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visibility</a:t>
            </a:r>
            <a:r>
              <a:rPr sz="1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 algn="just">
              <a:lnSpc>
                <a:spcPct val="100000"/>
              </a:lnSpc>
              <a:spcBef>
                <a:spcPts val="434"/>
              </a:spcBef>
              <a:buAutoNum type="arabicPeriod" startAt="3"/>
              <a:tabLst>
                <a:tab pos="354965" algn="l"/>
              </a:tabLst>
            </a:pP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sz="1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sz="1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algn="just">
              <a:lnSpc>
                <a:spcPct val="100000"/>
              </a:lnSpc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motorcycles</a:t>
            </a:r>
            <a:r>
              <a:rPr sz="18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heavy</a:t>
            </a:r>
            <a:r>
              <a:rPr sz="18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goods</a:t>
            </a:r>
            <a:r>
              <a:rPr sz="18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vehicles</a:t>
            </a:r>
            <a:r>
              <a:rPr sz="1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disproportionately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involved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severe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935"/>
              </a:spcBef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 algn="just">
              <a:lnSpc>
                <a:spcPct val="100000"/>
              </a:lnSpc>
              <a:spcBef>
                <a:spcPts val="465"/>
              </a:spcBef>
              <a:buAutoNum type="arabicPeriod"/>
              <a:tabLst>
                <a:tab pos="354965" algn="l"/>
              </a:tabLst>
            </a:pP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Regulations: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algn="just">
              <a:lnSpc>
                <a:spcPct val="100000"/>
              </a:lnSpc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enforcement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awareness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campaigns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  <a:r>
              <a:rPr sz="18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hours</a:t>
            </a:r>
            <a:r>
              <a:rPr sz="18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 algn="just">
              <a:lnSpc>
                <a:spcPct val="100000"/>
              </a:lnSpc>
              <a:spcBef>
                <a:spcPts val="434"/>
              </a:spcBef>
              <a:buAutoNum type="arabicPeriod" startAt="2"/>
              <a:tabLst>
                <a:tab pos="354965" algn="l"/>
              </a:tabLst>
            </a:pPr>
            <a:r>
              <a:rPr sz="1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Weather-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18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Alerts: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algn="just">
              <a:lnSpc>
                <a:spcPct val="100000"/>
              </a:lnSpc>
            </a:pP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</a:t>
            </a:r>
            <a:r>
              <a:rPr sz="1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</a:t>
            </a:r>
            <a:r>
              <a:rPr sz="18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driving</a:t>
            </a:r>
            <a:r>
              <a:rPr sz="18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policies</a:t>
            </a:r>
            <a:r>
              <a:rPr sz="18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adverse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 algn="just">
              <a:lnSpc>
                <a:spcPct val="100000"/>
              </a:lnSpc>
              <a:spcBef>
                <a:spcPts val="434"/>
              </a:spcBef>
              <a:buAutoNum type="arabicPeriod" startAt="3"/>
              <a:tabLst>
                <a:tab pos="354965" algn="l"/>
              </a:tabLst>
            </a:pP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r>
              <a:rPr sz="1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Planning: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algn="just">
              <a:lnSpc>
                <a:spcPct val="100000"/>
              </a:lnSpc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</a:t>
            </a:r>
            <a:r>
              <a:rPr sz="18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planners</a:t>
            </a:r>
            <a:r>
              <a:rPr sz="18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zones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safer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pedestrian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pathways.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12192000" cy="501650"/>
          </a:xfrm>
          <a:custGeom>
            <a:avLst/>
            <a:gdLst/>
            <a:ahLst/>
            <a:cxnLst/>
            <a:rect l="l" t="t" r="r" b="b"/>
            <a:pathLst>
              <a:path w="12192000" h="501650">
                <a:moveTo>
                  <a:pt x="12192000" y="0"/>
                </a:moveTo>
                <a:lnTo>
                  <a:pt x="0" y="0"/>
                </a:lnTo>
                <a:lnTo>
                  <a:pt x="0" y="501650"/>
                </a:lnTo>
                <a:lnTo>
                  <a:pt x="12192000" y="50165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23066" y="6426504"/>
            <a:ext cx="1816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85" y="38"/>
            <a:ext cx="988402" cy="9580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-7238"/>
            <a:ext cx="589711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005586"/>
            <a:ext cx="12192000" cy="5852795"/>
            <a:chOff x="0" y="1005586"/>
            <a:chExt cx="12192000" cy="5852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542" y="1005586"/>
              <a:ext cx="5644098" cy="35364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582575"/>
              <a:ext cx="12192000" cy="275590"/>
            </a:xfrm>
            <a:custGeom>
              <a:avLst/>
              <a:gdLst/>
              <a:ahLst/>
              <a:cxnLst/>
              <a:rect l="l" t="t" r="r" b="b"/>
              <a:pathLst>
                <a:path w="12192000" h="275590">
                  <a:moveTo>
                    <a:pt x="12192000" y="0"/>
                  </a:moveTo>
                  <a:lnTo>
                    <a:pt x="0" y="0"/>
                  </a:lnTo>
                  <a:lnTo>
                    <a:pt x="0" y="275424"/>
                  </a:lnTo>
                  <a:lnTo>
                    <a:pt x="12192000" y="27542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323066" y="6426504"/>
            <a:ext cx="1816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85" y="38"/>
            <a:ext cx="988402" cy="95804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58991" y="1005713"/>
            <a:ext cx="11933555" cy="5547995"/>
            <a:chOff x="258991" y="1005713"/>
            <a:chExt cx="11933555" cy="554799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3441" y="3769677"/>
              <a:ext cx="7258558" cy="276923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20740" y="1005713"/>
              <a:ext cx="6117209" cy="284353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8991" y="4511649"/>
              <a:ext cx="3649853" cy="20417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8183" y="-7238"/>
            <a:ext cx="641197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80945" algn="l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9836" y="1017273"/>
            <a:ext cx="11467465" cy="529653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90"/>
              </a:spcBef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52780" indent="-343535" algn="just">
              <a:lnSpc>
                <a:spcPct val="100000"/>
              </a:lnSpc>
              <a:spcBef>
                <a:spcPts val="440"/>
              </a:spcBef>
              <a:buAutoNum type="arabicPeriod"/>
              <a:tabLst>
                <a:tab pos="355600" algn="l"/>
              </a:tabLst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</a:t>
            </a:r>
            <a:r>
              <a:rPr sz="18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sz="18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sz="18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reveals</a:t>
            </a:r>
            <a:r>
              <a:rPr sz="18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sz="18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sz="18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timing,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severity,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factors,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offering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sz="1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  <a:r>
              <a:rPr sz="1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69240" indent="-343535" algn="just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355600" algn="l"/>
              </a:tabLst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sz="18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r>
              <a:rPr sz="18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</a:t>
            </a:r>
            <a:r>
              <a:rPr sz="18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</a:t>
            </a:r>
            <a:r>
              <a:rPr sz="18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high-risk</a:t>
            </a:r>
            <a:r>
              <a:rPr sz="18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sz="18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windows,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conditions,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types,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enabling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sz="1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475"/>
              </a:spcBef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lvl="1" indent="-342900" algn="just">
              <a:lnSpc>
                <a:spcPct val="100000"/>
              </a:lnSpc>
              <a:spcBef>
                <a:spcPts val="439"/>
              </a:spcBef>
              <a:buAutoNum type="arabicPeriod"/>
              <a:tabLst>
                <a:tab pos="355600" algn="l"/>
              </a:tabLst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sz="1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</a:t>
            </a:r>
            <a:r>
              <a:rPr sz="18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92455" algn="just">
              <a:lnSpc>
                <a:spcPct val="100000"/>
              </a:lnSpc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reflects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incidents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</a:t>
            </a:r>
            <a:r>
              <a:rPr sz="18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</a:t>
            </a:r>
            <a:r>
              <a:rPr sz="18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8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sz="18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8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sz="1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policies</a:t>
            </a:r>
            <a:r>
              <a:rPr sz="1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sz="1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lvl="1" indent="-342900" algn="just">
              <a:lnSpc>
                <a:spcPct val="100000"/>
              </a:lnSpc>
              <a:spcBef>
                <a:spcPts val="430"/>
              </a:spcBef>
              <a:buAutoNum type="arabicPeriod" startAt="2"/>
              <a:tabLst>
                <a:tab pos="355600" algn="l"/>
              </a:tabLst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sz="18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Contextual</a:t>
            </a:r>
            <a:r>
              <a:rPr sz="18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Factors: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algn="just">
              <a:lnSpc>
                <a:spcPct val="100000"/>
              </a:lnSpc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Lacks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18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sz="1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sz="18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r>
              <a:rPr sz="18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depth.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475"/>
              </a:spcBef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sz="20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lvl="2" indent="-342900" algn="just">
              <a:lnSpc>
                <a:spcPct val="100000"/>
              </a:lnSpc>
              <a:spcBef>
                <a:spcPts val="440"/>
              </a:spcBef>
              <a:buAutoNum type="arabicPeriod"/>
              <a:tabLst>
                <a:tab pos="355600" algn="l"/>
              </a:tabLst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18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1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sz="1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Prediction: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algn="just">
              <a:lnSpc>
                <a:spcPct val="100000"/>
              </a:lnSpc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sz="1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sz="18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severity</a:t>
            </a:r>
            <a:r>
              <a:rPr sz="18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likelihood</a:t>
            </a:r>
            <a:r>
              <a:rPr sz="18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18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lvl="2" indent="-342900" algn="just">
              <a:lnSpc>
                <a:spcPct val="100000"/>
              </a:lnSpc>
              <a:spcBef>
                <a:spcPts val="434"/>
              </a:spcBef>
              <a:buAutoNum type="arabicPeriod" startAt="2"/>
              <a:tabLst>
                <a:tab pos="355600" algn="l"/>
              </a:tabLst>
            </a:pP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sz="18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Dashboards</a:t>
            </a:r>
            <a:r>
              <a:rPr sz="18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(Streamlit):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algn="just">
              <a:lnSpc>
                <a:spcPct val="100000"/>
              </a:lnSpc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friendly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dashboards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policymakers</a:t>
            </a:r>
            <a:r>
              <a:rPr sz="18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8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citizens</a:t>
            </a:r>
            <a:r>
              <a:rPr sz="18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461087"/>
            <a:ext cx="12192000" cy="397510"/>
          </a:xfrm>
          <a:custGeom>
            <a:avLst/>
            <a:gdLst/>
            <a:ahLst/>
            <a:cxnLst/>
            <a:rect l="l" t="t" r="r" b="b"/>
            <a:pathLst>
              <a:path w="12192000" h="397509">
                <a:moveTo>
                  <a:pt x="12192000" y="0"/>
                </a:moveTo>
                <a:lnTo>
                  <a:pt x="0" y="0"/>
                </a:lnTo>
                <a:lnTo>
                  <a:pt x="0" y="396913"/>
                </a:lnTo>
                <a:lnTo>
                  <a:pt x="12192000" y="396913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23066" y="6426504"/>
            <a:ext cx="1816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85" y="38"/>
            <a:ext cx="988402" cy="9580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8182" y="-7238"/>
            <a:ext cx="7341617" cy="937435"/>
          </a:xfrm>
          <a:prstGeom prst="rect">
            <a:avLst/>
          </a:prstGeom>
        </p:spPr>
        <p:txBody>
          <a:bodyPr vert="horz" wrap="square" lIns="0" tIns="379729" rIns="0" bIns="0" rtlCol="0">
            <a:spAutoFit/>
          </a:bodyPr>
          <a:lstStyle/>
          <a:p>
            <a:pPr marL="2973705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latin typeface="Times New Roman"/>
                <a:cs typeface="Times New Roman"/>
              </a:rPr>
              <a:t>Content</a:t>
            </a:r>
            <a:r>
              <a:rPr lang="en-US" sz="3600" b="1" spc="-10" dirty="0">
                <a:latin typeface="Times New Roman"/>
                <a:cs typeface="Times New Roman"/>
              </a:rPr>
              <a:t>s</a:t>
            </a:r>
            <a:endParaRPr sz="3600" b="1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1" y="1829794"/>
            <a:ext cx="6960946" cy="3306674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527049" indent="-514350" algn="just">
              <a:lnSpc>
                <a:spcPct val="100000"/>
              </a:lnSpc>
              <a:spcBef>
                <a:spcPts val="1785"/>
              </a:spcBef>
              <a:buFont typeface="+mj-lt"/>
              <a:buAutoNum type="arabicPeriod"/>
              <a:tabLst>
                <a:tab pos="407034" algn="l"/>
              </a:tabLs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28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28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049" indent="-514350" algn="just">
              <a:lnSpc>
                <a:spcPct val="100000"/>
              </a:lnSpc>
              <a:spcBef>
                <a:spcPts val="1785"/>
              </a:spcBef>
              <a:buFont typeface="+mj-lt"/>
              <a:buAutoNum type="arabicPeriod"/>
              <a:tabLst>
                <a:tab pos="407034" algn="l"/>
              </a:tabLs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28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27049" indent="-514350" algn="just">
              <a:lnSpc>
                <a:spcPct val="100000"/>
              </a:lnSpc>
              <a:spcBef>
                <a:spcPts val="1785"/>
              </a:spcBef>
              <a:buFont typeface="+mj-lt"/>
              <a:buAutoNum type="arabicPeriod"/>
              <a:tabLst>
                <a:tab pos="407034" algn="l"/>
              </a:tabLst>
            </a:pPr>
            <a:r>
              <a:rPr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r>
              <a:rPr sz="2800" b="1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28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27049" indent="-514350" algn="just">
              <a:lnSpc>
                <a:spcPct val="100000"/>
              </a:lnSpc>
              <a:spcBef>
                <a:spcPts val="1785"/>
              </a:spcBef>
              <a:buFont typeface="+mj-lt"/>
              <a:buAutoNum type="arabicPeriod"/>
              <a:tabLst>
                <a:tab pos="407034" algn="l"/>
              </a:tabLst>
            </a:pP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sz="28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27049" indent="-514350" algn="just">
              <a:lnSpc>
                <a:spcPct val="100000"/>
              </a:lnSpc>
              <a:spcBef>
                <a:spcPts val="1785"/>
              </a:spcBef>
              <a:buFont typeface="+mj-lt"/>
              <a:buAutoNum type="arabicPeriod"/>
              <a:tabLst>
                <a:tab pos="407034" algn="l"/>
              </a:tabLst>
            </a:pP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sz="28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sz="28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6354762"/>
            <a:ext cx="12192000" cy="503555"/>
            <a:chOff x="0" y="6354762"/>
            <a:chExt cx="12192000" cy="5035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6421"/>
              <a:ext cx="12189714" cy="47928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6354762"/>
              <a:ext cx="12192000" cy="503555"/>
            </a:xfrm>
            <a:custGeom>
              <a:avLst/>
              <a:gdLst/>
              <a:ahLst/>
              <a:cxnLst/>
              <a:rect l="l" t="t" r="r" b="b"/>
              <a:pathLst>
                <a:path w="12192000" h="503554">
                  <a:moveTo>
                    <a:pt x="12192000" y="0"/>
                  </a:moveTo>
                  <a:lnTo>
                    <a:pt x="0" y="0"/>
                  </a:lnTo>
                  <a:lnTo>
                    <a:pt x="0" y="503237"/>
                  </a:lnTo>
                  <a:lnTo>
                    <a:pt x="12192000" y="50323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15" y="65151"/>
            <a:ext cx="1166228" cy="11304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6084" rIns="0" bIns="0" rtlCol="0">
            <a:spAutoFit/>
          </a:bodyPr>
          <a:lstStyle/>
          <a:p>
            <a:pPr marL="856615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Introduction</a:t>
            </a:r>
            <a:r>
              <a:rPr sz="3600" b="1" spc="-7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and</a:t>
            </a:r>
            <a:r>
              <a:rPr sz="3600" b="1" spc="-60" dirty="0">
                <a:latin typeface="Times New Roman"/>
                <a:cs typeface="Times New Roman"/>
              </a:rPr>
              <a:t> </a:t>
            </a:r>
            <a:r>
              <a:rPr sz="3600" b="1" spc="-10" dirty="0">
                <a:latin typeface="Times New Roman"/>
                <a:cs typeface="Times New Roman"/>
              </a:rPr>
              <a:t>Objectives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849" y="1293114"/>
            <a:ext cx="11493500" cy="496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6215" indent="-183515" algn="just">
              <a:lnSpc>
                <a:spcPct val="100000"/>
              </a:lnSpc>
              <a:spcBef>
                <a:spcPts val="25"/>
              </a:spcBef>
              <a:buChar char="•"/>
              <a:tabLst>
                <a:tab pos="196215" algn="l"/>
              </a:tabLst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6985" algn="just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leading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death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injury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worldwide,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millions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affected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year.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urbanization,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growth,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vehicular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density,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contributing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traffic-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incidents.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Publicly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powerful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studying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preventive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6215" indent="-183515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196215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sz="2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Matters: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72415" algn="just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analytics,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meaningful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datasets.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aid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high-risk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zones,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periods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factors.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decision-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management,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improvements,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formulation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aimed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6215" indent="-183515" algn="just">
              <a:lnSpc>
                <a:spcPct val="100000"/>
              </a:lnSpc>
              <a:buChar char="•"/>
              <a:tabLst>
                <a:tab pos="196215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20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large-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data,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underexplored.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surface-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statistics,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deeper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trends,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location-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factors,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influence.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hinders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informed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6631902"/>
            <a:ext cx="12192000" cy="226695"/>
            <a:chOff x="0" y="6631902"/>
            <a:chExt cx="12192000" cy="2266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653787"/>
              <a:ext cx="12189714" cy="20194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6631902"/>
              <a:ext cx="12192000" cy="226695"/>
            </a:xfrm>
            <a:custGeom>
              <a:avLst/>
              <a:gdLst/>
              <a:ahLst/>
              <a:cxnLst/>
              <a:rect l="l" t="t" r="r" b="b"/>
              <a:pathLst>
                <a:path w="12192000" h="226695">
                  <a:moveTo>
                    <a:pt x="12192000" y="0"/>
                  </a:moveTo>
                  <a:lnTo>
                    <a:pt x="0" y="0"/>
                  </a:lnTo>
                  <a:lnTo>
                    <a:pt x="0" y="226098"/>
                  </a:lnTo>
                  <a:lnTo>
                    <a:pt x="12192000" y="22609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15" y="65151"/>
            <a:ext cx="1166228" cy="11304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6280" rIns="0" bIns="0" rtlCol="0">
            <a:spAutoFit/>
          </a:bodyPr>
          <a:lstStyle/>
          <a:p>
            <a:pPr marL="895985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Introduction</a:t>
            </a:r>
            <a:r>
              <a:rPr sz="3600" b="1" spc="-7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and</a:t>
            </a:r>
            <a:r>
              <a:rPr sz="3600" b="1" spc="-60" dirty="0">
                <a:latin typeface="Times New Roman"/>
                <a:cs typeface="Times New Roman"/>
              </a:rPr>
              <a:t> </a:t>
            </a:r>
            <a:r>
              <a:rPr sz="3600" b="1" spc="-10" dirty="0">
                <a:latin typeface="Times New Roman"/>
                <a:cs typeface="Times New Roman"/>
              </a:rPr>
              <a:t>Objectives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327" y="1221740"/>
            <a:ext cx="11739880" cy="496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6215" indent="-183515" algn="just">
              <a:lnSpc>
                <a:spcPct val="100000"/>
              </a:lnSpc>
              <a:spcBef>
                <a:spcPts val="25"/>
              </a:spcBef>
              <a:buChar char="•"/>
              <a:tabLst>
                <a:tab pos="196215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</a:t>
            </a:r>
            <a:r>
              <a:rPr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sz="20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consistency,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values,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duplicates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6215" indent="-183515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196215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sz="20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sz="20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sz="20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2384" algn="just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time,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location,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type,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conditions,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6215" indent="-183515" algn="just">
              <a:lnSpc>
                <a:spcPct val="100000"/>
              </a:lnSpc>
              <a:buChar char="•"/>
              <a:tabLst>
                <a:tab pos="196215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Severity</a:t>
            </a:r>
            <a:r>
              <a:rPr sz="2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r>
              <a:rPr sz="2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severity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contributing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speed,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lighting,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alcohol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involvement,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6215" indent="-183515" algn="just">
              <a:lnSpc>
                <a:spcPct val="100000"/>
              </a:lnSpc>
              <a:buChar char="•"/>
              <a:tabLst>
                <a:tab pos="196215" algn="l"/>
              </a:tabLst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997585" algn="just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(heatmaps,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graphs,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plots)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hotspots,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hours,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6215" indent="-183515" algn="just">
              <a:lnSpc>
                <a:spcPct val="100000"/>
              </a:lnSpc>
              <a:buChar char="•"/>
              <a:tabLst>
                <a:tab pos="196215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z="20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</a:t>
            </a:r>
            <a:r>
              <a:rPr sz="20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895985" algn="just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policymakers,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authorities,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planners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effective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6354762"/>
            <a:ext cx="12192000" cy="503555"/>
            <a:chOff x="0" y="6354762"/>
            <a:chExt cx="12192000" cy="5035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6421"/>
              <a:ext cx="12189714" cy="47928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6354762"/>
              <a:ext cx="12192000" cy="503555"/>
            </a:xfrm>
            <a:custGeom>
              <a:avLst/>
              <a:gdLst/>
              <a:ahLst/>
              <a:cxnLst/>
              <a:rect l="l" t="t" r="r" b="b"/>
              <a:pathLst>
                <a:path w="12192000" h="503554">
                  <a:moveTo>
                    <a:pt x="12192000" y="0"/>
                  </a:moveTo>
                  <a:lnTo>
                    <a:pt x="0" y="0"/>
                  </a:lnTo>
                  <a:lnTo>
                    <a:pt x="0" y="503237"/>
                  </a:lnTo>
                  <a:lnTo>
                    <a:pt x="12192000" y="50323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15" y="65151"/>
            <a:ext cx="1166228" cy="11304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711" rIns="0" bIns="0" rtlCol="0">
            <a:spAutoFit/>
          </a:bodyPr>
          <a:lstStyle/>
          <a:p>
            <a:pPr marL="2560320">
              <a:lnSpc>
                <a:spcPct val="100000"/>
              </a:lnSpc>
              <a:spcBef>
                <a:spcPts val="100"/>
              </a:spcBef>
            </a:pPr>
            <a:r>
              <a:rPr sz="3600" b="1" spc="-75" dirty="0">
                <a:latin typeface="Times New Roman"/>
                <a:cs typeface="Times New Roman"/>
              </a:rPr>
              <a:t>DATASET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244" y="1249426"/>
            <a:ext cx="11573155" cy="43832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sz="2400" b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6215" indent="-183515" algn="just">
              <a:lnSpc>
                <a:spcPct val="100000"/>
              </a:lnSpc>
              <a:spcBef>
                <a:spcPts val="25"/>
              </a:spcBef>
              <a:buChar char="•"/>
              <a:tabLst>
                <a:tab pos="196215" algn="l"/>
              </a:tabLst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Kaggle’</a:t>
            </a: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India Road Accidents</a:t>
            </a:r>
            <a:r>
              <a:rPr lang="en-US" sz="2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Vehicles</a:t>
            </a: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Casualties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years,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compiled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279" indent="-200025" algn="just">
              <a:lnSpc>
                <a:spcPct val="100000"/>
              </a:lnSpc>
              <a:buSzPct val="95000"/>
              <a:buAutoNum type="arabicPeriod"/>
              <a:tabLst>
                <a:tab pos="208279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Accidents.csv</a:t>
            </a:r>
            <a:r>
              <a:rPr sz="20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location,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severity,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weather,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8279" indent="-200025" algn="just">
              <a:lnSpc>
                <a:spcPct val="100000"/>
              </a:lnSpc>
              <a:buSzPct val="95000"/>
              <a:buAutoNum type="arabicPeriod"/>
              <a:tabLst>
                <a:tab pos="208279" algn="l"/>
              </a:tabLst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Vehicles.csv</a:t>
            </a:r>
            <a:r>
              <a:rPr sz="20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involved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type,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maneuver,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70534" indent="-4445" algn="just">
              <a:lnSpc>
                <a:spcPct val="100000"/>
              </a:lnSpc>
              <a:buSzPct val="95000"/>
              <a:buAutoNum type="arabicPeriod"/>
              <a:tabLst>
                <a:tab pos="208279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Casualties.csv</a:t>
            </a:r>
            <a:r>
              <a:rPr sz="20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casualties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severity,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casualty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(driver,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passenger, pedestrian).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6215" lvl="1" indent="-183515" algn="just">
              <a:lnSpc>
                <a:spcPct val="100000"/>
              </a:lnSpc>
              <a:spcBef>
                <a:spcPts val="2400"/>
              </a:spcBef>
              <a:buChar char="•"/>
              <a:tabLst>
                <a:tab pos="196215" algn="l"/>
              </a:tabLst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69570" algn="just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years,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covering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thousands</a:t>
            </a:r>
            <a:r>
              <a:rPr sz="20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</a:t>
            </a:r>
            <a:r>
              <a:rPr sz="2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</a:t>
            </a:r>
            <a:r>
              <a:rPr sz="20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sz="2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sz="20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India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sz="20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conditions,</a:t>
            </a:r>
            <a:r>
              <a:rPr sz="20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sz="20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involvement,</a:t>
            </a:r>
            <a:r>
              <a:rPr sz="20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casualty</a:t>
            </a:r>
            <a:r>
              <a:rPr sz="20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6354762"/>
            <a:ext cx="12192000" cy="503555"/>
            <a:chOff x="0" y="6354762"/>
            <a:chExt cx="12192000" cy="5035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6421"/>
              <a:ext cx="12189714" cy="47928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6354762"/>
              <a:ext cx="12192000" cy="503555"/>
            </a:xfrm>
            <a:custGeom>
              <a:avLst/>
              <a:gdLst/>
              <a:ahLst/>
              <a:cxnLst/>
              <a:rect l="l" t="t" r="r" b="b"/>
              <a:pathLst>
                <a:path w="12192000" h="503554">
                  <a:moveTo>
                    <a:pt x="12192000" y="0"/>
                  </a:moveTo>
                  <a:lnTo>
                    <a:pt x="0" y="0"/>
                  </a:lnTo>
                  <a:lnTo>
                    <a:pt x="0" y="503237"/>
                  </a:lnTo>
                  <a:lnTo>
                    <a:pt x="12192000" y="50323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15" y="65151"/>
            <a:ext cx="1166228" cy="11304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492873"/>
            <a:ext cx="12192000" cy="365125"/>
            <a:chOff x="0" y="6492873"/>
            <a:chExt cx="12192000" cy="365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15098"/>
              <a:ext cx="12189714" cy="34061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492873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12192000" y="0"/>
                  </a:moveTo>
                  <a:lnTo>
                    <a:pt x="0" y="0"/>
                  </a:lnTo>
                  <a:lnTo>
                    <a:pt x="0" y="365124"/>
                  </a:lnTo>
                  <a:lnTo>
                    <a:pt x="12192000" y="36512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A40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8660" rIns="0" bIns="0" rtlCol="0">
            <a:spAutoFit/>
          </a:bodyPr>
          <a:lstStyle/>
          <a:p>
            <a:pPr marL="2560320">
              <a:lnSpc>
                <a:spcPct val="100000"/>
              </a:lnSpc>
              <a:spcBef>
                <a:spcPts val="100"/>
              </a:spcBef>
            </a:pPr>
            <a:r>
              <a:rPr sz="3600" b="1" spc="-75" dirty="0">
                <a:latin typeface="Times New Roman"/>
                <a:cs typeface="Times New Roman"/>
              </a:rPr>
              <a:t>DATASET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6166" y="1236421"/>
            <a:ext cx="11541760" cy="5398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215" indent="-183515">
              <a:lnSpc>
                <a:spcPct val="100000"/>
              </a:lnSpc>
              <a:spcBef>
                <a:spcPts val="105"/>
              </a:spcBef>
              <a:buChar char="•"/>
              <a:tabLst>
                <a:tab pos="196215" algn="l"/>
              </a:tabLst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330" indent="-100330">
              <a:lnSpc>
                <a:spcPct val="100000"/>
              </a:lnSpc>
              <a:buSzPct val="92500"/>
              <a:buFont typeface="Arial MT"/>
              <a:buChar char="•"/>
              <a:tabLst>
                <a:tab pos="100330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sz="20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Severity:</a:t>
            </a:r>
            <a:r>
              <a:rPr sz="20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Fatal,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Serious,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Slight.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330" indent="-100330">
              <a:lnSpc>
                <a:spcPct val="100000"/>
              </a:lnSpc>
              <a:buSzPct val="92500"/>
              <a:buFont typeface="Arial MT"/>
              <a:buChar char="•"/>
              <a:tabLst>
                <a:tab pos="100330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sz="2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Time:</a:t>
            </a:r>
            <a:r>
              <a:rPr sz="20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occurred.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330" indent="-100330">
              <a:lnSpc>
                <a:spcPct val="100000"/>
              </a:lnSpc>
              <a:buSzPct val="92500"/>
              <a:buFont typeface="Arial MT"/>
              <a:buChar char="•"/>
              <a:tabLst>
                <a:tab pos="100330" algn="l"/>
              </a:tabLst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sz="20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Conditions:</a:t>
            </a:r>
            <a:r>
              <a:rPr sz="20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(rain,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fog,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etc.).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330" indent="-100330">
              <a:lnSpc>
                <a:spcPct val="100000"/>
              </a:lnSpc>
              <a:buSzPct val="92500"/>
              <a:buFont typeface="Arial MT"/>
              <a:buChar char="•"/>
              <a:tabLst>
                <a:tab pos="100330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</a:t>
            </a:r>
            <a:r>
              <a:rPr sz="20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Conditions:</a:t>
            </a:r>
            <a:r>
              <a:rPr sz="20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occurred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daylight,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darkness,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330" indent="-100330">
              <a:lnSpc>
                <a:spcPct val="100000"/>
              </a:lnSpc>
              <a:buSzPct val="92500"/>
              <a:buFont typeface="Arial MT"/>
              <a:buChar char="•"/>
              <a:tabLst>
                <a:tab pos="100330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</a:t>
            </a:r>
            <a:r>
              <a:rPr sz="20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z="20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Surface:</a:t>
            </a:r>
            <a:r>
              <a:rPr sz="20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330" indent="-100330">
              <a:lnSpc>
                <a:spcPct val="100000"/>
              </a:lnSpc>
              <a:buSzPct val="92500"/>
              <a:buFont typeface="Arial MT"/>
              <a:buChar char="•"/>
              <a:tabLst>
                <a:tab pos="100330" algn="l"/>
              </a:tabLst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sz="20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</a:t>
            </a:r>
            <a:r>
              <a:rPr sz="20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Car,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motorcycle,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bus,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heavy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goods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vehicle,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6215" indent="-183515">
              <a:lnSpc>
                <a:spcPct val="100000"/>
              </a:lnSpc>
              <a:buChar char="•"/>
              <a:tabLst>
                <a:tab pos="196215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sz="2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66065">
              <a:lnSpc>
                <a:spcPct val="100000"/>
              </a:lnSpc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entries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sz="20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</a:t>
            </a:r>
            <a:r>
              <a:rPr sz="20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casualty</a:t>
            </a:r>
            <a:r>
              <a:rPr sz="2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careful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6215" indent="-183515">
              <a:lnSpc>
                <a:spcPct val="100000"/>
              </a:lnSpc>
              <a:buChar char="•"/>
              <a:tabLst>
                <a:tab pos="196215" algn="l"/>
              </a:tabLst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</a:t>
            </a:r>
            <a:r>
              <a:rPr sz="2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059815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columns,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sz="2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non-standard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formats,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requiring transformation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6215" indent="-183515">
              <a:lnSpc>
                <a:spcPct val="100000"/>
              </a:lnSpc>
              <a:buChar char="•"/>
              <a:tabLst>
                <a:tab pos="196215" algn="l"/>
              </a:tabLst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  <a:r>
              <a:rPr sz="2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spellings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"Fine"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"Clear"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weather)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sz="2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inconsistencies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entries.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408305" algn="r">
              <a:lnSpc>
                <a:spcPct val="100000"/>
              </a:lnSpc>
              <a:spcBef>
                <a:spcPts val="60"/>
              </a:spcBef>
            </a:pPr>
            <a:r>
              <a:rPr sz="1200" b="1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85" y="0"/>
            <a:ext cx="1166228" cy="11304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800" y="-4114"/>
            <a:ext cx="329755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152" y="666255"/>
            <a:ext cx="6434455" cy="505843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84"/>
              </a:spcBef>
            </a:pP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sz="16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629" indent="-201930" algn="just">
              <a:lnSpc>
                <a:spcPct val="100000"/>
              </a:lnSpc>
              <a:spcBef>
                <a:spcPts val="380"/>
              </a:spcBef>
              <a:buAutoNum type="arabicPeriod"/>
              <a:tabLst>
                <a:tab pos="214629" algn="l"/>
              </a:tabLst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</a:t>
            </a:r>
            <a:r>
              <a:rPr sz="1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Datasets: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2225" indent="-342900" algn="just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files—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Accidents.csv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Vehicles.csv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Casualties.csv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3995" indent="-201295" algn="just">
              <a:lnSpc>
                <a:spcPct val="100000"/>
              </a:lnSpc>
              <a:spcBef>
                <a:spcPts val="385"/>
              </a:spcBef>
              <a:buAutoNum type="arabicPeriod" startAt="2"/>
              <a:tabLst>
                <a:tab pos="213995" algn="l"/>
              </a:tabLst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6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Loading: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457834" indent="-342900" algn="just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Notebook</a:t>
            </a:r>
            <a:r>
              <a:rPr sz="16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inspection,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understanding,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629" indent="-201930" algn="just">
              <a:lnSpc>
                <a:spcPct val="100000"/>
              </a:lnSpc>
              <a:spcBef>
                <a:spcPts val="385"/>
              </a:spcBef>
              <a:buAutoNum type="arabicPeriod" startAt="3"/>
              <a:tabLst>
                <a:tab pos="214629" algn="l"/>
              </a:tabLst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Merging</a:t>
            </a:r>
            <a:r>
              <a:rPr sz="16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Datasets: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34645" indent="-342900" algn="just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merged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Accident_Index</a:t>
            </a:r>
            <a:r>
              <a:rPr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consolidate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accident,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vehicle,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casualty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 dataset.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629" indent="-201930" algn="just">
              <a:lnSpc>
                <a:spcPct val="100000"/>
              </a:lnSpc>
              <a:spcBef>
                <a:spcPts val="385"/>
              </a:spcBef>
              <a:buAutoNum type="arabicPeriod" startAt="4"/>
              <a:tabLst>
                <a:tab pos="214629" algn="l"/>
              </a:tabLst>
            </a:pP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r>
              <a:rPr sz="1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16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(EDA):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385"/>
              </a:spcBef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summaries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explored,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severity,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time- of-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distribution,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involvement,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629" indent="-201930" algn="just">
              <a:lnSpc>
                <a:spcPct val="100000"/>
              </a:lnSpc>
              <a:spcBef>
                <a:spcPts val="384"/>
              </a:spcBef>
              <a:buAutoNum type="arabicPeriod" startAt="5"/>
              <a:tabLst>
                <a:tab pos="214629" algn="l"/>
              </a:tabLst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6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sz="16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algn="just">
              <a:lnSpc>
                <a:spcPct val="100000"/>
              </a:lnSpc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graphs,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heatmaps,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charts,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629" indent="-201930" algn="just">
              <a:lnSpc>
                <a:spcPct val="100000"/>
              </a:lnSpc>
              <a:spcBef>
                <a:spcPts val="390"/>
              </a:spcBef>
              <a:buAutoNum type="arabicPeriod" startAt="6"/>
              <a:tabLst>
                <a:tab pos="214629" algn="l"/>
              </a:tabLst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1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775" y="5699861"/>
            <a:ext cx="629920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1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lang="en-US" sz="16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hotspots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en-US" sz="1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1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lang="en-US"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severity.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641962"/>
            <a:ext cx="12192000" cy="211454"/>
          </a:xfrm>
          <a:custGeom>
            <a:avLst/>
            <a:gdLst/>
            <a:ahLst/>
            <a:cxnLst/>
            <a:rect l="l" t="t" r="r" b="b"/>
            <a:pathLst>
              <a:path w="12192000" h="211454">
                <a:moveTo>
                  <a:pt x="12192000" y="0"/>
                </a:moveTo>
                <a:lnTo>
                  <a:pt x="0" y="0"/>
                </a:lnTo>
                <a:lnTo>
                  <a:pt x="0" y="210896"/>
                </a:lnTo>
                <a:lnTo>
                  <a:pt x="12192000" y="2108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13870" y="6477380"/>
            <a:ext cx="7747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60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0267" y="1223314"/>
            <a:ext cx="4226172" cy="520028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123556" y="781303"/>
            <a:ext cx="23190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alibri"/>
                <a:cs typeface="Calibri"/>
              </a:rPr>
              <a:t>Architecture diagram: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485" y="63"/>
            <a:ext cx="767334" cy="743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304" y="815721"/>
            <a:ext cx="2449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Data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Preprocessing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521171"/>
            <a:ext cx="12192000" cy="337185"/>
          </a:xfrm>
          <a:custGeom>
            <a:avLst/>
            <a:gdLst/>
            <a:ahLst/>
            <a:cxnLst/>
            <a:rect l="l" t="t" r="r" b="b"/>
            <a:pathLst>
              <a:path w="12192000" h="337184">
                <a:moveTo>
                  <a:pt x="12192000" y="0"/>
                </a:moveTo>
                <a:lnTo>
                  <a:pt x="0" y="0"/>
                </a:lnTo>
                <a:lnTo>
                  <a:pt x="0" y="336828"/>
                </a:lnTo>
                <a:lnTo>
                  <a:pt x="12192000" y="336828"/>
                </a:lnTo>
                <a:lnTo>
                  <a:pt x="12192000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0304" y="1186052"/>
            <a:ext cx="11526520" cy="544957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30"/>
              </a:spcBef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18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sz="18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sz="18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include: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 algn="just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sz="1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Nulls</a:t>
            </a:r>
            <a:r>
              <a:rPr sz="18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Duplicates: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35915" algn="just">
              <a:lnSpc>
                <a:spcPct val="100000"/>
              </a:lnSpc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Imputed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sz="18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conditions,</a:t>
            </a:r>
            <a:r>
              <a:rPr sz="18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sz="18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type,</a:t>
            </a:r>
            <a:r>
              <a:rPr sz="18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</a:t>
            </a:r>
            <a:r>
              <a:rPr sz="18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casualty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entries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 algn="just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sz="18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sz="18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6095" algn="just">
              <a:lnSpc>
                <a:spcPct val="100000"/>
              </a:lnSpc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Merged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Vehicles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Casualties</a:t>
            </a:r>
            <a:r>
              <a:rPr sz="18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Accident_Index</a:t>
            </a:r>
            <a:r>
              <a:rPr sz="18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 algn="just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sz="1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Extraction: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algn="just">
              <a:lnSpc>
                <a:spcPct val="100000"/>
              </a:lnSpc>
            </a:pP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</a:t>
            </a:r>
            <a:r>
              <a:rPr sz="18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sz="1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sz="18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severity</a:t>
            </a:r>
            <a:r>
              <a:rPr sz="18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groupings</a:t>
            </a:r>
            <a:r>
              <a:rPr sz="18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deeper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540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</a:t>
            </a:r>
            <a:r>
              <a:rPr sz="24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 algn="just">
              <a:lnSpc>
                <a:spcPct val="100000"/>
              </a:lnSpc>
              <a:spcBef>
                <a:spcPts val="470"/>
              </a:spcBef>
              <a:buAutoNum type="arabicPeriod"/>
              <a:tabLst>
                <a:tab pos="354965" algn="l"/>
              </a:tabLst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</a:t>
            </a:r>
            <a:r>
              <a:rPr sz="18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Statistics: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algn="just">
              <a:lnSpc>
                <a:spcPct val="100000"/>
              </a:lnSpc>
            </a:pP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Examined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time,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severity,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types,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involved.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 algn="just">
              <a:lnSpc>
                <a:spcPct val="100000"/>
              </a:lnSpc>
              <a:spcBef>
                <a:spcPts val="430"/>
              </a:spcBef>
              <a:buAutoNum type="arabicPeriod" startAt="2"/>
              <a:tabLst>
                <a:tab pos="354965" algn="l"/>
              </a:tabLst>
            </a:pP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</a:t>
            </a:r>
            <a:r>
              <a:rPr sz="1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algn="just">
              <a:lnSpc>
                <a:spcPct val="100000"/>
              </a:lnSpc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frequencies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regions,</a:t>
            </a:r>
            <a:r>
              <a:rPr sz="18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sz="18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8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sz="18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r>
              <a:rPr sz="18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 algn="just">
              <a:lnSpc>
                <a:spcPct val="100000"/>
              </a:lnSpc>
              <a:spcBef>
                <a:spcPts val="434"/>
              </a:spcBef>
              <a:buAutoNum type="arabicPeriod" startAt="3"/>
              <a:tabLst>
                <a:tab pos="354965" algn="l"/>
              </a:tabLst>
            </a:pPr>
            <a:r>
              <a:rPr sz="18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</a:t>
            </a:r>
            <a:r>
              <a:rPr sz="18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07975" algn="just">
              <a:lnSpc>
                <a:spcPct val="100000"/>
              </a:lnSpc>
            </a:pP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year-on-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accidents,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enabling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  <a:r>
              <a:rPr sz="18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sz="18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sz="18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sz="18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427355" algn="just">
              <a:lnSpc>
                <a:spcPct val="100000"/>
              </a:lnSpc>
              <a:spcBef>
                <a:spcPts val="220"/>
              </a:spcBef>
            </a:pPr>
            <a:r>
              <a:rPr sz="1200" spc="-50" dirty="0">
                <a:solidFill>
                  <a:srgbClr val="8888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87" y="38"/>
            <a:ext cx="827620" cy="8022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769975"/>
            <a:ext cx="903033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sz="20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0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sz="20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501876"/>
            <a:ext cx="10045700" cy="14884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 algn="just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sz="20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loading,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cleaning,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merging,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sz="20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static,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interactive,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animated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sz="2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aesthetics.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 algn="just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sz="20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Notebook</a:t>
            </a:r>
            <a:r>
              <a:rPr sz="20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12192000" cy="501650"/>
          </a:xfrm>
          <a:custGeom>
            <a:avLst/>
            <a:gdLst/>
            <a:ahLst/>
            <a:cxnLst/>
            <a:rect l="l" t="t" r="r" b="b"/>
            <a:pathLst>
              <a:path w="12192000" h="501650">
                <a:moveTo>
                  <a:pt x="12192000" y="0"/>
                </a:moveTo>
                <a:lnTo>
                  <a:pt x="0" y="0"/>
                </a:lnTo>
                <a:lnTo>
                  <a:pt x="0" y="501650"/>
                </a:lnTo>
                <a:lnTo>
                  <a:pt x="12192000" y="50165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01170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85" y="38"/>
            <a:ext cx="988402" cy="9580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7682" y="3582670"/>
            <a:ext cx="2024633" cy="187655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5776" y="3660775"/>
            <a:ext cx="2928464" cy="168751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0714" y="3698621"/>
            <a:ext cx="3257677" cy="16447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1542</Words>
  <Application>Microsoft Office PowerPoint</Application>
  <PresentationFormat>Widescreen</PresentationFormat>
  <Paragraphs>154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MT</vt:lpstr>
      <vt:lpstr>Calibri</vt:lpstr>
      <vt:lpstr>Times New Roman</vt:lpstr>
      <vt:lpstr>Office Theme</vt:lpstr>
      <vt:lpstr>DMA-L GLOB PROJECT-1</vt:lpstr>
      <vt:lpstr>Contents</vt:lpstr>
      <vt:lpstr>Introduction and Objectives</vt:lpstr>
      <vt:lpstr>Introduction and Objectives</vt:lpstr>
      <vt:lpstr>DATASET</vt:lpstr>
      <vt:lpstr>DATASET</vt:lpstr>
      <vt:lpstr>Methodology</vt:lpstr>
      <vt:lpstr>Data Preprocessing</vt:lpstr>
      <vt:lpstr>Tools &amp; Technologies Used The analysis is performed using Python, leveraging the following key libraries and tools:</vt:lpstr>
      <vt:lpstr>Exploratory Data Analysis</vt:lpstr>
      <vt:lpstr>Results and Interpretation</vt:lpstr>
      <vt:lpstr>Results and Interpretation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sathwik thotapelli</dc:creator>
  <cp:lastModifiedBy>sambasivarao burle</cp:lastModifiedBy>
  <cp:revision>8</cp:revision>
  <dcterms:created xsi:type="dcterms:W3CDTF">2025-05-13T04:04:15Z</dcterms:created>
  <dcterms:modified xsi:type="dcterms:W3CDTF">2025-05-13T04:32:38Z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2025-05-13T00:00:00Z</vt:filetime>
  </property>
  <property fmtid="{D5CDD505-2E9C-101B-9397-08002B2CF9AE}" pid="5" name="Producer">
    <vt:lpwstr>Microsoft® PowerPoint® for Microsoft 365</vt:lpwstr>
  </property>
</Properties>
</file>