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F68E59-80D4-4FB1-96B9-72EA71B640DE}">
          <p14:sldIdLst>
            <p14:sldId id="256"/>
            <p14:sldId id="257"/>
            <p14:sldId id="263"/>
            <p14:sldId id="258"/>
            <p14:sldId id="259"/>
            <p14:sldId id="260"/>
            <p14:sldId id="264"/>
            <p14:sldId id="261"/>
            <p14:sldId id="262"/>
          </p14:sldIdLst>
        </p14:section>
        <p14:section name="Untitled Section" id="{00218FEE-375F-4BE5-9530-D77B8194FE18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3" autoAdjust="0"/>
    <p:restoredTop sz="94648" autoAdjust="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D4ADCA-6E99-4C6C-BFC2-3580CBFC8FB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224722-D0A3-4BB4-9E8C-34F49EC340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201622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 PERMISSIONS/FOLDER PERMISSIONS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573016"/>
            <a:ext cx="6400800" cy="2304256"/>
          </a:xfrm>
        </p:spPr>
        <p:txBody>
          <a:bodyPr/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R.Sathya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soroopan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B.tech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side the folder create the file,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Cd new/# touch k1 k2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:/# cd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:/#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–R 765 folder name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make all the files present as recursive permission as that of the folder.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6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INDRODUCTION:-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File Permissions?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Brief explanation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Controls who can read, write, or execute files and directories.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Importance: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Protects files and maintains system security.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FILE PERMISSIONS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types of file permissions are there,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1.Symbolic method(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r,w,x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2.Numerical method.(r=4,w=2,x=1)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USERS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8229600" cy="374441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Categories: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Owner (u)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Creator of the file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 (g)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Users within the same group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Others (o)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All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pPr marL="36576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        g      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 CHART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3305"/>
            <a:ext cx="7467600" cy="4367414"/>
          </a:xfrm>
        </p:spPr>
      </p:pic>
    </p:spTree>
    <p:extLst>
      <p:ext uri="{BB962C8B-B14F-4D97-AF65-F5344CB8AC3E}">
        <p14:creationId xmlns:p14="http://schemas.microsoft.com/office/powerpoint/2010/main" val="20229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476672"/>
            <a:ext cx="8229600" cy="5678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rwxr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:it means,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OWNER:read,write,execute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GROUP:read,execute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OTHERS:read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viewing the file permissions,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Command: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–l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(list of permission)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Command: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ld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(detailed permission)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84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229600" cy="5793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600" b="1" dirty="0" smtClean="0">
                <a:latin typeface="+mj-lt"/>
                <a:cs typeface="Times New Roman" pitchFamily="18" charset="0"/>
              </a:rPr>
              <a:t>Assign the file  </a:t>
            </a:r>
            <a:r>
              <a:rPr lang="pt-BR" sz="2600" b="1" dirty="0">
                <a:latin typeface="+mj-lt"/>
                <a:cs typeface="Times New Roman" pitchFamily="18" charset="0"/>
              </a:rPr>
              <a:t>permssion in symbolical method,</a:t>
            </a:r>
          </a:p>
          <a:p>
            <a:pPr marL="0" indent="0">
              <a:buNone/>
            </a:pPr>
            <a:r>
              <a:rPr lang="pt-BR" dirty="0">
                <a:latin typeface="+mj-lt"/>
                <a:cs typeface="Times New Roman" pitchFamily="18" charset="0"/>
              </a:rPr>
              <a:t>chmod =&gt; change </a:t>
            </a:r>
            <a:r>
              <a:rPr lang="pt-BR" dirty="0" smtClean="0">
                <a:latin typeface="+mj-lt"/>
                <a:cs typeface="Times New Roman" pitchFamily="18" charset="0"/>
              </a:rPr>
              <a:t>modifications</a:t>
            </a:r>
          </a:p>
          <a:p>
            <a:pPr marL="0" indent="0">
              <a:buNone/>
            </a:pPr>
            <a:endParaRPr lang="pt-BR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+mj-lt"/>
                <a:cs typeface="Times New Roman" pitchFamily="18" charset="0"/>
              </a:rPr>
              <a:t> /#chmod u=rwx ,g=rx,o=r file name</a:t>
            </a:r>
          </a:p>
          <a:p>
            <a:pPr marL="0" indent="0">
              <a:buNone/>
            </a:pPr>
            <a:r>
              <a:rPr lang="pt-BR" b="1" dirty="0" smtClean="0">
                <a:latin typeface="+mj-lt"/>
                <a:cs typeface="Times New Roman" pitchFamily="18" charset="0"/>
              </a:rPr>
              <a:t>=sets specific permissions</a:t>
            </a:r>
          </a:p>
          <a:p>
            <a:pPr marL="0" indent="0">
              <a:buNone/>
            </a:pPr>
            <a:r>
              <a:rPr lang="pt-BR" b="1" dirty="0" smtClean="0">
                <a:latin typeface="+mj-lt"/>
                <a:cs typeface="Times New Roman" pitchFamily="18" charset="0"/>
              </a:rPr>
              <a:t>+adds permissions</a:t>
            </a:r>
          </a:p>
          <a:p>
            <a:pPr marL="0" indent="0">
              <a:buNone/>
            </a:pPr>
            <a:r>
              <a:rPr lang="pt-BR" b="1" dirty="0" smtClean="0">
                <a:latin typeface="+mj-lt"/>
                <a:cs typeface="Times New Roman" pitchFamily="18" charset="0"/>
              </a:rPr>
              <a:t>-removes permissions.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  <a:cs typeface="Times New Roman" pitchFamily="18" charset="0"/>
              </a:rPr>
              <a:t>Example:</a:t>
            </a:r>
            <a:endParaRPr lang="pt-BR" dirty="0">
              <a:latin typeface="+mj-lt"/>
              <a:cs typeface="Times New Roman" pitchFamily="18" charset="0"/>
            </a:endParaRPr>
          </a:p>
          <a:p>
            <a:r>
              <a:rPr lang="en-US" dirty="0" err="1" smtClean="0">
                <a:latin typeface="+mj-lt"/>
                <a:cs typeface="Times New Roman" pitchFamily="18" charset="0"/>
              </a:rPr>
              <a:t>Chmod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u+x</a:t>
            </a:r>
            <a:r>
              <a:rPr lang="en-US" dirty="0" smtClean="0">
                <a:latin typeface="+mj-lt"/>
                <a:cs typeface="Times New Roman" pitchFamily="18" charset="0"/>
              </a:rPr>
              <a:t> file name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 (user will assign execute permission)</a:t>
            </a:r>
          </a:p>
          <a:p>
            <a:r>
              <a:rPr lang="en-US" dirty="0" err="1" smtClean="0">
                <a:latin typeface="+mj-lt"/>
                <a:cs typeface="Times New Roman" pitchFamily="18" charset="0"/>
              </a:rPr>
              <a:t>Chmod</a:t>
            </a:r>
            <a:r>
              <a:rPr lang="en-US" dirty="0" smtClean="0">
                <a:latin typeface="+mj-lt"/>
                <a:cs typeface="Times New Roman" pitchFamily="18" charset="0"/>
              </a:rPr>
              <a:t> u-</a:t>
            </a:r>
            <a:r>
              <a:rPr lang="en-US" dirty="0" err="1" smtClean="0">
                <a:latin typeface="+mj-lt"/>
                <a:cs typeface="Times New Roman" pitchFamily="18" charset="0"/>
              </a:rPr>
              <a:t>rw</a:t>
            </a:r>
            <a:r>
              <a:rPr lang="en-US" dirty="0" smtClean="0">
                <a:latin typeface="+mj-lt"/>
                <a:cs typeface="Times New Roman" pitchFamily="18" charset="0"/>
              </a:rPr>
              <a:t> file name 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(user remove </a:t>
            </a:r>
            <a:r>
              <a:rPr lang="en-US" dirty="0" err="1" smtClean="0">
                <a:latin typeface="+mj-lt"/>
                <a:cs typeface="Times New Roman" pitchFamily="18" charset="0"/>
              </a:rPr>
              <a:t>read&amp;write</a:t>
            </a:r>
            <a:r>
              <a:rPr lang="en-US" dirty="0" smtClean="0">
                <a:latin typeface="+mj-lt"/>
                <a:cs typeface="Times New Roman" pitchFamily="18" charset="0"/>
              </a:rPr>
              <a:t> permissions)</a:t>
            </a:r>
          </a:p>
          <a:p>
            <a:r>
              <a:rPr lang="en-US" dirty="0" err="1" smtClean="0">
                <a:latin typeface="+mj-lt"/>
                <a:cs typeface="Times New Roman" pitchFamily="18" charset="0"/>
              </a:rPr>
              <a:t>Chmod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o+x</a:t>
            </a:r>
            <a:r>
              <a:rPr lang="en-US" dirty="0" smtClean="0">
                <a:latin typeface="+mj-lt"/>
                <a:cs typeface="Times New Roman" pitchFamily="18" charset="0"/>
              </a:rPr>
              <a:t> file name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  <a:cs typeface="Times New Roman" pitchFamily="18" charset="0"/>
              </a:rPr>
              <a:t>(others only execute permissions)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NUMERICAL METHOD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Permissions can also be represented in numeric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notation,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=4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=2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Execute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Standerd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 of the file=644(-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-r--r-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Standerd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 of the directory=755(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drwxr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-x)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SINTEX FOR NUMERICAL METHOD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 /#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742 file name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rwxr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---w-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/#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600 file name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-------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Recursive functions:-(-R)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carres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inhertance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folder to all the files.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the folder,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/#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folder name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/#cd folder name (inside the folder)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81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153</TotalTime>
  <Words>343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FILE PERMISSIONS/FOLDER PERMISSIONS </vt:lpstr>
      <vt:lpstr>PowerPoint Presentation</vt:lpstr>
      <vt:lpstr>TYPES OF FILE PERMISSIONS</vt:lpstr>
      <vt:lpstr>TYPES OF USERS</vt:lpstr>
      <vt:lpstr>FLOW CHART</vt:lpstr>
      <vt:lpstr>PowerPoint Presentation</vt:lpstr>
      <vt:lpstr>PowerPoint Presentation</vt:lpstr>
      <vt:lpstr> NUMERICAL METHOD </vt:lpstr>
      <vt:lpstr>SINTEX FOR NUMERICAL METHOD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PERMISSIONS/FOLDER PERMISSIONS</dc:title>
  <dc:creator>ismail - [2010]</dc:creator>
  <cp:lastModifiedBy>ismail - [2010]</cp:lastModifiedBy>
  <cp:revision>27</cp:revision>
  <dcterms:created xsi:type="dcterms:W3CDTF">2025-07-01T05:56:15Z</dcterms:created>
  <dcterms:modified xsi:type="dcterms:W3CDTF">2025-07-02T07:48:11Z</dcterms:modified>
</cp:coreProperties>
</file>