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1DAC01-17D0-42C0-95FF-4AEF805B05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8AAB1B-AD38-4FBA-A049-711272B540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27/07/23 8:52:28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2A0FD5F-7357-4D0D-AFA4-503335ED5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4539CD4-F3DC-4855-89E2-C39B4080FB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BCAF3A0-535F-48B5-B9DD-3C87097469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9AC70B41-C5E0-4D38-BCDA-5A90539ED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2023-07-27T15:22:29Z</dcterms:created>
  <dcterms:modified xsi:type="dcterms:W3CDTF">2023-07-27T15:22:29Z</dcterms:modified>
</cp:coreProperties>
</file>