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9" r:id="rId3"/>
    <p:sldId id="265" r:id="rId4"/>
    <p:sldId id="264" r:id="rId5"/>
    <p:sldId id="256" r:id="rId6"/>
    <p:sldId id="261" r:id="rId7"/>
    <p:sldId id="262" r:id="rId8"/>
    <p:sldId id="260" r:id="rId9"/>
    <p:sldId id="263" r:id="rId10"/>
    <p:sldId id="268" r:id="rId11"/>
    <p:sldId id="266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ya Swaruban M" initials="SM" lastIdx="1" clrIdx="0">
    <p:extLst>
      <p:ext uri="{19B8F6BF-5375-455C-9EA6-DF929625EA0E}">
        <p15:presenceInfo xmlns:p15="http://schemas.microsoft.com/office/powerpoint/2012/main" userId="99959a41aa70e8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684A"/>
    <a:srgbClr val="2B2D30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A711C-3C08-43C8-8CAC-E02E45E0A19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29618-FCD9-4EA2-A3C9-10B3E4D64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9618-FCD9-4EA2-A3C9-10B3E4D642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3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9DC9-E9B1-708E-DA3A-F1914A66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01C2B-5E5F-DDB6-A913-019CCFB21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B6F5-DB21-A6FF-3712-F4BB4F5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E9D6-F0D9-A94A-FB57-14F1B09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A9B5-5335-CF81-C18A-7C2D306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D4D9-12D5-8D93-EB1B-709B00E7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BAEBE-1775-ADC1-DAED-AB2C1D66E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56ED-6E0D-222B-F62C-B44DFEC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9E9C-76CA-EE73-B8F3-7B824E8F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5A86-C80C-FFFF-AE41-A7364303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31453-9A9C-C5F5-4195-015A246C8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5015-8479-6FD6-02B4-D25EFA7B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7299-1AB8-E53A-A0F0-50975A52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AA28-7929-2903-DD28-CF24E1C8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0C23-7DB4-04E3-C658-E8388282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AE5E-864C-52E9-C210-C5EFD325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E113-C512-2F30-B1A2-E0DA83EB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D2FB-3A8A-6EF2-DCDA-A79A00E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CF1B-95FE-E457-B2F6-B8F11EA3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919E-EC8F-0797-4CA5-39DB44EA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329-67A2-7E74-012C-32D2F41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04FF-53BB-166D-BA8D-7D45A70B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783F-93A3-01AB-D5DE-032B66B4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4E0E-E184-8499-4EC4-B014192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DB64-8393-7895-8590-5F0832A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5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7070-775B-2438-7018-4C726980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B5D9-2051-FCB1-D78A-98894333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A8076-1DBA-0C64-B005-9AEEB60D0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2759-1CDF-002E-351B-30B6616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25EA-D56F-07C6-C298-7319047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5048-1792-6858-B53C-D3CA161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6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A098-039B-EE9C-DF14-07A3C00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2511-2890-C81A-0F32-96FC4081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A625C-725B-8B41-2CE1-A9107791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B9355-C364-F09C-16FD-672019204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859A-C0F1-7733-5F5A-47FC7C7EF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5972-74AB-8DE8-82B2-265C7A1F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A41A6-5EB7-11C4-BB65-F065F0A9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FC6C7-1B1C-9C2A-DAA3-8BFE0B57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1FC0-CFEB-EAFE-E98B-2D22523D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CBD33-5BB5-32C1-996F-65639E12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7F3D1-2D77-E877-1299-356D44BB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2319-A168-763D-405E-0360EBF8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9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99AF-3821-E18B-6B43-8AAB44CB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72E93-A99B-8CAD-EC61-449553EF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FACB-F4FC-7409-299F-C8DDB3A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9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E3-B7BF-D71A-5176-024B2D6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126-B7EB-81E6-0F6F-1CEFC5BE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59BC-EE2D-32E0-E7BA-86B42A6F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A4294-CE78-233E-EC9F-02C5E910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5798-AE52-F5CB-71D5-71B945C2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8E990-FE4A-93B1-D651-35D0289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4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0258-4934-110A-FDD4-2D5CFA25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3FA77-E8B5-D66D-5868-BC4BFDB51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26C0B-F54F-7CE0-E564-6DDA95ED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5073-7CAA-5517-57AC-394DB8FD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5639-3389-00D0-E3F2-71B24B82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0F74-4BD7-1D2C-461A-0A7C399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9031-9C7E-9043-1AC6-9B3009C0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60DF-C352-ED28-5590-45827CAB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DAD7-D65C-8AEC-32F7-3051496A0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AA-4328-44B9-86DC-6AFBFFEFADE9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BAC1-5877-FA2B-63C6-6B177C843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1CCB-3032-FCF7-0A01-4CC185C64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5536-4A5E-43CE-BDC7-CC159D61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0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FD5C79-41EE-B8B4-2829-BDA1B900B129}"/>
              </a:ext>
            </a:extLst>
          </p:cNvPr>
          <p:cNvSpPr/>
          <p:nvPr/>
        </p:nvSpPr>
        <p:spPr>
          <a:xfrm>
            <a:off x="332051" y="309271"/>
            <a:ext cx="6410595" cy="6239435"/>
          </a:xfrm>
          <a:prstGeom prst="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D83EB8-74F6-FC78-848F-9CECE5468C5E}"/>
              </a:ext>
            </a:extLst>
          </p:cNvPr>
          <p:cNvSpPr/>
          <p:nvPr/>
        </p:nvSpPr>
        <p:spPr>
          <a:xfrm>
            <a:off x="10757647" y="309282"/>
            <a:ext cx="1102302" cy="6239435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72D48-5DE6-DAF5-AC0E-4C88D6CA881B}"/>
              </a:ext>
            </a:extLst>
          </p:cNvPr>
          <p:cNvSpPr txBox="1"/>
          <p:nvPr/>
        </p:nvSpPr>
        <p:spPr>
          <a:xfrm>
            <a:off x="10757646" y="6087041"/>
            <a:ext cx="110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70AD4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Database</a:t>
            </a:r>
          </a:p>
          <a:p>
            <a:pPr algn="ctr"/>
            <a:r>
              <a:rPr lang="en-IN" sz="1200" dirty="0">
                <a:solidFill>
                  <a:srgbClr val="70AD4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40C60-FDA5-4696-AEAE-64C2D7FC4B3A}"/>
              </a:ext>
            </a:extLst>
          </p:cNvPr>
          <p:cNvSpPr txBox="1"/>
          <p:nvPr/>
        </p:nvSpPr>
        <p:spPr>
          <a:xfrm>
            <a:off x="332051" y="6096006"/>
            <a:ext cx="641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Presentation</a:t>
            </a:r>
          </a:p>
          <a:p>
            <a:pPr algn="ctr"/>
            <a:r>
              <a:rPr lang="en-IN" sz="1200" dirty="0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Layer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6C8006-AE49-CF39-6AF3-04BE1B0A5171}"/>
              </a:ext>
            </a:extLst>
          </p:cNvPr>
          <p:cNvSpPr/>
          <p:nvPr/>
        </p:nvSpPr>
        <p:spPr>
          <a:xfrm>
            <a:off x="8866092" y="309282"/>
            <a:ext cx="1659656" cy="6239435"/>
          </a:xfrm>
          <a:prstGeom prst="rect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3AACA8-5E06-17A2-3C6C-4C0B3A9BF776}"/>
              </a:ext>
            </a:extLst>
          </p:cNvPr>
          <p:cNvSpPr/>
          <p:nvPr/>
        </p:nvSpPr>
        <p:spPr>
          <a:xfrm>
            <a:off x="6960498" y="309271"/>
            <a:ext cx="1659656" cy="6239435"/>
          </a:xfrm>
          <a:prstGeom prst="rect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A51CA9-0C23-C775-EFB8-029B4C10979B}"/>
              </a:ext>
            </a:extLst>
          </p:cNvPr>
          <p:cNvSpPr txBox="1"/>
          <p:nvPr/>
        </p:nvSpPr>
        <p:spPr>
          <a:xfrm>
            <a:off x="6960498" y="6074991"/>
            <a:ext cx="165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Business</a:t>
            </a:r>
          </a:p>
          <a:p>
            <a:pPr algn="ctr"/>
            <a:r>
              <a:rPr lang="en-IN" sz="1200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24D6D-5117-8D14-FAB9-5CC208A9F768}"/>
              </a:ext>
            </a:extLst>
          </p:cNvPr>
          <p:cNvSpPr txBox="1"/>
          <p:nvPr/>
        </p:nvSpPr>
        <p:spPr>
          <a:xfrm>
            <a:off x="8866092" y="6087041"/>
            <a:ext cx="165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Persistence</a:t>
            </a:r>
          </a:p>
          <a:p>
            <a:pPr algn="ctr"/>
            <a:r>
              <a:rPr lang="en-IN" sz="1200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Layer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1EECE8B-F63E-6E82-B10E-D8EEEC83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53" y="3301918"/>
            <a:ext cx="1007487" cy="25415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342652-C348-F446-9828-98F562A4600F}"/>
              </a:ext>
            </a:extLst>
          </p:cNvPr>
          <p:cNvSpPr/>
          <p:nvPr/>
        </p:nvSpPr>
        <p:spPr>
          <a:xfrm>
            <a:off x="9089514" y="3200835"/>
            <a:ext cx="1212812" cy="456305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Repository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C3BD0A6-1AE0-3975-30DB-DC22250B31A5}"/>
              </a:ext>
            </a:extLst>
          </p:cNvPr>
          <p:cNvSpPr/>
          <p:nvPr/>
        </p:nvSpPr>
        <p:spPr>
          <a:xfrm>
            <a:off x="7183920" y="3200835"/>
            <a:ext cx="1212812" cy="456305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Service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D949042-073F-8A08-196B-18CCC062AB67}"/>
              </a:ext>
            </a:extLst>
          </p:cNvPr>
          <p:cNvSpPr/>
          <p:nvPr/>
        </p:nvSpPr>
        <p:spPr>
          <a:xfrm>
            <a:off x="5292369" y="3200835"/>
            <a:ext cx="1212812" cy="456305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Model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AB5452-0E59-1DD1-6E91-2D47C0A031AB}"/>
              </a:ext>
            </a:extLst>
          </p:cNvPr>
          <p:cNvSpPr/>
          <p:nvPr/>
        </p:nvSpPr>
        <p:spPr>
          <a:xfrm>
            <a:off x="3720968" y="3200834"/>
            <a:ext cx="1212812" cy="456305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Controller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956F1E1D-E740-B000-DAD5-EBA5F3D1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56" y="3110704"/>
            <a:ext cx="636592" cy="63659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F38C77D1-6E49-B344-234C-F26E3A305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12" y="2309887"/>
            <a:ext cx="366265" cy="340926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8794C81-06D1-7237-D12A-FCDBB5923FB5}"/>
              </a:ext>
            </a:extLst>
          </p:cNvPr>
          <p:cNvCxnSpPr>
            <a:cxnSpLocks/>
          </p:cNvCxnSpPr>
          <p:nvPr/>
        </p:nvCxnSpPr>
        <p:spPr>
          <a:xfrm flipH="1">
            <a:off x="3012442" y="2657985"/>
            <a:ext cx="2120" cy="456305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073811A-2367-49AE-8DE9-7415BC6F1F47}"/>
              </a:ext>
            </a:extLst>
          </p:cNvPr>
          <p:cNvSpPr txBox="1"/>
          <p:nvPr/>
        </p:nvSpPr>
        <p:spPr>
          <a:xfrm>
            <a:off x="2357337" y="1520925"/>
            <a:ext cx="1228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“” - empty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null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6EEC6D-AF25-906E-2D7B-FBA5BB9AA238}"/>
              </a:ext>
            </a:extLst>
          </p:cNvPr>
          <p:cNvCxnSpPr/>
          <p:nvPr/>
        </p:nvCxnSpPr>
        <p:spPr>
          <a:xfrm>
            <a:off x="3006944" y="1968961"/>
            <a:ext cx="0" cy="340926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E5A9C7B5-D95A-CCC7-932B-BBE447C2D7C2}"/>
              </a:ext>
            </a:extLst>
          </p:cNvPr>
          <p:cNvSpPr txBox="1"/>
          <p:nvPr/>
        </p:nvSpPr>
        <p:spPr>
          <a:xfrm>
            <a:off x="2373743" y="4885189"/>
            <a:ext cx="1228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accent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yyyy-MM-dd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accent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HH:mm</a:t>
            </a: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F830D2C2-1E40-4E2D-177A-27F14F83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51" y="4165684"/>
            <a:ext cx="340926" cy="340926"/>
          </a:xfrm>
          <a:prstGeom prst="rect">
            <a:avLst/>
          </a:prstGeom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BD5C5CD-0A8E-1D7E-FA83-5314B23BB806}"/>
              </a:ext>
            </a:extLst>
          </p:cNvPr>
          <p:cNvCxnSpPr>
            <a:cxnSpLocks/>
          </p:cNvCxnSpPr>
          <p:nvPr/>
        </p:nvCxnSpPr>
        <p:spPr>
          <a:xfrm>
            <a:off x="3023350" y="4506610"/>
            <a:ext cx="0" cy="419013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B616D55-CDE2-DEA7-0FD8-2C304360ABC9}"/>
              </a:ext>
            </a:extLst>
          </p:cNvPr>
          <p:cNvCxnSpPr>
            <a:cxnSpLocks/>
          </p:cNvCxnSpPr>
          <p:nvPr/>
        </p:nvCxnSpPr>
        <p:spPr>
          <a:xfrm>
            <a:off x="3012442" y="3747296"/>
            <a:ext cx="0" cy="418388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02F5FAD9-AB77-D1C1-CB1C-553C43275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3" y="3013812"/>
            <a:ext cx="681852" cy="68185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EDF1D69F-7DF3-96AD-DB84-F607C07F5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5" y="3539236"/>
            <a:ext cx="271970" cy="27197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46555F94-E27F-45DD-4469-E9E474D6F9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8" y="3218753"/>
            <a:ext cx="271970" cy="27197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CB29149-C9A4-DDFC-0C49-7075CA45D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2" y="2900356"/>
            <a:ext cx="271970" cy="271970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218E22E-7BD7-5040-59A2-BF484FD20CA7}"/>
              </a:ext>
            </a:extLst>
          </p:cNvPr>
          <p:cNvCxnSpPr>
            <a:cxnSpLocks/>
          </p:cNvCxnSpPr>
          <p:nvPr/>
        </p:nvCxnSpPr>
        <p:spPr>
          <a:xfrm flipV="1">
            <a:off x="1472257" y="3420276"/>
            <a:ext cx="1188554" cy="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4F8ECE8-B4DB-4E9B-2AE0-E9DF7E841A6E}"/>
              </a:ext>
            </a:extLst>
          </p:cNvPr>
          <p:cNvCxnSpPr>
            <a:cxnSpLocks/>
          </p:cNvCxnSpPr>
          <p:nvPr/>
        </p:nvCxnSpPr>
        <p:spPr>
          <a:xfrm flipH="1">
            <a:off x="1472257" y="3286738"/>
            <a:ext cx="1179590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57A353A1-8895-1149-5AA5-517905E7F5B9}"/>
              </a:ext>
            </a:extLst>
          </p:cNvPr>
          <p:cNvSpPr txBox="1"/>
          <p:nvPr/>
        </p:nvSpPr>
        <p:spPr>
          <a:xfrm>
            <a:off x="1469084" y="3429000"/>
            <a:ext cx="118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 Response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5B81A9D-50DB-4F11-5629-176787BFFFEF}"/>
              </a:ext>
            </a:extLst>
          </p:cNvPr>
          <p:cNvSpPr txBox="1"/>
          <p:nvPr/>
        </p:nvSpPr>
        <p:spPr>
          <a:xfrm>
            <a:off x="1478049" y="3036341"/>
            <a:ext cx="118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 Request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F1DAB2-561D-AD3D-AFE5-40875ED2FB92}"/>
              </a:ext>
            </a:extLst>
          </p:cNvPr>
          <p:cNvSpPr txBox="1"/>
          <p:nvPr/>
        </p:nvSpPr>
        <p:spPr>
          <a:xfrm>
            <a:off x="425488" y="3740971"/>
            <a:ext cx="681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DCEB1CF-AA67-9B11-3971-4DC839312A06}"/>
              </a:ext>
            </a:extLst>
          </p:cNvPr>
          <p:cNvCxnSpPr>
            <a:cxnSpLocks/>
            <a:stCxn id="172" idx="3"/>
            <a:endCxn id="131" idx="1"/>
          </p:cNvCxnSpPr>
          <p:nvPr/>
        </p:nvCxnSpPr>
        <p:spPr>
          <a:xfrm flipV="1">
            <a:off x="3272648" y="3428987"/>
            <a:ext cx="448320" cy="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773AF86-E05F-5F01-F20C-531010F92A8C}"/>
              </a:ext>
            </a:extLst>
          </p:cNvPr>
          <p:cNvCxnSpPr>
            <a:stCxn id="131" idx="3"/>
            <a:endCxn id="110" idx="1"/>
          </p:cNvCxnSpPr>
          <p:nvPr/>
        </p:nvCxnSpPr>
        <p:spPr>
          <a:xfrm>
            <a:off x="4933780" y="3428987"/>
            <a:ext cx="3585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61E373B-E5B8-EAB9-8412-1E412BFF1C13}"/>
              </a:ext>
            </a:extLst>
          </p:cNvPr>
          <p:cNvCxnSpPr>
            <a:stCxn id="110" idx="3"/>
            <a:endCxn id="76" idx="1"/>
          </p:cNvCxnSpPr>
          <p:nvPr/>
        </p:nvCxnSpPr>
        <p:spPr>
          <a:xfrm flipV="1">
            <a:off x="6505181" y="3420276"/>
            <a:ext cx="678739" cy="8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98059A9-B122-4966-FBBC-7C1477F95AC7}"/>
              </a:ext>
            </a:extLst>
          </p:cNvPr>
          <p:cNvCxnSpPr>
            <a:stCxn id="76" idx="3"/>
            <a:endCxn id="37" idx="1"/>
          </p:cNvCxnSpPr>
          <p:nvPr/>
        </p:nvCxnSpPr>
        <p:spPr>
          <a:xfrm>
            <a:off x="8396732" y="3428988"/>
            <a:ext cx="69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7572B5E-02EA-0C29-A5D2-03D49946D749}"/>
              </a:ext>
            </a:extLst>
          </p:cNvPr>
          <p:cNvCxnSpPr>
            <a:stCxn id="37" idx="3"/>
            <a:endCxn id="69" idx="1"/>
          </p:cNvCxnSpPr>
          <p:nvPr/>
        </p:nvCxnSpPr>
        <p:spPr>
          <a:xfrm>
            <a:off x="10302326" y="3428988"/>
            <a:ext cx="455321" cy="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50D44-D1AF-6415-56FE-8A715490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1371421"/>
            <a:ext cx="975444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0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28C14-0398-C709-9E17-C7C19A1B41CC}"/>
              </a:ext>
            </a:extLst>
          </p:cNvPr>
          <p:cNvSpPr txBox="1"/>
          <p:nvPr/>
        </p:nvSpPr>
        <p:spPr>
          <a:xfrm>
            <a:off x="905435" y="582706"/>
            <a:ext cx="1009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 GitHub link of the source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 response status 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4C4E8-9F52-7FB8-619A-51198F55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6" y="601735"/>
            <a:ext cx="8618967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6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6AB7C9-195D-B151-9E0C-F79A4FA8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456942"/>
            <a:ext cx="8702794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E7DB2-D77B-CFDB-DFB8-D80D6DD6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41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B9F4E7-618D-3AE1-BE72-332D2F6B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E9D3CC-F167-82BB-F157-B0036135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1E47174-33B5-7BB7-7336-D501B88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885" y="6123948"/>
            <a:ext cx="438822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http://localhost:8080/all_requests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E29BD-0963-D869-7E34-EEB54836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2" y="259976"/>
            <a:ext cx="10357956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7AD836-E482-141C-0048-36A3C603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2" y="455374"/>
            <a:ext cx="7587321" cy="4484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4B24B-C95F-DE73-C018-62495DEB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3" y="5461600"/>
            <a:ext cx="11321253" cy="10486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5D5990-11CC-3CBA-8DF4-40553A703AED}"/>
              </a:ext>
            </a:extLst>
          </p:cNvPr>
          <p:cNvCxnSpPr/>
          <p:nvPr/>
        </p:nvCxnSpPr>
        <p:spPr>
          <a:xfrm>
            <a:off x="385485" y="5226424"/>
            <a:ext cx="1144286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B36FD-0454-5C99-8675-7332C67D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00" y="259977"/>
            <a:ext cx="10366397" cy="551254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1E47174-33B5-7BB7-7336-D501B88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10" y="6123948"/>
            <a:ext cx="4222376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http://localhost:8080/add_request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1E47174-33B5-7BB7-7336-D501B88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885" y="6123948"/>
            <a:ext cx="438822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http://localhost:8080/all_requests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45A83-2588-B29C-5607-C2E3A9C9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7" y="286871"/>
            <a:ext cx="10458706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D43973-C6EB-00FC-1CFB-18EC9C1D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25"/>
            <a:ext cx="12192000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1E47174-33B5-7BB7-7336-D501B889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885" y="6123948"/>
            <a:ext cx="438822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http://localhost:8080/all_requests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B4C6-D172-28AB-2BD9-20B1A2B9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24" y="313766"/>
            <a:ext cx="10410952" cy="55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73</Words>
  <Application>Microsoft Office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Swaruban M</dc:creator>
  <cp:lastModifiedBy>Sathya Swaruban M</cp:lastModifiedBy>
  <cp:revision>55</cp:revision>
  <dcterms:created xsi:type="dcterms:W3CDTF">2023-11-16T16:02:12Z</dcterms:created>
  <dcterms:modified xsi:type="dcterms:W3CDTF">2023-11-19T14:51:55Z</dcterms:modified>
</cp:coreProperties>
</file>