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61" r:id="rId3"/>
    <p:sldId id="284" r:id="rId4"/>
    <p:sldId id="285" r:id="rId5"/>
    <p:sldId id="259" r:id="rId6"/>
    <p:sldId id="287" r:id="rId7"/>
    <p:sldId id="306" r:id="rId8"/>
    <p:sldId id="288" r:id="rId9"/>
    <p:sldId id="289" r:id="rId10"/>
    <p:sldId id="290" r:id="rId11"/>
    <p:sldId id="291" r:id="rId12"/>
    <p:sldId id="292" r:id="rId13"/>
    <p:sldId id="308" r:id="rId14"/>
    <p:sldId id="293" r:id="rId15"/>
    <p:sldId id="294" r:id="rId16"/>
    <p:sldId id="307" r:id="rId17"/>
    <p:sldId id="286" r:id="rId18"/>
    <p:sldId id="309" r:id="rId19"/>
    <p:sldId id="275" r:id="rId20"/>
    <p:sldId id="295" r:id="rId21"/>
    <p:sldId id="296" r:id="rId22"/>
    <p:sldId id="303" r:id="rId23"/>
    <p:sldId id="298" r:id="rId24"/>
    <p:sldId id="299" r:id="rId25"/>
    <p:sldId id="297" r:id="rId26"/>
    <p:sldId id="300" r:id="rId27"/>
    <p:sldId id="301" r:id="rId28"/>
    <p:sldId id="302" r:id="rId29"/>
    <p:sldId id="304" r:id="rId30"/>
    <p:sldId id="305" r:id="rId31"/>
    <p:sldId id="311" r:id="rId32"/>
    <p:sldId id="310" r:id="rId33"/>
  </p:sldIdLst>
  <p:sldSz cx="9144000" cy="5143500" type="screen16x9"/>
  <p:notesSz cx="6858000" cy="9144000"/>
  <p:embeddedFontLst>
    <p:embeddedFont>
      <p:font typeface="Roboto Condensed" charset="0"/>
      <p:regular r:id="rId35"/>
      <p:bold r:id="rId36"/>
      <p:italic r:id="rId37"/>
      <p:boldItalic r:id="rId38"/>
    </p:embeddedFont>
    <p:embeddedFont>
      <p:font typeface="Roboto Condensed Light" charset="0"/>
      <p:regular r:id="rId39"/>
      <p:bold r:id="rId40"/>
      <p:italic r:id="rId41"/>
      <p:boldItalic r:id="rId42"/>
    </p:embeddedFont>
    <p:embeddedFont>
      <p:font typeface="Arvo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1555507-5468-466E-9EFE-6A5D457954A0}">
  <a:tblStyle styleId="{A1555507-5468-466E-9EFE-6A5D457954A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16528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ENERGY RESOURCEFUL BLUETOOTH SWAPPING IN ANDROID DEVICES</a:t>
            </a:r>
            <a:endParaRPr lang="e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4171950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 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S.SURIYAN 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4273416"/>
            <a:ext cx="4114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GUIDED BY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4678457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Dr.R.U.Anitha., MCA., M.Phil., Ph.D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SECURE TRANSMITTING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destination node is chosen from the device the packet that re required to be sent to the destination is made ready.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later the packets are sent in the Bluetooth network that is established between the two devices.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packets that are send is directly delivered to the destination without using any intermediate for communication. 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10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1393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CONNECTION RESCHEDULING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packets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received. Once the packets are sending from the source the packets travel through the Bluetooth network and reach the destination device.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packets are received by the device and are processed. After processing the request the previous module is continued here to deliver packets from here to the source device.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Again the same process is repeated to deliver the packets.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11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6693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ENERGY REDUCTION INTENDED FOR BLUETOOTH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CONVENTION</a:t>
            </a:r>
            <a:endParaRPr lang="en" sz="18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communication between the devices is achieved using Bluetooth.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the connection is peer to peer connection.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done by reducing the monitoring time of devices in the network often.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Here the monitoring is reduced and when ever needed it is implemented. Thus it helps in reducing the power consumption. Thus the system is made energy efficient.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12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1783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DATA FLOW DIAGRAM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See the DFD here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 FLOW DIAGRAM LEVEL-1</a:t>
            </a:r>
            <a:endParaRPr lang="en"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14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Content Placeholder 3" descr="C:\Users\SPIT09\Desktop\anto\dfd0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71600" y="1535663"/>
            <a:ext cx="500096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872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 FLOW DIAGRAM LEVEL-2</a:t>
            </a:r>
            <a:endParaRPr lang="en"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15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Content Placeholder 3" descr="C:\Users\SPIT09\Desktop\anto\dfd1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399" y="1657350"/>
            <a:ext cx="759248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143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SYSTEM ARCHITECTURE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See the Architecture here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17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2" name="Content Placeholder 3" descr="C:\Users\SPIT09\Desktop\arch.jp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00150"/>
            <a:ext cx="55245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881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SCREENSHOTS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See the Tested Screenshots here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rgbClr val="FF9800"/>
                </a:solidFill>
              </a:rPr>
              <a:t>TURN ON </a:t>
            </a:r>
            <a:r>
              <a:rPr lang="en-US" b="1" dirty="0" smtClean="0">
                <a:solidFill>
                  <a:srgbClr val="FF9800"/>
                </a:solidFill>
              </a:rPr>
              <a:t>BLUETOOTH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It is the Initial Step while open the app.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  <p:pic>
        <p:nvPicPr>
          <p:cNvPr id="6" name="Picture 2" descr="D:\FILES\SURIYAN MAIN PROJECT\Screenshots\Screenshot_2017-05-11-14-11-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4326" y="839000"/>
            <a:ext cx="1888500" cy="348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Bluetooth has transformed itself from a cable replacement technology to a wireless technology that connects people and machines.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process we propose a noble system to reduce the power that is wasted during the practice of Bluetooth in a well proficient style.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we propose a system to communicate between two android devices independently without any intermediate.</a:t>
            </a:r>
            <a:endParaRPr lang="en" sz="20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rgbClr val="FF9800"/>
                </a:solidFill>
              </a:rPr>
              <a:t>NEARBY </a:t>
            </a:r>
            <a:r>
              <a:rPr lang="en-US" b="1" dirty="0" smtClean="0">
                <a:solidFill>
                  <a:srgbClr val="FF9800"/>
                </a:solidFill>
              </a:rPr>
              <a:t>DEVICES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Select name of the device   to made a connection.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  <p:pic>
        <p:nvPicPr>
          <p:cNvPr id="7" name="Picture 2" descr="D:\FILES\SURIYAN MAIN PROJECT\Screenshots\Screenshot_2017-05-11-14-11-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4325" y="839000"/>
            <a:ext cx="1888500" cy="335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423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800"/>
                </a:solidFill>
              </a:rPr>
              <a:t>INSTANT CHAT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/>
              <a:t>Chat instantly with destination device via Bluetooth.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  <p:pic>
        <p:nvPicPr>
          <p:cNvPr id="8" name="Content Placeholder 7" descr="Screenshot_2017-05-11-14-12-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27" y="806577"/>
            <a:ext cx="1888498" cy="33885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9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800"/>
                </a:solidFill>
              </a:rPr>
              <a:t>QUICK TEXT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/>
              <a:t>Quick text helps to send templates.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  <p:pic>
        <p:nvPicPr>
          <p:cNvPr id="7" name="Picture 2" descr="D:\FILES\SURIYAN MAIN PROJECT\Screenshots\Screenshot_2017-05-11-14-13-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19150"/>
            <a:ext cx="19050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79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800"/>
                </a:solidFill>
              </a:rPr>
              <a:t>CHAT THEME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/>
              <a:t>You can also change your chat theme here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  <p:pic>
        <p:nvPicPr>
          <p:cNvPr id="8" name="Picture 2" descr="D:\FILES\SURIYAN MAIN PROJECT\Screenshots\Screenshot_2017-05-11-14-18-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19150"/>
            <a:ext cx="1905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79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800"/>
                </a:solidFill>
              </a:rPr>
              <a:t>SETTINGS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/>
              <a:t>Several options to change your settings .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  <p:pic>
        <p:nvPicPr>
          <p:cNvPr id="7" name="Picture 2" descr="D:\FILES\SURIYAN MAIN PROJECT\Screenshots\Screenshot_2017-05-11-14-19-3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19150"/>
            <a:ext cx="1905000" cy="3436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79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800"/>
                </a:solidFill>
              </a:rPr>
              <a:t>PHOTO SHARE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/>
              <a:t>Instantly you can Share photos here.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  <p:pic>
        <p:nvPicPr>
          <p:cNvPr id="7" name="Picture 2" descr="D:\FILES\SURIYAN MAIN PROJECT\Screenshots\Screenshot_2017-05-11-14-13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19150"/>
            <a:ext cx="1904999" cy="335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79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800"/>
                </a:solidFill>
              </a:rPr>
              <a:t>DEVICE TO SHARE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/>
              <a:t>Choose your destination device to share photos.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  <p:pic>
        <p:nvPicPr>
          <p:cNvPr id="8" name="Picture 2" descr="D:\FILES\SURIYAN MAIN PROJECT\Screenshots\Screenshot_2017-05-11-14-16-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19150"/>
            <a:ext cx="1861705" cy="335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79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800"/>
                </a:solidFill>
              </a:rPr>
              <a:t>CONFIRMATION TO RECEIVE THE FILE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/>
              <a:t>Your destination should accept your file transfer request.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27</a:t>
            </a:fld>
            <a:endParaRPr lang="en"/>
          </a:p>
        </p:txBody>
      </p:sp>
      <p:pic>
        <p:nvPicPr>
          <p:cNvPr id="7" name="Picture 2" descr="D:\FILES\SURIYAN MAIN PROJECT\Screenshots\IMG-20170511-WA005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19150"/>
            <a:ext cx="19050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79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800"/>
                </a:solidFill>
              </a:rPr>
              <a:t>File Transferring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/>
              <a:t>Selected File is sharing here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  <p:pic>
        <p:nvPicPr>
          <p:cNvPr id="8" name="Picture 2" descr="D:\FILES\SURIYAN MAIN PROJECT\Screenshots\Screenshot_2017-05-11-14-17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19150"/>
            <a:ext cx="1905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79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800"/>
                </a:solidFill>
              </a:rPr>
              <a:t>WARNING BEFORE CLOSING BLUETOOTH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/>
              <a:t>Warning prompt to close your </a:t>
            </a:r>
            <a:r>
              <a:rPr lang="en-US" sz="2000" smtClean="0"/>
              <a:t>Bluetooth Connection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29</a:t>
            </a:fld>
            <a:endParaRPr lang="en"/>
          </a:p>
        </p:txBody>
      </p:sp>
      <p:pic>
        <p:nvPicPr>
          <p:cNvPr id="8" name="Picture 2" descr="D:\FILES\SURIYAN MAIN PROJECT\Screenshots\Screenshot_2017-05-11-14-22-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19150"/>
            <a:ext cx="19050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79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existing system has a lot of drawbacks like more power usage while Bluetooth is in use. </a:t>
            </a: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delivery from one device to another device requires intermediate to transfer the data packets.</a:t>
            </a: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existing system tools show less efficiency in data packet delivery due to intermediate interference.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13207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22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the problems in the existing system where analyzed and has overcome in the proposed system as well. 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project is designed in a user friendly way. All the requirements are met and fulfilled.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project shows well reliable data transfer rate.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data’s are transferred and maintained in secure manner.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project shows reliable data transfer and also show reliable power consumption.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30</a:t>
            </a:fld>
            <a:endParaRPr lang="en" dirty="0"/>
          </a:p>
        </p:txBody>
      </p:sp>
      <p:grpSp>
        <p:nvGrpSpPr>
          <p:cNvPr id="2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5096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22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Enhancing security by encryption.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Improving the range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Bluetooth.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Improving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speed of communication.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Extending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Frequency Band.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31</a:t>
            </a:fld>
            <a:endParaRPr lang="en" dirty="0"/>
          </a:p>
        </p:txBody>
      </p:sp>
      <p:grpSp>
        <p:nvGrpSpPr>
          <p:cNvPr id="2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5096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32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9800"/>
                </a:solidFill>
              </a:rPr>
              <a:t>THANK YOU</a:t>
            </a:r>
            <a:endParaRPr lang="en" sz="6000" dirty="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</a:t>
            </a:r>
            <a:r>
              <a:rPr lang="en" sz="2000" b="1" dirty="0" smtClean="0"/>
              <a:t>?</a:t>
            </a:r>
            <a:endParaRPr lang="en" sz="2000" b="1" dirty="0"/>
          </a:p>
        </p:txBody>
      </p:sp>
      <p:grpSp>
        <p:nvGrpSpPr>
          <p:cNvPr id="2" name="Shape 505"/>
          <p:cNvGrpSpPr/>
          <p:nvPr/>
        </p:nvGrpSpPr>
        <p:grpSpPr>
          <a:xfrm>
            <a:off x="3996209" y="966816"/>
            <a:ext cx="1197664" cy="1126776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project is to develop an android application for data transfer in a network without any intermediate interference.</a:t>
            </a:r>
          </a:p>
          <a:p>
            <a:pPr lvl="0" algn="just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devices between the ranges can communicate with the help of the developed android application.</a:t>
            </a:r>
          </a:p>
          <a:p>
            <a:pPr lvl="0" algn="just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power consumption due to the use of the application is reduces efficiently to make the application more effective.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8611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MODULES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See the Number of modules.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NUMBER OF MODULES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Device Scanning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Device Authentication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Secure Transmitting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Connection Rescheduling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Energy reduction intended for Bluetooth convention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7075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MODULES DESCRIPTION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See the Description of modules.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DEVICE SCANNING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pplication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intended to scan or sensor  devices that are near by or reachable to the range of Bluetooth from the mobile device.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devices are scanned with less energy consumption from the device to increase power efficiency during the processing of the system.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the sensing is completed the device lists all the devices that are available to communicate. Thus allowing us to select a device to communicate.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5096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DEVICE AUTHENTICATION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devices that are available are listed the device is chosen to communicate.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the device is chosen an authentication request is sent to the native device to accept the connection.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done internally to reduce complexity to the user who used the application.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authentication is accepted by the native device and then only the communication connection is made between the two device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9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14237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794</Words>
  <Application>Microsoft Office PowerPoint</Application>
  <PresentationFormat>On-screen Show (16:9)</PresentationFormat>
  <Paragraphs>124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Roboto Condensed</vt:lpstr>
      <vt:lpstr>Times New Roman</vt:lpstr>
      <vt:lpstr>Roboto Condensed Light</vt:lpstr>
      <vt:lpstr>Arvo</vt:lpstr>
      <vt:lpstr>Salerio template</vt:lpstr>
      <vt:lpstr>ENERGY RESOURCEFUL BLUETOOTH SWAPPING IN ANDROID DEVICES</vt:lpstr>
      <vt:lpstr>ABSTRACT</vt:lpstr>
      <vt:lpstr>EXISTING SYSTEM</vt:lpstr>
      <vt:lpstr>PROPOSED SYSTEM</vt:lpstr>
      <vt:lpstr>MODULES</vt:lpstr>
      <vt:lpstr>NUMBER OF MODULES</vt:lpstr>
      <vt:lpstr>MODULES DESCRIPTION</vt:lpstr>
      <vt:lpstr>DEVICE SCANNING</vt:lpstr>
      <vt:lpstr>DEVICE AUTHENTICATION</vt:lpstr>
      <vt:lpstr>SECURE TRANSMITTING</vt:lpstr>
      <vt:lpstr>CONNECTION RESCHEDULING</vt:lpstr>
      <vt:lpstr>ENERGY REDUCTION INTENDED FOR BLUETOOTH CONVENTION</vt:lpstr>
      <vt:lpstr>DATA FLOW DIAGRAM</vt:lpstr>
      <vt:lpstr>DATA FLOW DIAGRAM LEVEL-1</vt:lpstr>
      <vt:lpstr>DATA FLOW DIAGRAM LEVEL-2</vt:lpstr>
      <vt:lpstr>SYSTEM ARCHITECTURE</vt:lpstr>
      <vt:lpstr>SYSTEM ARCHITECTURE</vt:lpstr>
      <vt:lpstr>SCREENSHOTS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CONCLUSION</vt:lpstr>
      <vt:lpstr>FUTURE ENHANCEMENTS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Suriyan</dc:creator>
  <cp:lastModifiedBy>suriyan.s</cp:lastModifiedBy>
  <cp:revision>50</cp:revision>
  <dcterms:modified xsi:type="dcterms:W3CDTF">2017-06-29T04:37:15Z</dcterms:modified>
</cp:coreProperties>
</file>