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72" r:id="rId4"/>
    <p:sldId id="273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89" r:id="rId24"/>
    <p:sldId id="290" r:id="rId25"/>
    <p:sldId id="300" r:id="rId26"/>
    <p:sldId id="291" r:id="rId27"/>
    <p:sldId id="292" r:id="rId28"/>
    <p:sldId id="293" r:id="rId29"/>
    <p:sldId id="301" r:id="rId30"/>
    <p:sldId id="299" r:id="rId31"/>
    <p:sldId id="295" r:id="rId32"/>
    <p:sldId id="296" r:id="rId33"/>
    <p:sldId id="297" r:id="rId34"/>
    <p:sldId id="298" r:id="rId35"/>
    <p:sldId id="294" r:id="rId36"/>
    <p:sldId id="302" r:id="rId37"/>
    <p:sldId id="303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9D68-744C-4E46-8D20-72D9E7BA6E3B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99EDC-E354-483B-9EB3-59AE9D75E9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99EDC-E354-483B-9EB3-59AE9D75E9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EE4136-BAD4-4F1D-9398-CE8338425B83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0E68EF1-132C-4867-8E7C-EDF5D94B8A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ENERGY RESOURCEFUL BLUETOOTH SWAPPING IN ANDROID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			</a:t>
            </a:r>
          </a:p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S.SURIYAN </a:t>
            </a:r>
          </a:p>
          <a:p>
            <a:r>
              <a:rPr lang="en-US" dirty="0" smtClean="0"/>
              <a:t>III-MCA-B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8100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Guided by</a:t>
            </a:r>
          </a:p>
          <a:p>
            <a:r>
              <a:rPr lang="en-US" dirty="0" smtClean="0"/>
              <a:t>Mr. D . PRABHAKARAN , </a:t>
            </a:r>
          </a:p>
          <a:p>
            <a:r>
              <a:rPr lang="en-US" smtClean="0"/>
              <a:t>AP-MCA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SECURE TRANSMITTING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module, after the destination node is chosen from the device the packet that re required to be sent to the destination is made ready.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later the packets are sent in the Bluetooth network that is established between the two devices.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packets that are send is directly delivered to the destination without using any intermediate for communication.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reliability and security is achieved higher in the application. Also the traffic is considerably high since this is a peer to peer connection.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CONNECTION RESCHEDULING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module the packets are received. Once the packets are sending from the source the packets travel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Bluetooth network and reach the destination device.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packets are received by the device and are processed. After processing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request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previous module is continued here to deliver packets from here to the source device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Again the same process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deliver the packets.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ENERGY REDUCTION INTENDED FOR BLUETOOTH CONVENTION: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the data communication between the devices is achieved using Bluetooth.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connection is peer to peer connection.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energy used in the connection by the devices is made less in this module.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done by reducing the monitoring time of devices in the network often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the monitoring is reduced and when ever needed it is implemented. Thus it helps in reducing the power consumption. Thus the system is made energy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PIT09\Desktop\anto\dfd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81200" y="2133600"/>
            <a:ext cx="500096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 FLOW DIAGRAM LEVEL-1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PIT09\Desktop\anto\dfd1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2209800"/>
            <a:ext cx="759248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 FLOW DIAGRAM LEVEL-2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PIT09\Desktop\anto\dfd2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438400"/>
            <a:ext cx="82296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 FLOW DIAGRAM LEVEL-3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PIT09\Desktop\anto\dfd3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 FLOW DIAGRAM LEVEL-4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SAMPLE CODE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onRESUME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onResume</a:t>
            </a:r>
            <a:r>
              <a:rPr lang="en-US" b="1" dirty="0" smtClean="0"/>
              <a:t>()</a:t>
            </a:r>
            <a:endParaRPr lang="en-US" dirty="0" smtClean="0"/>
          </a:p>
          <a:p>
            <a:r>
              <a:rPr lang="en-US" b="1" dirty="0" smtClean="0"/>
              <a:t>    {</a:t>
            </a:r>
            <a:endParaRPr lang="en-US" dirty="0" smtClean="0"/>
          </a:p>
          <a:p>
            <a:r>
              <a:rPr lang="en-US" b="1" dirty="0" smtClean="0"/>
              <a:t>        this;</a:t>
            </a:r>
            <a:endParaRPr lang="en-US" dirty="0" smtClean="0"/>
          </a:p>
          <a:p>
            <a:r>
              <a:rPr lang="en-US" b="1" dirty="0" smtClean="0"/>
              <a:t>        JVM INSTR </a:t>
            </a:r>
            <a:r>
              <a:rPr lang="en-US" b="1" dirty="0" err="1" smtClean="0"/>
              <a:t>monitorenter</a:t>
            </a:r>
            <a:r>
              <a:rPr lang="en-US" b="1" dirty="0" smtClean="0"/>
              <a:t> 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super.onResume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setImage</a:t>
            </a:r>
            <a:r>
              <a:rPr lang="en-US" b="1" dirty="0" smtClean="0"/>
              <a:t>(</a:t>
            </a:r>
            <a:r>
              <a:rPr lang="en-US" b="1" dirty="0" err="1" smtClean="0"/>
              <a:t>appPrefs.getBG</a:t>
            </a:r>
            <a:r>
              <a:rPr lang="en-US" b="1" dirty="0" smtClean="0"/>
              <a:t>());</a:t>
            </a:r>
            <a:endParaRPr lang="en-US" dirty="0" smtClean="0"/>
          </a:p>
          <a:p>
            <a:r>
              <a:rPr lang="en-US" b="1" dirty="0" smtClean="0"/>
              <a:t>        items = </a:t>
            </a:r>
            <a:r>
              <a:rPr lang="en-US" b="1" dirty="0" err="1" smtClean="0"/>
              <a:t>appPrefs.getQuickText</a:t>
            </a:r>
            <a:r>
              <a:rPr lang="en-US" b="1" dirty="0" smtClean="0"/>
              <a:t>().split("XXXX");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Log.e</a:t>
            </a:r>
            <a:r>
              <a:rPr lang="en-US" b="1" dirty="0" smtClean="0"/>
              <a:t>("</a:t>
            </a:r>
            <a:r>
              <a:rPr lang="en-US" b="1" dirty="0" err="1" smtClean="0"/>
              <a:t>BluetoothChat</a:t>
            </a:r>
            <a:r>
              <a:rPr lang="en-US" b="1" dirty="0" smtClean="0"/>
              <a:t>", "+ ON RESUME +");</a:t>
            </a:r>
            <a:endParaRPr lang="en-US" dirty="0" smtClean="0"/>
          </a:p>
          <a:p>
            <a:r>
              <a:rPr lang="en-US" b="1" dirty="0" smtClean="0"/>
              <a:t>        if (</a:t>
            </a:r>
            <a:r>
              <a:rPr lang="en-US" b="1" dirty="0" err="1" smtClean="0"/>
              <a:t>mChatService</a:t>
            </a:r>
            <a:r>
              <a:rPr lang="en-US" b="1" dirty="0" smtClean="0"/>
              <a:t> != null &amp;&amp; </a:t>
            </a:r>
            <a:r>
              <a:rPr lang="en-US" b="1" dirty="0" err="1" smtClean="0"/>
              <a:t>mChatService.getState</a:t>
            </a:r>
            <a:r>
              <a:rPr lang="en-US" b="1" dirty="0" smtClean="0"/>
              <a:t>() == 0)</a:t>
            </a:r>
            <a:endParaRPr lang="en-US" dirty="0" smtClean="0"/>
          </a:p>
          <a:p>
            <a:r>
              <a:rPr lang="en-US" b="1" dirty="0" smtClean="0"/>
              <a:t>        {</a:t>
            </a:r>
            <a:endParaRPr lang="en-US" dirty="0" smtClean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mChatService.start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}</a:t>
            </a:r>
            <a:endParaRPr lang="en-US" dirty="0" smtClean="0"/>
          </a:p>
          <a:p>
            <a:r>
              <a:rPr lang="en-US" b="1" dirty="0" smtClean="0"/>
              <a:t>        this;</a:t>
            </a:r>
            <a:endParaRPr lang="en-US" dirty="0" smtClean="0"/>
          </a:p>
          <a:p>
            <a:r>
              <a:rPr lang="en-US" b="1" dirty="0" smtClean="0"/>
              <a:t>        JVM INSTR </a:t>
            </a:r>
            <a:r>
              <a:rPr lang="en-US" b="1" dirty="0" err="1" smtClean="0"/>
              <a:t>monitorexit</a:t>
            </a:r>
            <a:r>
              <a:rPr lang="en-US" b="1" dirty="0" smtClean="0"/>
              <a:t> ;</a:t>
            </a:r>
            <a:endParaRPr lang="en-US" dirty="0" smtClean="0"/>
          </a:p>
          <a:p>
            <a:r>
              <a:rPr lang="en-US" b="1" dirty="0" smtClean="0"/>
              <a:t>        return;</a:t>
            </a:r>
            <a:endParaRPr lang="en-US" dirty="0" smtClean="0"/>
          </a:p>
          <a:p>
            <a:r>
              <a:rPr lang="en-US" b="1" dirty="0" smtClean="0"/>
              <a:t>        Exception </a:t>
            </a:r>
            <a:r>
              <a:rPr lang="en-US" b="1" dirty="0" err="1" smtClean="0"/>
              <a:t>exception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b="1" dirty="0" smtClean="0"/>
              <a:t>        exception;</a:t>
            </a:r>
            <a:endParaRPr lang="en-US" dirty="0" smtClean="0"/>
          </a:p>
          <a:p>
            <a:r>
              <a:rPr lang="en-US" b="1" dirty="0" smtClean="0"/>
              <a:t>        throw exception;</a:t>
            </a:r>
            <a:endParaRPr lang="en-US" dirty="0" smtClean="0"/>
          </a:p>
          <a:p>
            <a:r>
              <a:rPr lang="en-US" b="1" dirty="0" smtClean="0"/>
              <a:t>    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onSTART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onStart</a:t>
            </a:r>
            <a:r>
              <a:rPr lang="en-US" b="1" dirty="0" smtClean="0"/>
              <a:t>()</a:t>
            </a:r>
            <a:endParaRPr lang="en-US" dirty="0" smtClean="0"/>
          </a:p>
          <a:p>
            <a:r>
              <a:rPr lang="en-US" b="1" dirty="0" smtClean="0"/>
              <a:t>    {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super.onStart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Log.e</a:t>
            </a:r>
            <a:r>
              <a:rPr lang="en-US" b="1" dirty="0" smtClean="0"/>
              <a:t>("</a:t>
            </a:r>
            <a:r>
              <a:rPr lang="en-US" b="1" dirty="0" err="1" smtClean="0"/>
              <a:t>BluetoothChat</a:t>
            </a:r>
            <a:r>
              <a:rPr lang="en-US" b="1" dirty="0" smtClean="0"/>
              <a:t>", "++ ON START ++");</a:t>
            </a:r>
            <a:endParaRPr lang="en-US" dirty="0" smtClean="0"/>
          </a:p>
          <a:p>
            <a:r>
              <a:rPr lang="en-US" b="1" dirty="0" smtClean="0"/>
              <a:t>        if (!</a:t>
            </a:r>
            <a:r>
              <a:rPr lang="en-US" b="1" dirty="0" err="1" smtClean="0"/>
              <a:t>mBluetoothAdapter.isEnabled</a:t>
            </a:r>
            <a:r>
              <a:rPr lang="en-US" b="1" dirty="0" smtClean="0"/>
              <a:t>())</a:t>
            </a:r>
            <a:endParaRPr lang="en-US" dirty="0" smtClean="0"/>
          </a:p>
          <a:p>
            <a:r>
              <a:rPr lang="en-US" b="1" dirty="0" smtClean="0"/>
              <a:t>        {</a:t>
            </a:r>
            <a:endParaRPr lang="en-US" dirty="0" smtClean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startActivityForResult</a:t>
            </a:r>
            <a:r>
              <a:rPr lang="en-US" b="1" dirty="0" smtClean="0"/>
              <a:t>(new Intent("</a:t>
            </a:r>
            <a:r>
              <a:rPr lang="en-US" b="1" dirty="0" err="1" smtClean="0"/>
              <a:t>android.bluetooth.adapter.action.REQUEST_ENABLE</a:t>
            </a:r>
            <a:r>
              <a:rPr lang="en-US" b="1" dirty="0" smtClean="0"/>
              <a:t>"), 2);</a:t>
            </a:r>
            <a:endParaRPr lang="en-US" dirty="0" smtClean="0"/>
          </a:p>
          <a:p>
            <a:r>
              <a:rPr lang="en-US" b="1" dirty="0" smtClean="0"/>
              <a:t>        } else</a:t>
            </a:r>
            <a:endParaRPr lang="en-US" dirty="0" smtClean="0"/>
          </a:p>
          <a:p>
            <a:r>
              <a:rPr lang="en-US" b="1" dirty="0" smtClean="0"/>
              <a:t>        if (</a:t>
            </a:r>
            <a:r>
              <a:rPr lang="en-US" b="1" dirty="0" err="1" smtClean="0"/>
              <a:t>mChatService</a:t>
            </a:r>
            <a:r>
              <a:rPr lang="en-US" b="1" dirty="0" smtClean="0"/>
              <a:t> == null)</a:t>
            </a:r>
            <a:endParaRPr lang="en-US" dirty="0" smtClean="0"/>
          </a:p>
          <a:p>
            <a:r>
              <a:rPr lang="en-US" b="1" dirty="0" smtClean="0"/>
              <a:t>        {</a:t>
            </a:r>
            <a:endParaRPr lang="en-US" dirty="0" smtClean="0"/>
          </a:p>
          <a:p>
            <a:r>
              <a:rPr lang="en-US" b="1" dirty="0" smtClean="0"/>
              <a:t>            </a:t>
            </a:r>
            <a:r>
              <a:rPr lang="en-US" b="1" dirty="0" err="1" smtClean="0"/>
              <a:t>setupChat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    return;</a:t>
            </a:r>
            <a:endParaRPr lang="en-US" dirty="0" smtClean="0"/>
          </a:p>
          <a:p>
            <a:r>
              <a:rPr lang="en-US" b="1" dirty="0" smtClean="0"/>
              <a:t>        }</a:t>
            </a:r>
            <a:endParaRPr lang="en-US" dirty="0" smtClean="0"/>
          </a:p>
          <a:p>
            <a:r>
              <a:rPr lang="en-US" b="1" dirty="0" smtClean="0"/>
              <a:t>    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Bluetooth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has transformed itself from a cable replacement technology to a wireless technology that connects people and machines.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process we propose a noble system to reduce the power that is wasted during the practice of Bluetooth in a well proficient style.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propose a system to communicate between two android devices independently without any intermediate.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onSTOP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public void </a:t>
            </a:r>
            <a:r>
              <a:rPr lang="en-US" b="1" dirty="0" err="1" smtClean="0"/>
              <a:t>onStop</a:t>
            </a:r>
            <a:r>
              <a:rPr lang="en-US" b="1" dirty="0" smtClean="0"/>
              <a:t>()</a:t>
            </a:r>
            <a:endParaRPr lang="en-US" dirty="0" smtClean="0"/>
          </a:p>
          <a:p>
            <a:r>
              <a:rPr lang="en-US" b="1" dirty="0" smtClean="0"/>
              <a:t>    {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super.onStop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Log.e</a:t>
            </a:r>
            <a:r>
              <a:rPr lang="en-US" b="1" dirty="0" smtClean="0"/>
              <a:t>("</a:t>
            </a:r>
            <a:r>
              <a:rPr lang="en-US" b="1" dirty="0" err="1" smtClean="0"/>
              <a:t>BluetoothChat</a:t>
            </a:r>
            <a:r>
              <a:rPr lang="en-US" b="1" dirty="0" smtClean="0"/>
              <a:t>", "-- ON STOP --");</a:t>
            </a:r>
            <a:endParaRPr lang="en-US" dirty="0" smtClean="0"/>
          </a:p>
          <a:p>
            <a:r>
              <a:rPr lang="en-US" b="1" dirty="0" smtClean="0"/>
              <a:t>    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setIMAGE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 void </a:t>
            </a:r>
            <a:r>
              <a:rPr lang="en-US" b="1" dirty="0" err="1" smtClean="0"/>
              <a:t>setImage</a:t>
            </a:r>
            <a:r>
              <a:rPr lang="en-US" b="1" dirty="0" smtClean="0"/>
              <a:t>(String s)</a:t>
            </a:r>
            <a:endParaRPr lang="en-US" dirty="0" smtClean="0"/>
          </a:p>
          <a:p>
            <a:r>
              <a:rPr lang="en-US" b="1" dirty="0" smtClean="0"/>
              <a:t>    {</a:t>
            </a:r>
            <a:endParaRPr lang="en-US" dirty="0" smtClean="0"/>
          </a:p>
          <a:p>
            <a:r>
              <a:rPr lang="en-US" b="1" dirty="0" smtClean="0"/>
              <a:t>        File </a:t>
            </a:r>
            <a:r>
              <a:rPr lang="en-US" b="1" dirty="0" err="1" smtClean="0"/>
              <a:t>file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b="1" dirty="0" smtClean="0"/>
              <a:t>        file = new File(s);</a:t>
            </a:r>
            <a:endParaRPr lang="en-US" dirty="0" smtClean="0"/>
          </a:p>
          <a:p>
            <a:r>
              <a:rPr lang="en-US" b="1" dirty="0" smtClean="0"/>
              <a:t>        if (!</a:t>
            </a:r>
            <a:r>
              <a:rPr lang="en-US" b="1" dirty="0" err="1" smtClean="0"/>
              <a:t>file.exists</a:t>
            </a:r>
            <a:r>
              <a:rPr lang="en-US" b="1" dirty="0" smtClean="0"/>
              <a:t>())</a:t>
            </a:r>
            <a:endParaRPr lang="en-US" dirty="0" smtClean="0"/>
          </a:p>
          <a:p>
            <a:r>
              <a:rPr lang="en-US" b="1" dirty="0" smtClean="0"/>
              <a:t>        {</a:t>
            </a:r>
            <a:endParaRPr lang="en-US" dirty="0" smtClean="0"/>
          </a:p>
          <a:p>
            <a:r>
              <a:rPr lang="en-US" b="1" dirty="0" smtClean="0"/>
              <a:t>            break MISSING_BLOCK_LABEL_75;</a:t>
            </a:r>
            <a:endParaRPr lang="en-US" dirty="0" smtClean="0"/>
          </a:p>
          <a:p>
            <a:r>
              <a:rPr lang="en-US" b="1" dirty="0" smtClean="0"/>
              <a:t>        }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ByteArrayOutputStream</a:t>
            </a:r>
            <a:r>
              <a:rPr lang="en-US" b="1" dirty="0" smtClean="0"/>
              <a:t> </a:t>
            </a:r>
            <a:r>
              <a:rPr lang="en-US" b="1" dirty="0" err="1" smtClean="0"/>
              <a:t>bytearrayoutputstream</a:t>
            </a:r>
            <a:r>
              <a:rPr lang="en-US" b="1" dirty="0" smtClean="0"/>
              <a:t> = new </a:t>
            </a:r>
            <a:r>
              <a:rPr lang="en-US" b="1" dirty="0" err="1" smtClean="0"/>
              <a:t>ByteArrayOutputStream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android.graphics.BitmapFactory.Options</a:t>
            </a:r>
            <a:r>
              <a:rPr lang="en-US" b="1" dirty="0" smtClean="0"/>
              <a:t> options = new </a:t>
            </a:r>
            <a:r>
              <a:rPr lang="en-US" b="1" dirty="0" err="1" smtClean="0"/>
              <a:t>android.graphics.BitmapFactory.Options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options.inSampleSize</a:t>
            </a:r>
            <a:r>
              <a:rPr lang="en-US" b="1" dirty="0" smtClean="0"/>
              <a:t> = 2;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android.graphics.Bitmap</a:t>
            </a:r>
            <a:r>
              <a:rPr lang="en-US" b="1" dirty="0" smtClean="0"/>
              <a:t> bitmap = </a:t>
            </a:r>
            <a:r>
              <a:rPr lang="en-US" b="1" dirty="0" err="1" smtClean="0"/>
              <a:t>BitmapFactory.decodeFile</a:t>
            </a:r>
            <a:r>
              <a:rPr lang="en-US" b="1" dirty="0" smtClean="0"/>
              <a:t>(</a:t>
            </a:r>
            <a:r>
              <a:rPr lang="en-US" b="1" dirty="0" err="1" smtClean="0"/>
              <a:t>file.getAbsolutePath</a:t>
            </a:r>
            <a:r>
              <a:rPr lang="en-US" b="1" dirty="0" smtClean="0"/>
              <a:t>(), options);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bytearrayoutputstream.flush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bytearrayoutputstream.close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bg.setImageBitmap</a:t>
            </a:r>
            <a:r>
              <a:rPr lang="en-US" b="1" dirty="0" smtClean="0"/>
              <a:t>(bitmap);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appPrefs.saveBG</a:t>
            </a:r>
            <a:r>
              <a:rPr lang="en-US" b="1" dirty="0" smtClean="0"/>
              <a:t>(s);</a:t>
            </a:r>
            <a:endParaRPr lang="en-US" dirty="0" smtClean="0"/>
          </a:p>
          <a:p>
            <a:r>
              <a:rPr lang="en-US" b="1" dirty="0" smtClean="0"/>
              <a:t>        return;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IOException</a:t>
            </a:r>
            <a:r>
              <a:rPr lang="en-US" b="1" dirty="0" smtClean="0"/>
              <a:t> </a:t>
            </a:r>
            <a:r>
              <a:rPr lang="en-US" b="1" dirty="0" err="1" smtClean="0"/>
              <a:t>ioexception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ioexception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Toast.makeText</a:t>
            </a:r>
            <a:r>
              <a:rPr lang="en-US" b="1" dirty="0" smtClean="0"/>
              <a:t>(</a:t>
            </a:r>
            <a:r>
              <a:rPr lang="en-US" b="1" dirty="0" err="1" smtClean="0"/>
              <a:t>getBaseContext</a:t>
            </a:r>
            <a:r>
              <a:rPr lang="en-US" b="1" dirty="0" smtClean="0"/>
              <a:t>(), "Please select small image", 1).show();</a:t>
            </a:r>
            <a:endParaRPr lang="en-US" dirty="0" smtClean="0"/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ioexception.printStackTrace</a:t>
            </a:r>
            <a:r>
              <a:rPr lang="en-US" b="1" dirty="0" smtClean="0"/>
              <a:t>();</a:t>
            </a:r>
            <a:endParaRPr lang="en-US" dirty="0" smtClean="0"/>
          </a:p>
          <a:p>
            <a:r>
              <a:rPr lang="en-US" b="1" dirty="0" smtClean="0"/>
              <a:t>        return;</a:t>
            </a:r>
            <a:endParaRPr lang="en-US" dirty="0" smtClean="0"/>
          </a:p>
          <a:p>
            <a:r>
              <a:rPr lang="en-US" b="1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OUTPUT SCREENSHOTS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TURN ON BLUETOOTH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FILES\SURIYAN MAIN PROJECT\Screenshots\Screenshot_2017-05-11-14-11-0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3505200" cy="4800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OPTIONS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FILES\SURIYAN MAIN PROJECT\Screenshots\Screenshot_2017-05-11-14-11-2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599"/>
            <a:ext cx="3505199" cy="495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MAKE DISCOVERABLE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D:\FILES\SURIYAN MAIN PROJECT\Screenshots\Screenshot_2017-05-11-21-29-5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NEARBY DEVICES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FILES\SURIYAN MAIN PROJECT\Screenshots\Screenshot_2017-05-11-14-11-3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470" y="1935163"/>
            <a:ext cx="2910929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CONNECTED TO COMMUNICATE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 descr="Screenshot_2017-05-11-14-12-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471" y="1752601"/>
            <a:ext cx="2469058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CHOOSING FILE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FILES\SURIYAN MAIN PROJECT\Screenshots\Screenshot_2017-05-11-14-13-0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0" y="1447801"/>
            <a:ext cx="2910929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WALLPAPER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D:\FILES\SURIYAN MAIN PROJECT\Screenshots\Screenshot_2017-05-11-14-18-4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existing system has a lot of drawbacks like more power usage while Bluetooth is in use. 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delivery from one device to another device requires intermediate to transfer the data packets.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existing system tools show less efficiency in data packet delivery due to intermediate interference.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chance of delay in delivering of data packets from one node to another due to network traffic is high.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usage of Bluetooth is the device reduces the efficiency of the device and may affect the process of other tools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SETTINGS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D:\FILES\SURIYAN MAIN PROJECT\Screenshots\Screenshot_2017-05-11-14-19-3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SELECT BLUETOOTH DEVICE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FILES\SURIYAN MAIN PROJECT\Screenshots\Screenshot_2017-05-11-14-16-1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133600"/>
            <a:ext cx="29718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RECEIVING FILE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D:\FILES\SURIYAN MAIN PROJECT\Screenshots\IMG-20170511-WA005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PROMPT TO CONFIRM THE RECEIVING</a:t>
            </a:r>
            <a:endParaRPr lang="en-US" sz="2800" b="1" dirty="0"/>
          </a:p>
        </p:txBody>
      </p:sp>
      <p:pic>
        <p:nvPicPr>
          <p:cNvPr id="9218" name="Picture 2" descr="D:\FILES\SURIYAN MAIN PROJECT\Screenshots\IMG-20170511-WA005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SENDING FILE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D:\FILES\SURIYAN MAIN PROJECT\Screenshots\Screenshot_2017-05-11-14-17-0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QUICK TEXT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D:\FILES\SURIYAN MAIN PROJECT\Screenshots\Screenshot_2017-05-11-14-13-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WARNING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4338" name="Picture 2" descr="D:\FILES\SURIYAN MAIN PROJECT\Screenshots\Screenshot_2017-05-11-14-22-2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37471" y="1935163"/>
            <a:ext cx="2469058" cy="438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problems in the existing system where analyzed and has overcome in the proposed system as well. 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is designed in a user friendly way. All the requirements are met and fulfilled.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shows well reliable data transfer rate.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data’s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transferred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maintained in secure manner.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shows reliable data transfer and also show reliable power consumption.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is to develop an android application for data transfer in a network without any intermediate interference.</a:t>
            </a:r>
          </a:p>
          <a:p>
            <a:pPr lvl="0"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devices between the ranges can communicate with the help of the developed android application.</a:t>
            </a:r>
          </a:p>
          <a:p>
            <a:pPr lvl="0"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power consumption due to the use of the application is reduces efficiently to make the application more effective.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packets delivery is made more effective since there is no intermediate interference for packets delivery.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:\Users\SPIT09\Desktop\arch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9750" y="2220119"/>
            <a:ext cx="55245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MODULES DESCRIPTION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NUMBER OF MODULES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4389120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Scanning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 Authentication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Transmitting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Connection Rescheduling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Energy reduction intended for Bluetooth convention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DEVICE SCANNING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module the application is intended to scan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sensor  devices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are near by or reachable to the range of Bluetooth from the mobile device.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devices are scanned with less energy consumption from the device to increase power efficiency during the processing of the system.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sensing is completed the device lists all the devices that are available to communicate. Thus allowing us to select a device to communicate.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DEVICE AUTHENTICATION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Once the devices that are available are listed the device is chosen to communicate.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device is chosen an authentication request is sent to the native device to accept the connection.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done internally to reduce complexity to the user who used the application.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authentication is accepted by the native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then only the communication connection is made between the two device.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241</TotalTime>
  <Words>1002</Words>
  <Application>Microsoft Office PowerPoint</Application>
  <PresentationFormat>On-screen Show (4:3)</PresentationFormat>
  <Paragraphs>148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ENERGY RESOURCEFUL BLUETOOTH SWAPPING IN ANDROID DEVICES</vt:lpstr>
      <vt:lpstr>  ABSTRACT       </vt:lpstr>
      <vt:lpstr>EXISTING SYSTEM</vt:lpstr>
      <vt:lpstr>PROPOSED SYSTEM</vt:lpstr>
      <vt:lpstr>SYSTEM ARCHITECTURE</vt:lpstr>
      <vt:lpstr>MODULES DESCRIPTION</vt:lpstr>
      <vt:lpstr>NUMBER OF MODULES</vt:lpstr>
      <vt:lpstr>DEVICE SCANNING</vt:lpstr>
      <vt:lpstr>DEVICE AUTHENTICATION</vt:lpstr>
      <vt:lpstr>SECURE TRANSMITTING</vt:lpstr>
      <vt:lpstr>CONNECTION RESCHEDULING</vt:lpstr>
      <vt:lpstr>ENERGY REDUCTION INTENDED FOR BLUETOOTH CONVENTION:</vt:lpstr>
      <vt:lpstr>DATA FLOW DIAGRAM LEVEL-1</vt:lpstr>
      <vt:lpstr>DATA FLOW DIAGRAM LEVEL-2</vt:lpstr>
      <vt:lpstr>DATA FLOW DIAGRAM LEVEL-3</vt:lpstr>
      <vt:lpstr>DATA FLOW DIAGRAM LEVEL-4</vt:lpstr>
      <vt:lpstr>SAMPLE CODE</vt:lpstr>
      <vt:lpstr>onRESUME</vt:lpstr>
      <vt:lpstr>onSTART</vt:lpstr>
      <vt:lpstr>onSTOP</vt:lpstr>
      <vt:lpstr>setIMAGE</vt:lpstr>
      <vt:lpstr>OUTPUT SCREENSHOTS</vt:lpstr>
      <vt:lpstr>TURN ON BLUETOOTH</vt:lpstr>
      <vt:lpstr>OPTIONS</vt:lpstr>
      <vt:lpstr>MAKE DISCOVERABLE</vt:lpstr>
      <vt:lpstr>NEARBY DEVICES</vt:lpstr>
      <vt:lpstr>CONNECTED TO COMMUNICATE</vt:lpstr>
      <vt:lpstr>CHOOSING FILE</vt:lpstr>
      <vt:lpstr>WALLPAPER</vt:lpstr>
      <vt:lpstr>SETTINGS</vt:lpstr>
      <vt:lpstr>SELECT BLUETOOTH DEVICE</vt:lpstr>
      <vt:lpstr>RECEIVING FILE</vt:lpstr>
      <vt:lpstr>PROMPT TO CONFIRM THE RECEIVING</vt:lpstr>
      <vt:lpstr>SENDING FILE </vt:lpstr>
      <vt:lpstr>QUICK TEXT</vt:lpstr>
      <vt:lpstr>WARNING </vt:lpstr>
      <vt:lpstr>CONCLUSION: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RESOURCEFUL BLUETOOTH SWAPPING IN ANDROID DEVICES</dc:title>
  <dc:creator>suriyan</dc:creator>
  <cp:lastModifiedBy>Suriyan</cp:lastModifiedBy>
  <cp:revision>53</cp:revision>
  <dcterms:created xsi:type="dcterms:W3CDTF">2017-02-26T16:49:24Z</dcterms:created>
  <dcterms:modified xsi:type="dcterms:W3CDTF">2017-06-29T02:20:18Z</dcterms:modified>
</cp:coreProperties>
</file>