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43"/>
  </p:notesMasterIdLst>
  <p:sldIdLst>
    <p:sldId id="256" r:id="rId2"/>
    <p:sldId id="261" r:id="rId3"/>
    <p:sldId id="284" r:id="rId4"/>
    <p:sldId id="285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86" r:id="rId14"/>
    <p:sldId id="275" r:id="rId15"/>
    <p:sldId id="295" r:id="rId16"/>
    <p:sldId id="296" r:id="rId17"/>
    <p:sldId id="257" r:id="rId18"/>
    <p:sldId id="258" r:id="rId19"/>
    <p:sldId id="259" r:id="rId20"/>
    <p:sldId id="260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</p:sldIdLst>
  <p:sldSz cx="9144000" cy="5143500" type="screen16x9"/>
  <p:notesSz cx="6858000" cy="9144000"/>
  <p:embeddedFontLst>
    <p:embeddedFont>
      <p:font typeface="Roboto Condensed Light" charset="0"/>
      <p:regular r:id="rId44"/>
      <p:bold r:id="rId45"/>
      <p:italic r:id="rId46"/>
      <p:boldItalic r:id="rId47"/>
    </p:embeddedFont>
    <p:embeddedFont>
      <p:font typeface="Arvo" charset="0"/>
      <p:regular r:id="rId48"/>
      <p:bold r:id="rId49"/>
      <p:italic r:id="rId50"/>
      <p:boldItalic r:id="rId51"/>
    </p:embeddedFont>
    <p:embeddedFont>
      <p:font typeface="Roboto Condensed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1555507-5468-466E-9EFE-6A5D457954A0}">
  <a:tblStyle styleId="{A1555507-5468-466E-9EFE-6A5D457954A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6528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Shape 9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Shape 9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5" y="4278348"/>
            <a:ext cx="5480828" cy="432996"/>
            <a:chOff x="5582264" y="4646737"/>
            <a:chExt cx="5480828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4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1" y="4646737"/>
              <a:ext cx="5477861" cy="304551"/>
              <a:chOff x="-24158748" y="330075"/>
              <a:chExt cx="30568422" cy="1699505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0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3" y="2635518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1" y="2924825"/>
            <a:ext cx="6589086" cy="2027267"/>
            <a:chOff x="-9894851" y="-4493254"/>
            <a:chExt cx="21200407" cy="6522739"/>
          </a:xfrm>
        </p:grpSpPr>
        <p:sp>
          <p:nvSpPr>
            <p:cNvPr id="29" name="Shape 29"/>
            <p:cNvSpPr/>
            <p:nvPr/>
          </p:nvSpPr>
          <p:spPr>
            <a:xfrm>
              <a:off x="-9894851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8"/>
            <a:ext cx="40944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Shape 4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Shape 4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Shape 47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48" name="Shape 48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</a:p>
        </p:txBody>
      </p:sp>
      <p:grpSp>
        <p:nvGrpSpPr>
          <p:cNvPr id="52" name="Shape 52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53" name="Shape 5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54" name="Shape 5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7" name="Shape 5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9" name="Shape 5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7"/>
            <a:ext cx="3378300" cy="272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7"/>
            <a:ext cx="3378299" cy="272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Shape 103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104" name="Shape 10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Shape 105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106" name="Shape 106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Shape 108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109" name="Shape 10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Shape 111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112" name="Shape 112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13" name="Shape 113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14" name="Shape 114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6" name="Shape 116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17" name="Shape 117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70450" y="1545075"/>
            <a:ext cx="2247900" cy="270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3233637" y="1545075"/>
            <a:ext cx="2247900" cy="270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3"/>
          </p:nvPr>
        </p:nvSpPr>
        <p:spPr>
          <a:xfrm>
            <a:off x="5540649" y="1545075"/>
            <a:ext cx="2247900" cy="270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Shape 133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Shape 144"/>
          <p:cNvGrpSpPr/>
          <p:nvPr/>
        </p:nvGrpSpPr>
        <p:grpSpPr>
          <a:xfrm>
            <a:off x="2466137" y="4472722"/>
            <a:ext cx="6686825" cy="670794"/>
            <a:chOff x="5589287" y="4472722"/>
            <a:chExt cx="6686825" cy="670794"/>
          </a:xfrm>
        </p:grpSpPr>
        <p:sp>
          <p:nvSpPr>
            <p:cNvPr id="145" name="Shape 145"/>
            <p:cNvSpPr/>
            <p:nvPr/>
          </p:nvSpPr>
          <p:spPr>
            <a:xfrm rot="10800000">
              <a:off x="5589287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46" name="Shape 146"/>
            <p:cNvGrpSpPr/>
            <p:nvPr/>
          </p:nvGrpSpPr>
          <p:grpSpPr>
            <a:xfrm flipH="1">
              <a:off x="5748896" y="4472722"/>
              <a:ext cx="6527216" cy="670794"/>
              <a:chOff x="-10101301" y="330075"/>
              <a:chExt cx="16532971" cy="1699505"/>
            </a:xfrm>
          </p:grpSpPr>
          <p:sp>
            <p:nvSpPr>
              <p:cNvPr id="147" name="Shape 147"/>
              <p:cNvSpPr/>
              <p:nvPr/>
            </p:nvSpPr>
            <p:spPr>
              <a:xfrm>
                <a:off x="-10101301" y="330080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9" name="Shape 149"/>
            <p:cNvGrpSpPr/>
            <p:nvPr/>
          </p:nvGrpSpPr>
          <p:grpSpPr>
            <a:xfrm flipH="1">
              <a:off x="5592254" y="4646737"/>
              <a:ext cx="6682918" cy="304562"/>
              <a:chOff x="-30922586" y="330075"/>
              <a:chExt cx="37293070" cy="1699568"/>
            </a:xfrm>
          </p:grpSpPr>
          <p:sp>
            <p:nvSpPr>
              <p:cNvPr id="150" name="Shape 150"/>
              <p:cNvSpPr/>
              <p:nvPr/>
            </p:nvSpPr>
            <p:spPr>
              <a:xfrm>
                <a:off x="-30922586" y="330143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4670983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1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grpSp>
        <p:nvGrpSpPr>
          <p:cNvPr id="154" name="Shape 154"/>
          <p:cNvGrpSpPr/>
          <p:nvPr/>
        </p:nvGrpSpPr>
        <p:grpSpPr>
          <a:xfrm rot="10800000">
            <a:off x="-8" y="-2"/>
            <a:ext cx="2202829" cy="670794"/>
            <a:chOff x="5575241" y="4472722"/>
            <a:chExt cx="2202829" cy="670794"/>
          </a:xfrm>
        </p:grpSpPr>
        <p:sp>
          <p:nvSpPr>
            <p:cNvPr id="155" name="Shape 155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56" name="Shape 156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57" name="Shape 157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60" name="Shape 160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grpSp>
        <p:nvGrpSpPr>
          <p:cNvPr id="164" name="Shape 164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29" cy="670794"/>
            <a:chOff x="5575241" y="4472722"/>
            <a:chExt cx="2202829" cy="670794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startupstockphotos.com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io/guidelines/resources/roboto-noto-fonts.html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3200" dirty="0"/>
              <a:t>ENERGY RESOURCEFUL BLUETOOTH SWAPPING IN ANDROID DEVICES</a:t>
            </a:r>
            <a:endParaRPr lang="en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52400" y="4171950"/>
            <a:ext cx="2971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PRESENTED BY </a:t>
            </a:r>
          </a:p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S.SURIYAN 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48200" y="4273416"/>
            <a:ext cx="41148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GUIDED BY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05400" y="4678457"/>
            <a:ext cx="388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Dr.R.U.Anitha., MCA., M.Phil., Ph.D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ENERGY REDUCTION INTENDED FOR BLUETOOTH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CONVENTION</a:t>
            </a:r>
            <a:endParaRPr lang="en" sz="1800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data communication between the devices is achieved using Bluetooth. 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the connection is peer to peer connection. 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done by reducing the monitoring time of devices in the network often.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Here the monitoring is reduced and when ever needed it is implemented. Thus it helps in reducing the power consumption. Thus the system is made energy efficient.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 dirty="0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590918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7836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DATA FLOW DIAGRAM LEVEL-1</a:t>
            </a:r>
            <a:endParaRPr lang="en" sz="1800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 dirty="0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590918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1" name="Content Placeholder 3" descr="C:\Users\SPIT09\Desktop\anto\dfd0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71600" y="1535663"/>
            <a:ext cx="5000961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721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DATA FLOW DIAGRAM LEVEL-2</a:t>
            </a:r>
            <a:endParaRPr lang="en" sz="1800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 dirty="0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590918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" name="Content Placeholder 3" descr="C:\Users\SPIT09\Desktop\anto\dfd1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2399" y="1657350"/>
            <a:ext cx="759248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437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SYSTEM ARCHITECTURE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 dirty="0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590918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2" name="Content Placeholder 3" descr="C:\Users\SPIT09\Desktop\arch.jpg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90600" y="1200150"/>
            <a:ext cx="55245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813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44610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1" name="Shape 471"/>
          <p:cNvSpPr txBox="1">
            <a:spLocks noGrp="1"/>
          </p:cNvSpPr>
          <p:nvPr>
            <p:ph type="body" idx="4294967295"/>
          </p:nvPr>
        </p:nvSpPr>
        <p:spPr>
          <a:xfrm>
            <a:off x="762000" y="1221600"/>
            <a:ext cx="3085875" cy="27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>
                <a:solidFill>
                  <a:srgbClr val="FF9800"/>
                </a:solidFill>
              </a:rPr>
              <a:t>TURN ON </a:t>
            </a:r>
            <a:r>
              <a:rPr lang="en-US" b="1" dirty="0" smtClean="0">
                <a:solidFill>
                  <a:srgbClr val="FF9800"/>
                </a:solidFill>
              </a:rPr>
              <a:t>BLUETOOTH</a:t>
            </a:r>
          </a:p>
          <a:p>
            <a:pPr lvl="0">
              <a:spcBef>
                <a:spcPts val="0"/>
              </a:spcBef>
              <a:buNone/>
            </a:pPr>
            <a:r>
              <a:rPr lang="en" sz="2000" dirty="0" smtClean="0"/>
              <a:t>It is the Initial Step while open the app.</a:t>
            </a:r>
            <a:endParaRPr lang="en" sz="2000" dirty="0"/>
          </a:p>
        </p:txBody>
      </p:sp>
      <p:sp>
        <p:nvSpPr>
          <p:cNvPr id="472" name="Shape 472"/>
          <p:cNvSpPr/>
          <p:nvPr/>
        </p:nvSpPr>
        <p:spPr>
          <a:xfrm>
            <a:off x="45543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10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3" name="Shape 47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pic>
        <p:nvPicPr>
          <p:cNvPr id="6" name="Picture 2" descr="D:\FILES\SURIYAN MAIN PROJECT\Screenshots\Screenshot_2017-05-11-14-11-0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54326" y="839000"/>
            <a:ext cx="1888500" cy="3485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44610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1" name="Shape 471"/>
          <p:cNvSpPr txBox="1">
            <a:spLocks noGrp="1"/>
          </p:cNvSpPr>
          <p:nvPr>
            <p:ph type="body" idx="4294967295"/>
          </p:nvPr>
        </p:nvSpPr>
        <p:spPr>
          <a:xfrm>
            <a:off x="762000" y="1221600"/>
            <a:ext cx="3085875" cy="27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>
                <a:solidFill>
                  <a:srgbClr val="FF9800"/>
                </a:solidFill>
              </a:rPr>
              <a:t>NEARBY </a:t>
            </a:r>
            <a:r>
              <a:rPr lang="en-US" b="1" dirty="0" smtClean="0">
                <a:solidFill>
                  <a:srgbClr val="FF9800"/>
                </a:solidFill>
              </a:rPr>
              <a:t>DEVICES</a:t>
            </a:r>
          </a:p>
          <a:p>
            <a:pPr lvl="0">
              <a:spcBef>
                <a:spcPts val="0"/>
              </a:spcBef>
              <a:buNone/>
            </a:pPr>
            <a:r>
              <a:rPr lang="en" sz="2000" dirty="0" smtClean="0"/>
              <a:t>Select name of the device   to made a connection.</a:t>
            </a:r>
            <a:endParaRPr lang="en" sz="2000" dirty="0"/>
          </a:p>
        </p:txBody>
      </p:sp>
      <p:sp>
        <p:nvSpPr>
          <p:cNvPr id="472" name="Shape 472"/>
          <p:cNvSpPr/>
          <p:nvPr/>
        </p:nvSpPr>
        <p:spPr>
          <a:xfrm>
            <a:off x="45543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10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3" name="Shape 47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pic>
        <p:nvPicPr>
          <p:cNvPr id="7" name="Picture 2" descr="D:\FILES\SURIYAN MAIN PROJECT\Screenshots\Screenshot_2017-05-11-14-11-3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54325" y="839000"/>
            <a:ext cx="1888500" cy="3356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4234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44610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1" name="Shape 471"/>
          <p:cNvSpPr txBox="1">
            <a:spLocks noGrp="1"/>
          </p:cNvSpPr>
          <p:nvPr>
            <p:ph type="body" idx="4294967295"/>
          </p:nvPr>
        </p:nvSpPr>
        <p:spPr>
          <a:xfrm>
            <a:off x="762000" y="1221600"/>
            <a:ext cx="3085875" cy="27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800"/>
                </a:solidFill>
              </a:rPr>
              <a:t>INSTANT CHAT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000" dirty="0" smtClean="0"/>
              <a:t>Chat instantly with destination device via Bluetooth.</a:t>
            </a:r>
            <a:endParaRPr lang="en" sz="2000" dirty="0"/>
          </a:p>
        </p:txBody>
      </p:sp>
      <p:sp>
        <p:nvSpPr>
          <p:cNvPr id="472" name="Shape 472"/>
          <p:cNvSpPr/>
          <p:nvPr/>
        </p:nvSpPr>
        <p:spPr>
          <a:xfrm>
            <a:off x="45543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10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3" name="Shape 47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pic>
        <p:nvPicPr>
          <p:cNvPr id="8" name="Content Placeholder 7" descr="Screenshot_2017-05-11-14-12-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327" y="806577"/>
            <a:ext cx="1888498" cy="338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4119725" y="1744425"/>
            <a:ext cx="3654900" cy="175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FF9800"/>
                </a:solidFill>
              </a:rPr>
              <a:t>EDIT IN POWERPOINT®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/>
              </a:rPr>
              <a:t>Presentation design slide</a:t>
            </a:r>
            <a:r>
              <a:rPr lang="en" sz="1200"/>
              <a:t>)</a:t>
            </a:r>
          </a:p>
          <a:p>
            <a:pPr lvl="0" rtl="0">
              <a:spcBef>
                <a:spcPts val="0"/>
              </a:spcBef>
              <a:buNone/>
            </a:pPr>
            <a:endParaRPr sz="1200" b="1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814275" y="4286925"/>
            <a:ext cx="5168400" cy="82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3F5378"/>
                </a:solidFill>
              </a:rPr>
              <a:t>More info on how to use this template at </a:t>
            </a:r>
            <a:r>
              <a:rPr lang="en" sz="1000" b="1" i="1" u="sng">
                <a:solidFill>
                  <a:srgbClr val="3F5378"/>
                </a:solidFill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i="1">
                <a:solidFill>
                  <a:srgbClr val="3F5378"/>
                </a:solidFill>
              </a:rPr>
              <a:t>This template is free to use under </a:t>
            </a:r>
            <a:r>
              <a:rPr lang="en" sz="1000" i="1" u="sng">
                <a:solidFill>
                  <a:srgbClr val="3F5378"/>
                </a:solidFill>
                <a:hlinkClick r:id="rId5"/>
              </a:rPr>
              <a:t>Creative Commons Attribution license</a:t>
            </a:r>
            <a:r>
              <a:rPr lang="en" sz="1000" i="1">
                <a:solidFill>
                  <a:srgbClr val="3F5378"/>
                </a:solidFill>
              </a:rPr>
              <a:t>. You can keep the Credits slide or mention SlidesCarnival and other resources used in a slide footer.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 i="1">
              <a:solidFill>
                <a:srgbClr val="3F5378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000" i="1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814275" y="1744425"/>
            <a:ext cx="3084300" cy="175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FF9800"/>
                </a:solidFill>
              </a:rPr>
              <a:t>EDIT IN GOOGLE SLIDES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You have to be signed in to your Google account.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293682" y="574116"/>
            <a:ext cx="309041" cy="403122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>
                <a:solidFill>
                  <a:srgbClr val="FF9800"/>
                </a:solidFill>
              </a:rPr>
              <a:t>HELLO!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I am Jayden Smith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I am here because I love to give presentations. 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You can find me at @username</a:t>
            </a:r>
          </a:p>
        </p:txBody>
      </p:sp>
      <p:pic>
        <p:nvPicPr>
          <p:cNvPr id="215" name="Shape 215" descr="10.jpg"/>
          <p:cNvPicPr preferRelativeResize="0"/>
          <p:nvPr/>
        </p:nvPicPr>
        <p:blipFill rotWithShape="1">
          <a:blip r:embed="rId3">
            <a:alphaModFix/>
          </a:blip>
          <a:srcRect l="15648" r="28102"/>
          <a:stretch/>
        </p:blipFill>
        <p:spPr>
          <a:xfrm>
            <a:off x="3539200" y="367400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8"/>
            <a:ext cx="40944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ABSTRACT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Bluetooth has transformed itself from a cable replacement technology to a wireless technology that connects people and machines. 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this process we propose a noble system to reduce the power that is wasted during the practice of Bluetooth in a well proficient style. 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Here we propose a system to communicate between two android devices independently without any intermediate.</a:t>
            </a:r>
            <a:endParaRPr lang="en" sz="2000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 dirty="0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590918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9800"/>
                </a:solidFill>
              </a:rPr>
              <a:t>BIG CONCEPT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1"/>
            <a:ext cx="5567700" cy="78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Bring the attention of your audience over a key concept using icons or illustrations</a:t>
            </a:r>
          </a:p>
        </p:txBody>
      </p:sp>
      <p:grpSp>
        <p:nvGrpSpPr>
          <p:cNvPr id="250" name="Shape 250"/>
          <p:cNvGrpSpPr/>
          <p:nvPr/>
        </p:nvGrpSpPr>
        <p:grpSpPr>
          <a:xfrm>
            <a:off x="6682480" y="378837"/>
            <a:ext cx="1588638" cy="1588654"/>
            <a:chOff x="6643075" y="3664250"/>
            <a:chExt cx="407950" cy="407975"/>
          </a:xfrm>
        </p:grpSpPr>
        <p:sp>
          <p:nvSpPr>
            <p:cNvPr id="251" name="Shape 25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3" name="Shape 253"/>
          <p:cNvGrpSpPr/>
          <p:nvPr/>
        </p:nvGrpSpPr>
        <p:grpSpPr>
          <a:xfrm rot="-587363">
            <a:off x="6589250" y="2174497"/>
            <a:ext cx="653126" cy="653133"/>
            <a:chOff x="576250" y="4319400"/>
            <a:chExt cx="442075" cy="442050"/>
          </a:xfrm>
        </p:grpSpPr>
        <p:sp>
          <p:nvSpPr>
            <p:cNvPr id="254" name="Shape 25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58" name="Shape 258"/>
          <p:cNvSpPr/>
          <p:nvPr/>
        </p:nvSpPr>
        <p:spPr>
          <a:xfrm>
            <a:off x="6302723" y="745607"/>
            <a:ext cx="248335" cy="23712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/>
          <p:nvPr/>
        </p:nvSpPr>
        <p:spPr>
          <a:xfrm rot="2697322">
            <a:off x="7939079" y="1959478"/>
            <a:ext cx="376960" cy="35993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8237291" y="1754006"/>
            <a:ext cx="150972" cy="14422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 rot="1280149">
            <a:off x="6130689" y="1460795"/>
            <a:ext cx="150975" cy="144203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814275" y="1537987"/>
            <a:ext cx="3378300" cy="272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2"/>
          </p:nvPr>
        </p:nvSpPr>
        <p:spPr>
          <a:xfrm>
            <a:off x="4396123" y="1537987"/>
            <a:ext cx="3378299" cy="272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grpSp>
        <p:nvGrpSpPr>
          <p:cNvPr id="271" name="Shape 271"/>
          <p:cNvGrpSpPr/>
          <p:nvPr/>
        </p:nvGrpSpPr>
        <p:grpSpPr>
          <a:xfrm>
            <a:off x="312465" y="587259"/>
            <a:ext cx="309022" cy="376837"/>
            <a:chOff x="596350" y="929175"/>
            <a:chExt cx="407950" cy="497475"/>
          </a:xfrm>
        </p:grpSpPr>
        <p:sp>
          <p:nvSpPr>
            <p:cNvPr id="272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870450" y="1545075"/>
            <a:ext cx="2247900" cy="270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2"/>
          </p:nvPr>
        </p:nvSpPr>
        <p:spPr>
          <a:xfrm>
            <a:off x="3233637" y="1545075"/>
            <a:ext cx="2247900" cy="270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3"/>
          </p:nvPr>
        </p:nvSpPr>
        <p:spPr>
          <a:xfrm>
            <a:off x="5540649" y="1545075"/>
            <a:ext cx="2247900" cy="270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grpSp>
        <p:nvGrpSpPr>
          <p:cNvPr id="288" name="Shape 288"/>
          <p:cNvGrpSpPr/>
          <p:nvPr/>
        </p:nvGrpSpPr>
        <p:grpSpPr>
          <a:xfrm>
            <a:off x="312465" y="587259"/>
            <a:ext cx="309022" cy="376837"/>
            <a:chOff x="596350" y="929175"/>
            <a:chExt cx="407950" cy="497475"/>
          </a:xfrm>
        </p:grpSpPr>
        <p:sp>
          <p:nvSpPr>
            <p:cNvPr id="289" name="Shape 28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3688500" cy="3145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302" name="Shape 302" descr="18.jpg"/>
          <p:cNvPicPr preferRelativeResize="0"/>
          <p:nvPr/>
        </p:nvPicPr>
        <p:blipFill rotWithShape="1">
          <a:blip r:embed="rId3">
            <a:alphaModFix/>
          </a:blip>
          <a:srcRect l="1653" r="42096"/>
          <a:stretch/>
        </p:blipFill>
        <p:spPr>
          <a:xfrm>
            <a:off x="4675374" y="909350"/>
            <a:ext cx="4097700" cy="40977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  <p:grpSp>
        <p:nvGrpSpPr>
          <p:cNvPr id="304" name="Shape 304"/>
          <p:cNvGrpSpPr/>
          <p:nvPr/>
        </p:nvGrpSpPr>
        <p:grpSpPr>
          <a:xfrm>
            <a:off x="299070" y="635917"/>
            <a:ext cx="335799" cy="279517"/>
            <a:chOff x="1247825" y="322750"/>
            <a:chExt cx="443300" cy="369000"/>
          </a:xfrm>
        </p:grpSpPr>
        <p:sp>
          <p:nvSpPr>
            <p:cNvPr id="305" name="Shape 305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 idx="4294967295"/>
          </p:nvPr>
        </p:nvSpPr>
        <p:spPr>
          <a:xfrm>
            <a:off x="2118750" y="1576950"/>
            <a:ext cx="4754099" cy="138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0" dirty="0"/>
              <a:t>Want big impact?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USE BIG IMAGE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  <p:sp>
        <p:nvSpPr>
          <p:cNvPr id="322" name="Shape 322"/>
          <p:cNvSpPr/>
          <p:nvPr/>
        </p:nvSpPr>
        <p:spPr>
          <a:xfrm>
            <a:off x="3378600" y="1888450"/>
            <a:ext cx="2386800" cy="2386800"/>
          </a:xfrm>
          <a:prstGeom prst="diamond">
            <a:avLst/>
          </a:prstGeom>
          <a:solidFill>
            <a:srgbClr val="C7D3E6"/>
          </a:solidFill>
          <a:ln w="38100" cap="flat" cmpd="sng">
            <a:solidFill>
              <a:srgbClr val="92A8C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Gray</a:t>
            </a:r>
          </a:p>
        </p:txBody>
      </p:sp>
      <p:sp>
        <p:nvSpPr>
          <p:cNvPr id="323" name="Shape 323"/>
          <p:cNvSpPr/>
          <p:nvPr/>
        </p:nvSpPr>
        <p:spPr>
          <a:xfrm>
            <a:off x="160140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White</a:t>
            </a:r>
          </a:p>
        </p:txBody>
      </p:sp>
      <p:sp>
        <p:nvSpPr>
          <p:cNvPr id="324" name="Shape 324"/>
          <p:cNvSpPr/>
          <p:nvPr/>
        </p:nvSpPr>
        <p:spPr>
          <a:xfrm>
            <a:off x="515580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Black</a:t>
            </a:r>
          </a:p>
        </p:txBody>
      </p:sp>
      <p:grpSp>
        <p:nvGrpSpPr>
          <p:cNvPr id="325" name="Shape 325"/>
          <p:cNvGrpSpPr/>
          <p:nvPr/>
        </p:nvGrpSpPr>
        <p:grpSpPr>
          <a:xfrm>
            <a:off x="263100" y="580105"/>
            <a:ext cx="407743" cy="391135"/>
            <a:chOff x="5233525" y="4954450"/>
            <a:chExt cx="538275" cy="516350"/>
          </a:xfrm>
        </p:grpSpPr>
        <p:sp>
          <p:nvSpPr>
            <p:cNvPr id="326" name="Shape 32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342" name="Shape 342"/>
          <p:cNvGraphicFramePr/>
          <p:nvPr/>
        </p:nvGraphicFramePr>
        <p:xfrm>
          <a:off x="880100" y="1810081"/>
          <a:ext cx="5422200" cy="2740900"/>
        </p:xfrm>
        <a:graphic>
          <a:graphicData uri="http://schemas.openxmlformats.org/drawingml/2006/table">
            <a:tbl>
              <a:tblPr>
                <a:noFill/>
                <a:tableStyleId>{A1555507-5468-466E-9EFE-6A5D457954A0}</a:tableStyleId>
              </a:tblPr>
              <a:tblGrid>
                <a:gridCol w="1355550"/>
                <a:gridCol w="1355550"/>
                <a:gridCol w="1355550"/>
                <a:gridCol w="1355550"/>
              </a:tblGrid>
              <a:tr h="6852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2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2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2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  <p:grpSp>
        <p:nvGrpSpPr>
          <p:cNvPr id="344" name="Shape 344"/>
          <p:cNvGrpSpPr/>
          <p:nvPr/>
        </p:nvGrpSpPr>
        <p:grpSpPr>
          <a:xfrm>
            <a:off x="307843" y="634298"/>
            <a:ext cx="318263" cy="282755"/>
            <a:chOff x="5292575" y="3681900"/>
            <a:chExt cx="420150" cy="373275"/>
          </a:xfrm>
        </p:grpSpPr>
        <p:sp>
          <p:nvSpPr>
            <p:cNvPr id="345" name="Shape 3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/>
        </p:nvSpPr>
        <p:spPr>
          <a:xfrm>
            <a:off x="514725" y="790183"/>
            <a:ext cx="8171735" cy="3892834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C7D3E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 txBox="1">
            <a:spLocks noGrp="1"/>
          </p:cNvSpPr>
          <p:nvPr>
            <p:ph type="title" idx="4294967295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3F5378"/>
                </a:solidFill>
              </a:rPr>
              <a:t>MAPS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28</a:t>
            </a:fld>
            <a:endParaRPr lang="en"/>
          </a:p>
        </p:txBody>
      </p:sp>
      <p:grpSp>
        <p:nvGrpSpPr>
          <p:cNvPr id="359" name="Shape 359"/>
          <p:cNvGrpSpPr/>
          <p:nvPr/>
        </p:nvGrpSpPr>
        <p:grpSpPr>
          <a:xfrm rot="10800000">
            <a:off x="1712742" y="1488721"/>
            <a:ext cx="1134223" cy="322896"/>
            <a:chOff x="2689941" y="1287959"/>
            <a:chExt cx="7261354" cy="2067200"/>
          </a:xfrm>
        </p:grpSpPr>
        <p:sp>
          <p:nvSpPr>
            <p:cNvPr id="360" name="Shape 360"/>
            <p:cNvSpPr/>
            <p:nvPr/>
          </p:nvSpPr>
          <p:spPr>
            <a:xfrm>
              <a:off x="8699476" y="1287959"/>
              <a:ext cx="1243800" cy="414299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 rot="10800000" flipH="1">
              <a:off x="3905360" y="1697078"/>
              <a:ext cx="4801199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800" b="1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OUR OFFICE</a:t>
              </a:r>
            </a:p>
          </p:txBody>
        </p:sp>
        <p:sp>
          <p:nvSpPr>
            <p:cNvPr id="362" name="Shape 362"/>
            <p:cNvSpPr/>
            <p:nvPr/>
          </p:nvSpPr>
          <p:spPr>
            <a:xfrm rot="10800000" flipH="1">
              <a:off x="8707495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 flipH="1">
              <a:off x="2689941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 rot="10800000">
              <a:off x="2689947" y="2940859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65" name="Shape 365"/>
          <p:cNvSpPr/>
          <p:nvPr/>
        </p:nvSpPr>
        <p:spPr>
          <a:xfrm>
            <a:off x="1209129" y="2115972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2992604" y="3370447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3907004" y="1841397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6786204" y="2377947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4621129" y="3997672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7412179" y="4036722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71" name="Shape 371"/>
          <p:cNvCxnSpPr>
            <a:stCxn id="361" idx="2"/>
          </p:cNvCxnSpPr>
          <p:nvPr/>
        </p:nvCxnSpPr>
        <p:spPr>
          <a:xfrm>
            <a:off x="2282143" y="1747714"/>
            <a:ext cx="0" cy="167400"/>
          </a:xfrm>
          <a:prstGeom prst="straightConnector1">
            <a:avLst/>
          </a:prstGeom>
          <a:noFill/>
          <a:ln w="19050" cap="flat" cmpd="sng">
            <a:solidFill>
              <a:srgbClr val="FF9800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Shape 376"/>
          <p:cNvGrpSpPr/>
          <p:nvPr/>
        </p:nvGrpSpPr>
        <p:grpSpPr>
          <a:xfrm>
            <a:off x="552885" y="1385749"/>
            <a:ext cx="8044527" cy="2067200"/>
            <a:chOff x="185742" y="1287959"/>
            <a:chExt cx="8044527" cy="2067200"/>
          </a:xfrm>
        </p:grpSpPr>
        <p:sp>
          <p:nvSpPr>
            <p:cNvPr id="377" name="Shape 377"/>
            <p:cNvSpPr/>
            <p:nvPr/>
          </p:nvSpPr>
          <p:spPr>
            <a:xfrm>
              <a:off x="6978450" y="1287959"/>
              <a:ext cx="1243800" cy="414299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 rot="10800000" flipH="1">
              <a:off x="6986469" y="1697042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 flipH="1">
              <a:off x="185742" y="1697042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 rot="10800000">
              <a:off x="185747" y="2940859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2" name="Shape 382"/>
          <p:cNvSpPr txBox="1">
            <a:spLocks noGrp="1"/>
          </p:cNvSpPr>
          <p:nvPr>
            <p:ph type="ctrTitle" idx="4294967295"/>
          </p:nvPr>
        </p:nvSpPr>
        <p:spPr>
          <a:xfrm>
            <a:off x="558475" y="1808800"/>
            <a:ext cx="8039100" cy="1225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200">
                <a:solidFill>
                  <a:srgbClr val="3F5378"/>
                </a:solidFill>
              </a:rPr>
              <a:t>89,526,124</a:t>
            </a:r>
          </a:p>
        </p:txBody>
      </p:sp>
      <p:sp>
        <p:nvSpPr>
          <p:cNvPr id="383" name="Shape 383"/>
          <p:cNvSpPr txBox="1">
            <a:spLocks noGrp="1"/>
          </p:cNvSpPr>
          <p:nvPr>
            <p:ph type="subTitle" idx="4294967295"/>
          </p:nvPr>
        </p:nvSpPr>
        <p:spPr>
          <a:xfrm>
            <a:off x="1555500" y="3034300"/>
            <a:ext cx="6050700" cy="49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9800"/>
                </a:solidFill>
              </a:rPr>
              <a:t>Whoa! That’s a big number, aren’t you proud?</a:t>
            </a:r>
          </a:p>
        </p:txBody>
      </p:sp>
      <p:sp>
        <p:nvSpPr>
          <p:cNvPr id="384" name="Shape 38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existing system has a lot of drawbacks like more power usage while Bluetooth is in use. </a:t>
            </a:r>
          </a:p>
          <a:p>
            <a:pPr lvl="0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Data delivery from one device to another device requires intermediate to transfer the data packets.</a:t>
            </a:r>
          </a:p>
          <a:p>
            <a:pPr lvl="0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existing system tools show less efficiency in data packet delivery due to intermediate interference.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 dirty="0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590918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2071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Shape 389"/>
          <p:cNvGrpSpPr/>
          <p:nvPr/>
        </p:nvGrpSpPr>
        <p:grpSpPr>
          <a:xfrm>
            <a:off x="2053392" y="2059370"/>
            <a:ext cx="5043756" cy="907707"/>
            <a:chOff x="-1535283" y="1287959"/>
            <a:chExt cx="11486579" cy="2067200"/>
          </a:xfrm>
        </p:grpSpPr>
        <p:sp>
          <p:nvSpPr>
            <p:cNvPr id="390" name="Shape 390"/>
            <p:cNvSpPr/>
            <p:nvPr/>
          </p:nvSpPr>
          <p:spPr>
            <a:xfrm>
              <a:off x="8699476" y="1287959"/>
              <a:ext cx="1243800" cy="414299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 rot="10800000" flipH="1">
              <a:off x="-308909" y="1697038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 rot="10800000" flipH="1">
              <a:off x="8707495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 flipH="1">
              <a:off x="-1535283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 rot="10800000">
              <a:off x="-1535278" y="2940859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95" name="Shape 395"/>
          <p:cNvGrpSpPr/>
          <p:nvPr/>
        </p:nvGrpSpPr>
        <p:grpSpPr>
          <a:xfrm>
            <a:off x="2053392" y="3507170"/>
            <a:ext cx="5043756" cy="907707"/>
            <a:chOff x="-1535283" y="1287959"/>
            <a:chExt cx="11486579" cy="2067200"/>
          </a:xfrm>
        </p:grpSpPr>
        <p:sp>
          <p:nvSpPr>
            <p:cNvPr id="396" name="Shape 396"/>
            <p:cNvSpPr/>
            <p:nvPr/>
          </p:nvSpPr>
          <p:spPr>
            <a:xfrm>
              <a:off x="8699476" y="1287959"/>
              <a:ext cx="1243800" cy="414299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 rot="10800000" flipH="1">
              <a:off x="-308909" y="1697038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 rot="10800000" flipH="1">
              <a:off x="8707495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 flipH="1">
              <a:off x="-1535283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 rot="10800000">
              <a:off x="-1535278" y="2940859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01" name="Shape 401"/>
          <p:cNvGrpSpPr/>
          <p:nvPr/>
        </p:nvGrpSpPr>
        <p:grpSpPr>
          <a:xfrm>
            <a:off x="2053392" y="611570"/>
            <a:ext cx="5043756" cy="907707"/>
            <a:chOff x="-1535283" y="1287959"/>
            <a:chExt cx="11486579" cy="2067200"/>
          </a:xfrm>
        </p:grpSpPr>
        <p:sp>
          <p:nvSpPr>
            <p:cNvPr id="402" name="Shape 402"/>
            <p:cNvSpPr/>
            <p:nvPr/>
          </p:nvSpPr>
          <p:spPr>
            <a:xfrm>
              <a:off x="8699476" y="1287959"/>
              <a:ext cx="1243800" cy="414299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 rot="10800000" flipH="1">
              <a:off x="-308909" y="1697038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 rot="10800000" flipH="1">
              <a:off x="8707495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 flipH="1">
              <a:off x="-1535283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 rot="10800000">
              <a:off x="-1535278" y="2940859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407" name="Shape 407"/>
          <p:cNvSpPr txBox="1">
            <a:spLocks noGrp="1"/>
          </p:cNvSpPr>
          <p:nvPr>
            <p:ph type="ctrTitle" idx="4294967295"/>
          </p:nvPr>
        </p:nvSpPr>
        <p:spPr>
          <a:xfrm>
            <a:off x="2613475" y="800400"/>
            <a:ext cx="3917100" cy="534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/>
              <a:t>89,526,124$</a:t>
            </a:r>
          </a:p>
        </p:txBody>
      </p:sp>
      <p:sp>
        <p:nvSpPr>
          <p:cNvPr id="408" name="Shape 408"/>
          <p:cNvSpPr txBox="1">
            <a:spLocks noGrp="1"/>
          </p:cNvSpPr>
          <p:nvPr>
            <p:ph type="subTitle" idx="4294967295"/>
          </p:nvPr>
        </p:nvSpPr>
        <p:spPr>
          <a:xfrm>
            <a:off x="2613475" y="1335107"/>
            <a:ext cx="3917100" cy="46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3F5378"/>
                </a:solidFill>
              </a:rPr>
              <a:t>That’s a lot of money</a:t>
            </a:r>
          </a:p>
        </p:txBody>
      </p:sp>
      <p:sp>
        <p:nvSpPr>
          <p:cNvPr id="409" name="Shape 409"/>
          <p:cNvSpPr txBox="1">
            <a:spLocks noGrp="1"/>
          </p:cNvSpPr>
          <p:nvPr>
            <p:ph type="ctrTitle" idx="4294967295"/>
          </p:nvPr>
        </p:nvSpPr>
        <p:spPr>
          <a:xfrm>
            <a:off x="2613475" y="3693600"/>
            <a:ext cx="3917100" cy="534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/>
              <a:t>100%</a:t>
            </a:r>
          </a:p>
        </p:txBody>
      </p:sp>
      <p:sp>
        <p:nvSpPr>
          <p:cNvPr id="410" name="Shape 410"/>
          <p:cNvSpPr txBox="1">
            <a:spLocks noGrp="1"/>
          </p:cNvSpPr>
          <p:nvPr>
            <p:ph type="subTitle" idx="4294967295"/>
          </p:nvPr>
        </p:nvSpPr>
        <p:spPr>
          <a:xfrm>
            <a:off x="2613475" y="4243600"/>
            <a:ext cx="3917100" cy="412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3F5378"/>
                </a:solidFill>
              </a:rPr>
              <a:t>Total success!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ctrTitle" idx="4294967295"/>
          </p:nvPr>
        </p:nvSpPr>
        <p:spPr>
          <a:xfrm>
            <a:off x="2613475" y="2242058"/>
            <a:ext cx="3917100" cy="534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/>
              <a:t>185,244 users</a:t>
            </a:r>
          </a:p>
        </p:txBody>
      </p:sp>
      <p:sp>
        <p:nvSpPr>
          <p:cNvPr id="412" name="Shape 412"/>
          <p:cNvSpPr txBox="1">
            <a:spLocks noGrp="1"/>
          </p:cNvSpPr>
          <p:nvPr>
            <p:ph type="subTitle" idx="4294967295"/>
          </p:nvPr>
        </p:nvSpPr>
        <p:spPr>
          <a:xfrm>
            <a:off x="2613475" y="2776650"/>
            <a:ext cx="3917100" cy="412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3F5378"/>
                </a:solidFill>
              </a:rPr>
              <a:t>And a lot of users</a:t>
            </a:r>
          </a:p>
        </p:txBody>
      </p:sp>
      <p:sp>
        <p:nvSpPr>
          <p:cNvPr id="413" name="Shape 4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30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31</a:t>
            </a:fld>
            <a:endParaRPr lang="en"/>
          </a:p>
        </p:txBody>
      </p:sp>
      <p:grpSp>
        <p:nvGrpSpPr>
          <p:cNvPr id="420" name="Shape 420"/>
          <p:cNvGrpSpPr/>
          <p:nvPr/>
        </p:nvGrpSpPr>
        <p:grpSpPr>
          <a:xfrm rot="10800000">
            <a:off x="836023" y="2296510"/>
            <a:ext cx="2694428" cy="864880"/>
            <a:chOff x="185742" y="1697029"/>
            <a:chExt cx="5165697" cy="1658129"/>
          </a:xfrm>
        </p:grpSpPr>
        <p:sp>
          <p:nvSpPr>
            <p:cNvPr id="421" name="Shape 421"/>
            <p:cNvSpPr/>
            <p:nvPr/>
          </p:nvSpPr>
          <p:spPr>
            <a:xfrm rot="10800000" flipH="1">
              <a:off x="1426311" y="1697029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first</a:t>
              </a:r>
            </a:p>
          </p:txBody>
        </p:sp>
        <p:sp>
          <p:nvSpPr>
            <p:cNvPr id="422" name="Shape 422"/>
            <p:cNvSpPr/>
            <p:nvPr/>
          </p:nvSpPr>
          <p:spPr>
            <a:xfrm rot="10800000" flipH="1">
              <a:off x="4107640" y="1697042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 flipH="1">
              <a:off x="185742" y="1697042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 rot="10800000">
              <a:off x="185747" y="2940859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25" name="Shape 425"/>
          <p:cNvGrpSpPr/>
          <p:nvPr/>
        </p:nvGrpSpPr>
        <p:grpSpPr>
          <a:xfrm rot="10800000">
            <a:off x="3062853" y="2296510"/>
            <a:ext cx="2694428" cy="864880"/>
            <a:chOff x="185742" y="1697029"/>
            <a:chExt cx="5165697" cy="1658129"/>
          </a:xfrm>
        </p:grpSpPr>
        <p:sp>
          <p:nvSpPr>
            <p:cNvPr id="426" name="Shape 426"/>
            <p:cNvSpPr/>
            <p:nvPr/>
          </p:nvSpPr>
          <p:spPr>
            <a:xfrm rot="10800000" flipH="1">
              <a:off x="1426311" y="1697029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second</a:t>
              </a:r>
            </a:p>
          </p:txBody>
        </p:sp>
        <p:sp>
          <p:nvSpPr>
            <p:cNvPr id="427" name="Shape 427"/>
            <p:cNvSpPr/>
            <p:nvPr/>
          </p:nvSpPr>
          <p:spPr>
            <a:xfrm rot="10800000" flipH="1">
              <a:off x="4107640" y="1697042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 flipH="1">
              <a:off x="185742" y="1697042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 rot="10800000">
              <a:off x="185747" y="2940859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0" name="Shape 430"/>
          <p:cNvGrpSpPr/>
          <p:nvPr/>
        </p:nvGrpSpPr>
        <p:grpSpPr>
          <a:xfrm rot="10800000">
            <a:off x="5287746" y="2296510"/>
            <a:ext cx="2694428" cy="864880"/>
            <a:chOff x="185742" y="1697029"/>
            <a:chExt cx="5165697" cy="1658129"/>
          </a:xfrm>
        </p:grpSpPr>
        <p:sp>
          <p:nvSpPr>
            <p:cNvPr id="431" name="Shape 431"/>
            <p:cNvSpPr/>
            <p:nvPr/>
          </p:nvSpPr>
          <p:spPr>
            <a:xfrm rot="10800000" flipH="1">
              <a:off x="1426311" y="1697029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last</a:t>
              </a:r>
            </a:p>
          </p:txBody>
        </p:sp>
        <p:sp>
          <p:nvSpPr>
            <p:cNvPr id="432" name="Shape 432"/>
            <p:cNvSpPr/>
            <p:nvPr/>
          </p:nvSpPr>
          <p:spPr>
            <a:xfrm rot="10800000" flipH="1">
              <a:off x="4107640" y="1697042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 flipH="1">
              <a:off x="185742" y="1697042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 rot="10800000">
              <a:off x="185747" y="2940859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270943" y="629920"/>
            <a:ext cx="392063" cy="291504"/>
            <a:chOff x="5247525" y="3007275"/>
            <a:chExt cx="517575" cy="384825"/>
          </a:xfrm>
        </p:grpSpPr>
        <p:sp>
          <p:nvSpPr>
            <p:cNvPr id="436" name="Shape 43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870450" y="1468875"/>
            <a:ext cx="2247900" cy="151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Device Scanning</a:t>
            </a:r>
            <a:r>
              <a:rPr lang="en" sz="1200" dirty="0" smtClean="0"/>
              <a:t>Is the color of gold, butter and ripe lemons. In the spectrum of visible light, yellow is found between green and orange.</a:t>
            </a:r>
            <a:endParaRPr lang="en" sz="1200" dirty="0"/>
          </a:p>
        </p:txBody>
      </p:sp>
      <p:sp>
        <p:nvSpPr>
          <p:cNvPr id="444" name="Shape 444"/>
          <p:cNvSpPr txBox="1">
            <a:spLocks noGrp="1"/>
          </p:cNvSpPr>
          <p:nvPr>
            <p:ph type="body" idx="2"/>
          </p:nvPr>
        </p:nvSpPr>
        <p:spPr>
          <a:xfrm>
            <a:off x="3233637" y="1468875"/>
            <a:ext cx="2247899" cy="151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3"/>
          </p:nvPr>
        </p:nvSpPr>
        <p:spPr>
          <a:xfrm>
            <a:off x="5540649" y="1468875"/>
            <a:ext cx="2247900" cy="151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446" name="Shape 44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32</a:t>
            </a:fld>
            <a:endParaRPr lang="en"/>
          </a:p>
        </p:txBody>
      </p:sp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870450" y="2992875"/>
            <a:ext cx="2247900" cy="151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448" name="Shape 448"/>
          <p:cNvSpPr txBox="1">
            <a:spLocks noGrp="1"/>
          </p:cNvSpPr>
          <p:nvPr>
            <p:ph type="body" idx="2"/>
          </p:nvPr>
        </p:nvSpPr>
        <p:spPr>
          <a:xfrm>
            <a:off x="3233637" y="2992875"/>
            <a:ext cx="2247899" cy="151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449" name="Shape 449"/>
          <p:cNvSpPr txBox="1">
            <a:spLocks noGrp="1"/>
          </p:cNvSpPr>
          <p:nvPr>
            <p:ph type="body" idx="3"/>
          </p:nvPr>
        </p:nvSpPr>
        <p:spPr>
          <a:xfrm>
            <a:off x="5540649" y="2992875"/>
            <a:ext cx="2247900" cy="151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grpSp>
        <p:nvGrpSpPr>
          <p:cNvPr id="450" name="Shape 450"/>
          <p:cNvGrpSpPr/>
          <p:nvPr/>
        </p:nvGrpSpPr>
        <p:grpSpPr>
          <a:xfrm>
            <a:off x="305070" y="605926"/>
            <a:ext cx="323793" cy="339492"/>
            <a:chOff x="5961125" y="1623900"/>
            <a:chExt cx="427450" cy="448175"/>
          </a:xfrm>
        </p:grpSpPr>
        <p:sp>
          <p:nvSpPr>
            <p:cNvPr id="451" name="Shape 451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sp>
        <p:nvSpPr>
          <p:cNvPr id="463" name="Shape 4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33</a:t>
            </a:fld>
            <a:endParaRPr lang="en"/>
          </a:p>
        </p:txBody>
      </p:sp>
      <p:pic>
        <p:nvPicPr>
          <p:cNvPr id="464" name="Shape 46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899" y="801050"/>
            <a:ext cx="8428200" cy="3619799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Shape 465"/>
          <p:cNvSpPr txBox="1">
            <a:spLocks noGrp="1"/>
          </p:cNvSpPr>
          <p:nvPr>
            <p:ph type="title" idx="4294967295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3F5378"/>
                </a:solidFill>
              </a:rPr>
              <a:t>GRAPH 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/>
        </p:nvSpPr>
        <p:spPr>
          <a:xfrm>
            <a:off x="4314820" y="623036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44465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34</a:t>
            </a:fld>
            <a:endParaRPr lang="en"/>
          </a:p>
        </p:txBody>
      </p:sp>
      <p:sp>
        <p:nvSpPr>
          <p:cNvPr id="481" name="Shape 481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9800"/>
                </a:solidFill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Show and explain your web, app or software projects using these gadget templates.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/>
        </p:nvSpPr>
        <p:spPr>
          <a:xfrm>
            <a:off x="4101901" y="5356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43006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</a:p>
        </p:txBody>
      </p:sp>
      <p:sp>
        <p:nvSpPr>
          <p:cNvPr id="488" name="Shape 48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35</a:t>
            </a:fld>
            <a:endParaRPr lang="en"/>
          </a:p>
        </p:txBody>
      </p:sp>
      <p:sp>
        <p:nvSpPr>
          <p:cNvPr id="489" name="Shape 489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9800"/>
                </a:solidFill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Show and explain your web, app or software projects using these gadget templates.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/>
        </p:nvSpPr>
        <p:spPr>
          <a:xfrm>
            <a:off x="3860350" y="860949"/>
            <a:ext cx="4269671" cy="3323987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4039024" y="1037470"/>
            <a:ext cx="3912300" cy="249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</a:p>
        </p:txBody>
      </p:sp>
      <p:sp>
        <p:nvSpPr>
          <p:cNvPr id="496" name="Shape 49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36</a:t>
            </a:fld>
            <a:endParaRPr lang="en"/>
          </a:p>
        </p:txBody>
      </p:sp>
      <p:sp>
        <p:nvSpPr>
          <p:cNvPr id="497" name="Shape 497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9800"/>
                </a:solidFill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Show and explain your web, app or software projects using these gadget templates.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37</a:t>
            </a:fld>
            <a:endParaRPr lang="en"/>
          </a:p>
        </p:txBody>
      </p:sp>
      <p:sp>
        <p:nvSpPr>
          <p:cNvPr id="503" name="Shape 50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solidFill>
                  <a:srgbClr val="FF9800"/>
                </a:solidFill>
              </a:rPr>
              <a:t>THANKS!</a:t>
            </a:r>
          </a:p>
        </p:txBody>
      </p:sp>
      <p:sp>
        <p:nvSpPr>
          <p:cNvPr id="504" name="Shape 50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Any questions?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You can find me at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@username &amp; user@mail.me</a:t>
            </a:r>
          </a:p>
        </p:txBody>
      </p:sp>
      <p:grpSp>
        <p:nvGrpSpPr>
          <p:cNvPr id="505" name="Shape 505"/>
          <p:cNvGrpSpPr/>
          <p:nvPr/>
        </p:nvGrpSpPr>
        <p:grpSpPr>
          <a:xfrm>
            <a:off x="3996209" y="966816"/>
            <a:ext cx="1197664" cy="1126776"/>
            <a:chOff x="5972700" y="2330200"/>
            <a:chExt cx="411625" cy="387275"/>
          </a:xfrm>
        </p:grpSpPr>
        <p:sp>
          <p:nvSpPr>
            <p:cNvPr id="506" name="Shape 50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3F5378"/>
                </a:solidFill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Photographs by </a:t>
            </a:r>
            <a:r>
              <a:rPr lang="en" u="sng">
                <a:solidFill>
                  <a:srgbClr val="3F5378"/>
                </a:solidFill>
                <a:hlinkClick r:id="rId4"/>
              </a:rPr>
              <a:t>Startup Stock Photos</a:t>
            </a:r>
          </a:p>
        </p:txBody>
      </p:sp>
      <p:sp>
        <p:nvSpPr>
          <p:cNvPr id="514" name="Shape 5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38</a:t>
            </a:fld>
            <a:endParaRPr lang="en"/>
          </a:p>
        </p:txBody>
      </p:sp>
      <p:sp>
        <p:nvSpPr>
          <p:cNvPr id="515" name="Shape 515"/>
          <p:cNvSpPr/>
          <p:nvPr/>
        </p:nvSpPr>
        <p:spPr>
          <a:xfrm>
            <a:off x="309225" y="634067"/>
            <a:ext cx="315498" cy="283210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521" name="Shape 52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Titles: Roboto Condensed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Body copy: Roboto Condensed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3F5378"/>
                </a:solidFill>
                <a:hlinkClick r:id="rId3"/>
              </a:rPr>
              <a:t>https://material.io/guidelines/resources/roboto-noto-fonts.html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Navy </a:t>
            </a:r>
            <a:r>
              <a:rPr lang="en" sz="1800" b="1">
                <a:solidFill>
                  <a:srgbClr val="3F5378"/>
                </a:solidFill>
              </a:rPr>
              <a:t>#3f5378 </a:t>
            </a:r>
            <a:r>
              <a:rPr lang="en" sz="1800"/>
              <a:t>· Dark navy </a:t>
            </a:r>
            <a:r>
              <a:rPr lang="en" sz="1800" b="1"/>
              <a:t>#263248</a:t>
            </a:r>
            <a:r>
              <a:rPr lang="en" sz="1800" b="1">
                <a:solidFill>
                  <a:srgbClr val="3F5378"/>
                </a:solidFill>
              </a:rPr>
              <a:t> </a:t>
            </a:r>
            <a:r>
              <a:rPr lang="en" sz="1800"/>
              <a:t>· Yellow </a:t>
            </a:r>
            <a:r>
              <a:rPr lang="en" sz="1800" b="1">
                <a:solidFill>
                  <a:srgbClr val="FF9800"/>
                </a:solidFill>
              </a:rPr>
              <a:t>#ff9800</a:t>
            </a:r>
          </a:p>
        </p:txBody>
      </p:sp>
      <p:sp>
        <p:nvSpPr>
          <p:cNvPr id="522" name="Shape 522"/>
          <p:cNvSpPr txBox="1"/>
          <p:nvPr/>
        </p:nvSpPr>
        <p:spPr>
          <a:xfrm>
            <a:off x="814275" y="4171650"/>
            <a:ext cx="6132600" cy="53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i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000" i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None/>
            </a:pPr>
            <a:endParaRPr sz="1000" i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3" name="Shape 5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39</a:t>
            </a:fld>
            <a:endParaRPr lang="en"/>
          </a:p>
        </p:txBody>
      </p:sp>
      <p:grpSp>
        <p:nvGrpSpPr>
          <p:cNvPr id="524" name="Shape 524"/>
          <p:cNvGrpSpPr/>
          <p:nvPr/>
        </p:nvGrpSpPr>
        <p:grpSpPr>
          <a:xfrm>
            <a:off x="283551" y="610549"/>
            <a:ext cx="330270" cy="330251"/>
            <a:chOff x="1923675" y="1633650"/>
            <a:chExt cx="436000" cy="435975"/>
          </a:xfrm>
        </p:grpSpPr>
        <p:sp>
          <p:nvSpPr>
            <p:cNvPr id="525" name="Shape 525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>
              <a:lnSpc>
                <a:spcPct val="12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project is to develop an android application for data transfer in a network without any intermediate interference.</a:t>
            </a:r>
          </a:p>
          <a:p>
            <a:pPr lvl="0" algn="just">
              <a:lnSpc>
                <a:spcPct val="12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devices between the ranges can communicate with the help of the developed android application.</a:t>
            </a:r>
          </a:p>
          <a:p>
            <a:pPr lvl="0" algn="just">
              <a:lnSpc>
                <a:spcPct val="12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power consumption due to the use of the application is reduces efficiently to make the application more effective.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 dirty="0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590918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6113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/>
        </p:nvSpPr>
        <p:spPr>
          <a:xfrm>
            <a:off x="5972125" y="9193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SlidesCarnival icons are editable shapes</a:t>
            </a: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3F5378"/>
              </a:buClr>
              <a:buSzPct val="100000"/>
              <a:buFont typeface="Roboto Condensed"/>
              <a:buChar char="●"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3F5378"/>
              </a:buClr>
              <a:buSzPct val="100000"/>
              <a:buFont typeface="Roboto Condensed"/>
              <a:buChar char="●"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536" name="Shape 536"/>
          <p:cNvGrpSpPr/>
          <p:nvPr/>
        </p:nvGrpSpPr>
        <p:grpSpPr>
          <a:xfrm>
            <a:off x="583357" y="919303"/>
            <a:ext cx="309041" cy="403122"/>
            <a:chOff x="590250" y="244200"/>
            <a:chExt cx="407975" cy="532175"/>
          </a:xfrm>
        </p:grpSpPr>
        <p:sp>
          <p:nvSpPr>
            <p:cNvPr id="537" name="Shape 53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1" name="Shape 551"/>
          <p:cNvGrpSpPr/>
          <p:nvPr/>
        </p:nvGrpSpPr>
        <p:grpSpPr>
          <a:xfrm>
            <a:off x="1081470" y="978805"/>
            <a:ext cx="335799" cy="279517"/>
            <a:chOff x="1247825" y="322750"/>
            <a:chExt cx="443300" cy="369000"/>
          </a:xfrm>
        </p:grpSpPr>
        <p:sp>
          <p:nvSpPr>
            <p:cNvPr id="552" name="Shape 552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1598047" y="977422"/>
            <a:ext cx="321028" cy="282282"/>
            <a:chOff x="1929775" y="320925"/>
            <a:chExt cx="423800" cy="372650"/>
          </a:xfrm>
        </p:grpSpPr>
        <p:sp>
          <p:nvSpPr>
            <p:cNvPr id="558" name="Shape 55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63" name="Shape 563"/>
          <p:cNvSpPr/>
          <p:nvPr/>
        </p:nvSpPr>
        <p:spPr>
          <a:xfrm>
            <a:off x="2136333" y="967276"/>
            <a:ext cx="262909" cy="302583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4" name="Shape 564"/>
          <p:cNvSpPr/>
          <p:nvPr/>
        </p:nvSpPr>
        <p:spPr>
          <a:xfrm>
            <a:off x="2663527" y="968204"/>
            <a:ext cx="226928" cy="300727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65" name="Shape 565"/>
          <p:cNvGrpSpPr/>
          <p:nvPr/>
        </p:nvGrpSpPr>
        <p:grpSpPr>
          <a:xfrm>
            <a:off x="3643562" y="945588"/>
            <a:ext cx="303511" cy="345931"/>
            <a:chOff x="4630125" y="278900"/>
            <a:chExt cx="400675" cy="456675"/>
          </a:xfrm>
        </p:grpSpPr>
        <p:sp>
          <p:nvSpPr>
            <p:cNvPr id="566" name="Shape 566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0" name="Shape 570"/>
          <p:cNvSpPr/>
          <p:nvPr/>
        </p:nvSpPr>
        <p:spPr>
          <a:xfrm>
            <a:off x="4130705" y="966822"/>
            <a:ext cx="347787" cy="303492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1" name="Shape 571"/>
          <p:cNvGrpSpPr/>
          <p:nvPr/>
        </p:nvGrpSpPr>
        <p:grpSpPr>
          <a:xfrm>
            <a:off x="587978" y="1438172"/>
            <a:ext cx="309022" cy="376837"/>
            <a:chOff x="596350" y="929175"/>
            <a:chExt cx="407950" cy="497475"/>
          </a:xfrm>
        </p:grpSpPr>
        <p:sp>
          <p:nvSpPr>
            <p:cNvPr id="572" name="Shape 5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9" name="Shape 579"/>
          <p:cNvGrpSpPr/>
          <p:nvPr/>
        </p:nvGrpSpPr>
        <p:grpSpPr>
          <a:xfrm>
            <a:off x="1601267" y="1493072"/>
            <a:ext cx="314589" cy="269366"/>
            <a:chOff x="1934025" y="1001650"/>
            <a:chExt cx="415300" cy="355600"/>
          </a:xfrm>
        </p:grpSpPr>
        <p:sp>
          <p:nvSpPr>
            <p:cNvPr id="580" name="Shape 580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4" name="Shape 584"/>
          <p:cNvSpPr/>
          <p:nvPr/>
        </p:nvSpPr>
        <p:spPr>
          <a:xfrm>
            <a:off x="2109593" y="1470474"/>
            <a:ext cx="316407" cy="314570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5" name="Shape 585"/>
          <p:cNvSpPr/>
          <p:nvPr/>
        </p:nvSpPr>
        <p:spPr>
          <a:xfrm>
            <a:off x="2619250" y="1486155"/>
            <a:ext cx="315498" cy="283210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3133055" y="1488465"/>
            <a:ext cx="306276" cy="278589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/>
          <p:nvPr/>
        </p:nvSpPr>
        <p:spPr>
          <a:xfrm>
            <a:off x="3652409" y="1491230"/>
            <a:ext cx="285975" cy="27305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8" name="Shape 588"/>
          <p:cNvGrpSpPr/>
          <p:nvPr/>
        </p:nvGrpSpPr>
        <p:grpSpPr>
          <a:xfrm>
            <a:off x="4146751" y="1472771"/>
            <a:ext cx="315498" cy="315953"/>
            <a:chOff x="5294400" y="974850"/>
            <a:chExt cx="416500" cy="417100"/>
          </a:xfrm>
        </p:grpSpPr>
        <p:sp>
          <p:nvSpPr>
            <p:cNvPr id="589" name="Shape 58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4618124" y="1437263"/>
            <a:ext cx="391135" cy="380984"/>
            <a:chOff x="5916675" y="927975"/>
            <a:chExt cx="516350" cy="502950"/>
          </a:xfrm>
        </p:grpSpPr>
        <p:sp>
          <p:nvSpPr>
            <p:cNvPr id="592" name="Shape 59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4" name="Shape 594"/>
          <p:cNvGrpSpPr/>
          <p:nvPr/>
        </p:nvGrpSpPr>
        <p:grpSpPr>
          <a:xfrm>
            <a:off x="563984" y="2022545"/>
            <a:ext cx="352388" cy="238006"/>
            <a:chOff x="564675" y="1700625"/>
            <a:chExt cx="465200" cy="314200"/>
          </a:xfrm>
        </p:grpSpPr>
        <p:sp>
          <p:nvSpPr>
            <p:cNvPr id="595" name="Shape 595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8" name="Shape 598"/>
          <p:cNvGrpSpPr/>
          <p:nvPr/>
        </p:nvGrpSpPr>
        <p:grpSpPr>
          <a:xfrm>
            <a:off x="1073175" y="1964426"/>
            <a:ext cx="352388" cy="345022"/>
            <a:chOff x="1236875" y="1623900"/>
            <a:chExt cx="465200" cy="455475"/>
          </a:xfrm>
        </p:grpSpPr>
        <p:sp>
          <p:nvSpPr>
            <p:cNvPr id="599" name="Shape 59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6" name="Shape 606"/>
          <p:cNvGrpSpPr/>
          <p:nvPr/>
        </p:nvGrpSpPr>
        <p:grpSpPr>
          <a:xfrm>
            <a:off x="1593426" y="1971812"/>
            <a:ext cx="330269" cy="330251"/>
            <a:chOff x="1923675" y="1633650"/>
            <a:chExt cx="436000" cy="435975"/>
          </a:xfrm>
        </p:grpSpPr>
        <p:sp>
          <p:nvSpPr>
            <p:cNvPr id="607" name="Shape 60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2101236" y="1970429"/>
            <a:ext cx="333015" cy="333015"/>
            <a:chOff x="2594050" y="1631825"/>
            <a:chExt cx="439625" cy="439625"/>
          </a:xfrm>
        </p:grpSpPr>
        <p:sp>
          <p:nvSpPr>
            <p:cNvPr id="614" name="Shape 6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18" name="Shape 618"/>
          <p:cNvSpPr/>
          <p:nvPr/>
        </p:nvSpPr>
        <p:spPr>
          <a:xfrm>
            <a:off x="2625235" y="1985205"/>
            <a:ext cx="303511" cy="303511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19" name="Shape 619"/>
          <p:cNvGrpSpPr/>
          <p:nvPr/>
        </p:nvGrpSpPr>
        <p:grpSpPr>
          <a:xfrm>
            <a:off x="3150979" y="1945526"/>
            <a:ext cx="270294" cy="382821"/>
            <a:chOff x="3979850" y="1598950"/>
            <a:chExt cx="356825" cy="505375"/>
          </a:xfrm>
        </p:grpSpPr>
        <p:sp>
          <p:nvSpPr>
            <p:cNvPr id="620" name="Shape 620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2" name="Shape 622"/>
          <p:cNvGrpSpPr/>
          <p:nvPr/>
        </p:nvGrpSpPr>
        <p:grpSpPr>
          <a:xfrm>
            <a:off x="3617277" y="2027620"/>
            <a:ext cx="356081" cy="218633"/>
            <a:chOff x="4595425" y="1707325"/>
            <a:chExt cx="470075" cy="288625"/>
          </a:xfrm>
        </p:grpSpPr>
        <p:sp>
          <p:nvSpPr>
            <p:cNvPr id="623" name="Shape 623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8" name="Shape 628"/>
          <p:cNvGrpSpPr/>
          <p:nvPr/>
        </p:nvGrpSpPr>
        <p:grpSpPr>
          <a:xfrm>
            <a:off x="4143531" y="1974122"/>
            <a:ext cx="321956" cy="325630"/>
            <a:chOff x="5290150" y="1636700"/>
            <a:chExt cx="425025" cy="429875"/>
          </a:xfrm>
        </p:grpSpPr>
        <p:sp>
          <p:nvSpPr>
            <p:cNvPr id="629" name="Shape 62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1" name="Shape 631"/>
          <p:cNvGrpSpPr/>
          <p:nvPr/>
        </p:nvGrpSpPr>
        <p:grpSpPr>
          <a:xfrm>
            <a:off x="4651795" y="1964426"/>
            <a:ext cx="323793" cy="339492"/>
            <a:chOff x="5961125" y="1623900"/>
            <a:chExt cx="427450" cy="448175"/>
          </a:xfrm>
        </p:grpSpPr>
        <p:sp>
          <p:nvSpPr>
            <p:cNvPr id="632" name="Shape 632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9" name="Shape 639"/>
          <p:cNvGrpSpPr/>
          <p:nvPr/>
        </p:nvGrpSpPr>
        <p:grpSpPr>
          <a:xfrm>
            <a:off x="5149908" y="1973194"/>
            <a:ext cx="345931" cy="327486"/>
            <a:chOff x="6618700" y="1635475"/>
            <a:chExt cx="456675" cy="432325"/>
          </a:xfrm>
        </p:grpSpPr>
        <p:sp>
          <p:nvSpPr>
            <p:cNvPr id="640" name="Shape 640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5" name="Shape 645"/>
          <p:cNvGrpSpPr/>
          <p:nvPr/>
        </p:nvGrpSpPr>
        <p:grpSpPr>
          <a:xfrm>
            <a:off x="603185" y="2498994"/>
            <a:ext cx="273987" cy="294269"/>
            <a:chOff x="616425" y="2329600"/>
            <a:chExt cx="361700" cy="388475"/>
          </a:xfrm>
        </p:grpSpPr>
        <p:sp>
          <p:nvSpPr>
            <p:cNvPr id="646" name="Shape 64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54" name="Shape 654"/>
          <p:cNvGrpSpPr/>
          <p:nvPr/>
        </p:nvGrpSpPr>
        <p:grpSpPr>
          <a:xfrm>
            <a:off x="1105009" y="2501759"/>
            <a:ext cx="288740" cy="288740"/>
            <a:chOff x="1278900" y="2333250"/>
            <a:chExt cx="381175" cy="381175"/>
          </a:xfrm>
        </p:grpSpPr>
        <p:sp>
          <p:nvSpPr>
            <p:cNvPr id="655" name="Shape 65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59" name="Shape 659"/>
          <p:cNvGrpSpPr/>
          <p:nvPr/>
        </p:nvGrpSpPr>
        <p:grpSpPr>
          <a:xfrm>
            <a:off x="1614182" y="2501759"/>
            <a:ext cx="288758" cy="288740"/>
            <a:chOff x="1951075" y="2333250"/>
            <a:chExt cx="381200" cy="381175"/>
          </a:xfrm>
        </p:grpSpPr>
        <p:sp>
          <p:nvSpPr>
            <p:cNvPr id="660" name="Shape 660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4" name="Shape 664"/>
          <p:cNvGrpSpPr/>
          <p:nvPr/>
        </p:nvGrpSpPr>
        <p:grpSpPr>
          <a:xfrm>
            <a:off x="2123373" y="2501759"/>
            <a:ext cx="288740" cy="288740"/>
            <a:chOff x="2623275" y="2333250"/>
            <a:chExt cx="381175" cy="381175"/>
          </a:xfrm>
        </p:grpSpPr>
        <p:sp>
          <p:nvSpPr>
            <p:cNvPr id="665" name="Shape 665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9" name="Shape 669"/>
          <p:cNvGrpSpPr/>
          <p:nvPr/>
        </p:nvGrpSpPr>
        <p:grpSpPr>
          <a:xfrm>
            <a:off x="2699907" y="2451953"/>
            <a:ext cx="154056" cy="384677"/>
            <a:chOff x="3384375" y="2267500"/>
            <a:chExt cx="203375" cy="507825"/>
          </a:xfrm>
        </p:grpSpPr>
        <p:sp>
          <p:nvSpPr>
            <p:cNvPr id="670" name="Shape 670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2" name="Shape 672"/>
          <p:cNvGrpSpPr/>
          <p:nvPr/>
        </p:nvGrpSpPr>
        <p:grpSpPr>
          <a:xfrm>
            <a:off x="3732114" y="2500831"/>
            <a:ext cx="126388" cy="286903"/>
            <a:chOff x="4747025" y="2332025"/>
            <a:chExt cx="166850" cy="378750"/>
          </a:xfrm>
        </p:grpSpPr>
        <p:sp>
          <p:nvSpPr>
            <p:cNvPr id="673" name="Shape 673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5" name="Shape 675"/>
          <p:cNvGrpSpPr/>
          <p:nvPr/>
        </p:nvGrpSpPr>
        <p:grpSpPr>
          <a:xfrm>
            <a:off x="3220631" y="2453790"/>
            <a:ext cx="130990" cy="380984"/>
            <a:chOff x="4071800" y="2269925"/>
            <a:chExt cx="172925" cy="502950"/>
          </a:xfrm>
        </p:grpSpPr>
        <p:sp>
          <p:nvSpPr>
            <p:cNvPr id="676" name="Shape 676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78" name="Shape 678"/>
          <p:cNvSpPr/>
          <p:nvPr/>
        </p:nvSpPr>
        <p:spPr>
          <a:xfrm>
            <a:off x="4160229" y="2493952"/>
            <a:ext cx="288740" cy="304420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79" name="Shape 679"/>
          <p:cNvGrpSpPr/>
          <p:nvPr/>
        </p:nvGrpSpPr>
        <p:grpSpPr>
          <a:xfrm>
            <a:off x="4660563" y="2499448"/>
            <a:ext cx="311805" cy="293360"/>
            <a:chOff x="5972700" y="2330200"/>
            <a:chExt cx="411625" cy="387275"/>
          </a:xfrm>
        </p:grpSpPr>
        <p:sp>
          <p:nvSpPr>
            <p:cNvPr id="680" name="Shape 68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2" name="Shape 682"/>
          <p:cNvGrpSpPr/>
          <p:nvPr/>
        </p:nvGrpSpPr>
        <p:grpSpPr>
          <a:xfrm>
            <a:off x="690827" y="2975423"/>
            <a:ext cx="98721" cy="359774"/>
            <a:chOff x="732125" y="2958550"/>
            <a:chExt cx="130325" cy="474950"/>
          </a:xfrm>
        </p:grpSpPr>
        <p:sp>
          <p:nvSpPr>
            <p:cNvPr id="683" name="Shape 683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91" name="Shape 691"/>
          <p:cNvSpPr/>
          <p:nvPr/>
        </p:nvSpPr>
        <p:spPr>
          <a:xfrm>
            <a:off x="1607303" y="2961168"/>
            <a:ext cx="302583" cy="388370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2" name="Shape 692"/>
          <p:cNvSpPr/>
          <p:nvPr/>
        </p:nvSpPr>
        <p:spPr>
          <a:xfrm>
            <a:off x="1137301" y="2961168"/>
            <a:ext cx="224182" cy="388370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93" name="Shape 693"/>
          <p:cNvGrpSpPr/>
          <p:nvPr/>
        </p:nvGrpSpPr>
        <p:grpSpPr>
          <a:xfrm>
            <a:off x="2092941" y="2986956"/>
            <a:ext cx="349624" cy="331179"/>
            <a:chOff x="2583100" y="2973775"/>
            <a:chExt cx="461550" cy="437200"/>
          </a:xfrm>
        </p:grpSpPr>
        <p:sp>
          <p:nvSpPr>
            <p:cNvPr id="694" name="Shape 694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96" name="Shape 696"/>
          <p:cNvSpPr/>
          <p:nvPr/>
        </p:nvSpPr>
        <p:spPr>
          <a:xfrm>
            <a:off x="3634872" y="2994840"/>
            <a:ext cx="321028" cy="321028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97" name="Shape 697"/>
          <p:cNvGrpSpPr/>
          <p:nvPr/>
        </p:nvGrpSpPr>
        <p:grpSpPr>
          <a:xfrm>
            <a:off x="4111243" y="3012332"/>
            <a:ext cx="392063" cy="291504"/>
            <a:chOff x="5247525" y="3007275"/>
            <a:chExt cx="517575" cy="384825"/>
          </a:xfrm>
        </p:grpSpPr>
        <p:sp>
          <p:nvSpPr>
            <p:cNvPr id="698" name="Shape 69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0" name="Shape 700"/>
          <p:cNvGrpSpPr/>
          <p:nvPr/>
        </p:nvGrpSpPr>
        <p:grpSpPr>
          <a:xfrm>
            <a:off x="3129769" y="2995724"/>
            <a:ext cx="309022" cy="315498"/>
            <a:chOff x="3951850" y="2985350"/>
            <a:chExt cx="407950" cy="416500"/>
          </a:xfrm>
        </p:grpSpPr>
        <p:sp>
          <p:nvSpPr>
            <p:cNvPr id="701" name="Shape 70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5" name="Shape 705"/>
          <p:cNvGrpSpPr/>
          <p:nvPr/>
        </p:nvGrpSpPr>
        <p:grpSpPr>
          <a:xfrm>
            <a:off x="567222" y="3527054"/>
            <a:ext cx="357918" cy="274896"/>
            <a:chOff x="568950" y="3686775"/>
            <a:chExt cx="472500" cy="362900"/>
          </a:xfrm>
        </p:grpSpPr>
        <p:sp>
          <p:nvSpPr>
            <p:cNvPr id="706" name="Shape 706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09" name="Shape 709"/>
          <p:cNvSpPr/>
          <p:nvPr/>
        </p:nvSpPr>
        <p:spPr>
          <a:xfrm>
            <a:off x="4692025" y="2980087"/>
            <a:ext cx="243536" cy="35055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10" name="Shape 710"/>
          <p:cNvGrpSpPr/>
          <p:nvPr/>
        </p:nvGrpSpPr>
        <p:grpSpPr>
          <a:xfrm>
            <a:off x="1079179" y="3550120"/>
            <a:ext cx="340401" cy="228783"/>
            <a:chOff x="1244800" y="3717225"/>
            <a:chExt cx="449375" cy="302025"/>
          </a:xfrm>
        </p:grpSpPr>
        <p:sp>
          <p:nvSpPr>
            <p:cNvPr id="711" name="Shape 711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7" name="Shape 717"/>
          <p:cNvGrpSpPr/>
          <p:nvPr/>
        </p:nvGrpSpPr>
        <p:grpSpPr>
          <a:xfrm>
            <a:off x="1592972" y="3532583"/>
            <a:ext cx="331178" cy="258761"/>
            <a:chOff x="1923075" y="3694075"/>
            <a:chExt cx="437200" cy="341600"/>
          </a:xfrm>
        </p:grpSpPr>
        <p:sp>
          <p:nvSpPr>
            <p:cNvPr id="718" name="Shape 71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27" name="Shape 727"/>
          <p:cNvGrpSpPr/>
          <p:nvPr/>
        </p:nvGrpSpPr>
        <p:grpSpPr>
          <a:xfrm>
            <a:off x="2105383" y="3528436"/>
            <a:ext cx="324721" cy="266602"/>
            <a:chOff x="2599525" y="3688600"/>
            <a:chExt cx="428675" cy="351950"/>
          </a:xfrm>
        </p:grpSpPr>
        <p:sp>
          <p:nvSpPr>
            <p:cNvPr id="728" name="Shape 72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1" name="Shape 731"/>
          <p:cNvGrpSpPr/>
          <p:nvPr/>
        </p:nvGrpSpPr>
        <p:grpSpPr>
          <a:xfrm>
            <a:off x="2630255" y="3509991"/>
            <a:ext cx="300746" cy="296580"/>
            <a:chOff x="3292425" y="3664250"/>
            <a:chExt cx="397025" cy="391525"/>
          </a:xfrm>
        </p:grpSpPr>
        <p:sp>
          <p:nvSpPr>
            <p:cNvPr id="732" name="Shape 732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5" name="Shape 735"/>
          <p:cNvGrpSpPr/>
          <p:nvPr/>
        </p:nvGrpSpPr>
        <p:grpSpPr>
          <a:xfrm>
            <a:off x="3114998" y="3548264"/>
            <a:ext cx="333034" cy="241699"/>
            <a:chOff x="3932350" y="3714775"/>
            <a:chExt cx="439650" cy="319075"/>
          </a:xfrm>
        </p:grpSpPr>
        <p:sp>
          <p:nvSpPr>
            <p:cNvPr id="736" name="Shape 736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1" name="Shape 741"/>
          <p:cNvGrpSpPr/>
          <p:nvPr/>
        </p:nvGrpSpPr>
        <p:grpSpPr>
          <a:xfrm>
            <a:off x="3624189" y="3548264"/>
            <a:ext cx="333015" cy="241699"/>
            <a:chOff x="4604550" y="3714775"/>
            <a:chExt cx="439625" cy="319075"/>
          </a:xfrm>
        </p:grpSpPr>
        <p:sp>
          <p:nvSpPr>
            <p:cNvPr id="742" name="Shape 742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4" name="Shape 744"/>
          <p:cNvGrpSpPr/>
          <p:nvPr/>
        </p:nvGrpSpPr>
        <p:grpSpPr>
          <a:xfrm>
            <a:off x="4145368" y="3523361"/>
            <a:ext cx="318263" cy="282755"/>
            <a:chOff x="5292575" y="3681900"/>
            <a:chExt cx="420150" cy="373275"/>
          </a:xfrm>
        </p:grpSpPr>
        <p:sp>
          <p:nvSpPr>
            <p:cNvPr id="745" name="Shape 7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2" name="Shape 752"/>
          <p:cNvGrpSpPr/>
          <p:nvPr/>
        </p:nvGrpSpPr>
        <p:grpSpPr>
          <a:xfrm>
            <a:off x="4636569" y="3487380"/>
            <a:ext cx="354244" cy="354244"/>
            <a:chOff x="5941025" y="3634400"/>
            <a:chExt cx="467650" cy="467650"/>
          </a:xfrm>
        </p:grpSpPr>
        <p:sp>
          <p:nvSpPr>
            <p:cNvPr id="753" name="Shape 753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9" name="Shape 759"/>
          <p:cNvGrpSpPr/>
          <p:nvPr/>
        </p:nvGrpSpPr>
        <p:grpSpPr>
          <a:xfrm>
            <a:off x="5168372" y="3509991"/>
            <a:ext cx="309022" cy="309041"/>
            <a:chOff x="6643075" y="3664250"/>
            <a:chExt cx="407950" cy="407975"/>
          </a:xfrm>
        </p:grpSpPr>
        <p:sp>
          <p:nvSpPr>
            <p:cNvPr id="760" name="Shape 76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2" name="Shape 762"/>
          <p:cNvGrpSpPr/>
          <p:nvPr/>
        </p:nvGrpSpPr>
        <p:grpSpPr>
          <a:xfrm>
            <a:off x="572752" y="4006267"/>
            <a:ext cx="334871" cy="334852"/>
            <a:chOff x="576250" y="4319400"/>
            <a:chExt cx="442075" cy="442050"/>
          </a:xfrm>
        </p:grpSpPr>
        <p:sp>
          <p:nvSpPr>
            <p:cNvPr id="763" name="Shape 763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7" name="Shape 767"/>
          <p:cNvSpPr/>
          <p:nvPr/>
        </p:nvSpPr>
        <p:spPr>
          <a:xfrm>
            <a:off x="1068121" y="4071363"/>
            <a:ext cx="362539" cy="204790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8" name="Shape 768"/>
          <p:cNvSpPr/>
          <p:nvPr/>
        </p:nvSpPr>
        <p:spPr>
          <a:xfrm>
            <a:off x="3132601" y="4020155"/>
            <a:ext cx="307185" cy="30720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9" name="Shape 769"/>
          <p:cNvSpPr/>
          <p:nvPr/>
        </p:nvSpPr>
        <p:spPr>
          <a:xfrm>
            <a:off x="2623398" y="4039528"/>
            <a:ext cx="307185" cy="268458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0" name="Shape 770"/>
          <p:cNvSpPr/>
          <p:nvPr/>
        </p:nvSpPr>
        <p:spPr>
          <a:xfrm>
            <a:off x="3640421" y="4018772"/>
            <a:ext cx="309950" cy="309969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71" name="Shape 771"/>
          <p:cNvGrpSpPr/>
          <p:nvPr/>
        </p:nvGrpSpPr>
        <p:grpSpPr>
          <a:xfrm>
            <a:off x="4126923" y="4023330"/>
            <a:ext cx="355153" cy="293360"/>
            <a:chOff x="5268225" y="4341925"/>
            <a:chExt cx="468850" cy="387275"/>
          </a:xfrm>
        </p:grpSpPr>
        <p:sp>
          <p:nvSpPr>
            <p:cNvPr id="772" name="Shape 772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80" name="Shape 780"/>
          <p:cNvGrpSpPr/>
          <p:nvPr/>
        </p:nvGrpSpPr>
        <p:grpSpPr>
          <a:xfrm>
            <a:off x="4654105" y="4014107"/>
            <a:ext cx="319172" cy="319172"/>
            <a:chOff x="5964175" y="4329750"/>
            <a:chExt cx="421350" cy="421350"/>
          </a:xfrm>
        </p:grpSpPr>
        <p:sp>
          <p:nvSpPr>
            <p:cNvPr id="781" name="Shape 781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83" name="Shape 783"/>
          <p:cNvGrpSpPr/>
          <p:nvPr/>
        </p:nvGrpSpPr>
        <p:grpSpPr>
          <a:xfrm>
            <a:off x="1081470" y="4523299"/>
            <a:ext cx="335799" cy="324721"/>
            <a:chOff x="1247825" y="5001950"/>
            <a:chExt cx="443300" cy="428675"/>
          </a:xfrm>
        </p:grpSpPr>
        <p:sp>
          <p:nvSpPr>
            <p:cNvPr id="784" name="Shape 784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0" name="Shape 790"/>
          <p:cNvGrpSpPr/>
          <p:nvPr/>
        </p:nvGrpSpPr>
        <p:grpSpPr>
          <a:xfrm>
            <a:off x="1620640" y="4507145"/>
            <a:ext cx="275843" cy="351479"/>
            <a:chOff x="1959600" y="4980625"/>
            <a:chExt cx="364150" cy="464000"/>
          </a:xfrm>
        </p:grpSpPr>
        <p:sp>
          <p:nvSpPr>
            <p:cNvPr id="791" name="Shape 791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8" name="Shape 798"/>
          <p:cNvGrpSpPr/>
          <p:nvPr/>
        </p:nvGrpSpPr>
        <p:grpSpPr>
          <a:xfrm>
            <a:off x="2109549" y="4520534"/>
            <a:ext cx="316407" cy="325175"/>
            <a:chOff x="2605025" y="4998300"/>
            <a:chExt cx="417700" cy="429275"/>
          </a:xfrm>
        </p:grpSpPr>
        <p:sp>
          <p:nvSpPr>
            <p:cNvPr id="799" name="Shape 79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2" name="Shape 802"/>
          <p:cNvGrpSpPr/>
          <p:nvPr/>
        </p:nvGrpSpPr>
        <p:grpSpPr>
          <a:xfrm>
            <a:off x="2587835" y="4523299"/>
            <a:ext cx="378219" cy="315025"/>
            <a:chOff x="3236425" y="5001950"/>
            <a:chExt cx="499300" cy="415875"/>
          </a:xfrm>
        </p:grpSpPr>
        <p:sp>
          <p:nvSpPr>
            <p:cNvPr id="803" name="Shape 803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9" name="Shape 809"/>
          <p:cNvGrpSpPr/>
          <p:nvPr/>
        </p:nvGrpSpPr>
        <p:grpSpPr>
          <a:xfrm>
            <a:off x="3142211" y="4507145"/>
            <a:ext cx="287831" cy="342711"/>
            <a:chOff x="3968275" y="4980625"/>
            <a:chExt cx="379975" cy="452425"/>
          </a:xfrm>
        </p:grpSpPr>
        <p:sp>
          <p:nvSpPr>
            <p:cNvPr id="810" name="Shape 810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3" name="Shape 813"/>
          <p:cNvGrpSpPr/>
          <p:nvPr/>
        </p:nvGrpSpPr>
        <p:grpSpPr>
          <a:xfrm>
            <a:off x="4634259" y="4583709"/>
            <a:ext cx="364395" cy="198351"/>
            <a:chOff x="5937975" y="5081700"/>
            <a:chExt cx="481050" cy="261850"/>
          </a:xfrm>
        </p:grpSpPr>
        <p:sp>
          <p:nvSpPr>
            <p:cNvPr id="814" name="Shape 814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7" name="Shape 817"/>
          <p:cNvGrpSpPr/>
          <p:nvPr/>
        </p:nvGrpSpPr>
        <p:grpSpPr>
          <a:xfrm>
            <a:off x="5191419" y="4545437"/>
            <a:ext cx="261526" cy="300727"/>
            <a:chOff x="6673500" y="5031175"/>
            <a:chExt cx="345250" cy="397000"/>
          </a:xfrm>
        </p:grpSpPr>
        <p:sp>
          <p:nvSpPr>
            <p:cNvPr id="818" name="Shape 81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23" name="Shape 823"/>
          <p:cNvGrpSpPr/>
          <p:nvPr/>
        </p:nvGrpSpPr>
        <p:grpSpPr>
          <a:xfrm>
            <a:off x="3111324" y="962651"/>
            <a:ext cx="349624" cy="311805"/>
            <a:chOff x="3927500" y="301425"/>
            <a:chExt cx="461550" cy="411625"/>
          </a:xfrm>
        </p:grpSpPr>
        <p:sp>
          <p:nvSpPr>
            <p:cNvPr id="824" name="Shape 824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51" name="Shape 851"/>
          <p:cNvGrpSpPr/>
          <p:nvPr/>
        </p:nvGrpSpPr>
        <p:grpSpPr>
          <a:xfrm>
            <a:off x="5172974" y="968654"/>
            <a:ext cx="299818" cy="299818"/>
            <a:chOff x="6649150" y="309350"/>
            <a:chExt cx="395800" cy="395800"/>
          </a:xfrm>
        </p:grpSpPr>
        <p:sp>
          <p:nvSpPr>
            <p:cNvPr id="852" name="Shape 852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75" name="Shape 875"/>
          <p:cNvGrpSpPr/>
          <p:nvPr/>
        </p:nvGrpSpPr>
        <p:grpSpPr>
          <a:xfrm>
            <a:off x="4661472" y="975566"/>
            <a:ext cx="304439" cy="288285"/>
            <a:chOff x="5973900" y="318475"/>
            <a:chExt cx="401900" cy="380575"/>
          </a:xfrm>
        </p:grpSpPr>
        <p:sp>
          <p:nvSpPr>
            <p:cNvPr id="876" name="Shape 876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90" name="Shape 890"/>
          <p:cNvGrpSpPr/>
          <p:nvPr/>
        </p:nvGrpSpPr>
        <p:grpSpPr>
          <a:xfrm>
            <a:off x="1097169" y="1438172"/>
            <a:ext cx="309022" cy="376837"/>
            <a:chOff x="1268550" y="929175"/>
            <a:chExt cx="407950" cy="497475"/>
          </a:xfrm>
        </p:grpSpPr>
        <p:sp>
          <p:nvSpPr>
            <p:cNvPr id="891" name="Shape 891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94" name="Shape 894"/>
          <p:cNvGrpSpPr/>
          <p:nvPr/>
        </p:nvGrpSpPr>
        <p:grpSpPr>
          <a:xfrm>
            <a:off x="5140231" y="1452470"/>
            <a:ext cx="365304" cy="350552"/>
            <a:chOff x="6605925" y="948050"/>
            <a:chExt cx="482250" cy="462775"/>
          </a:xfrm>
        </p:grpSpPr>
        <p:sp>
          <p:nvSpPr>
            <p:cNvPr id="895" name="Shape 895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01" name="Shape 901"/>
          <p:cNvGrpSpPr/>
          <p:nvPr/>
        </p:nvGrpSpPr>
        <p:grpSpPr>
          <a:xfrm>
            <a:off x="5225563" y="2490680"/>
            <a:ext cx="194639" cy="308586"/>
            <a:chOff x="6718575" y="2318625"/>
            <a:chExt cx="256950" cy="407375"/>
          </a:xfrm>
        </p:grpSpPr>
        <p:sp>
          <p:nvSpPr>
            <p:cNvPr id="902" name="Shape 90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10" name="Shape 910"/>
          <p:cNvGrpSpPr/>
          <p:nvPr/>
        </p:nvGrpSpPr>
        <p:grpSpPr>
          <a:xfrm>
            <a:off x="2613192" y="3055680"/>
            <a:ext cx="327486" cy="199279"/>
            <a:chOff x="3269900" y="3064500"/>
            <a:chExt cx="432325" cy="263075"/>
          </a:xfrm>
        </p:grpSpPr>
        <p:sp>
          <p:nvSpPr>
            <p:cNvPr id="911" name="Shape 911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14" name="Shape 914"/>
          <p:cNvGrpSpPr/>
          <p:nvPr/>
        </p:nvGrpSpPr>
        <p:grpSpPr>
          <a:xfrm>
            <a:off x="5203406" y="2994796"/>
            <a:ext cx="238934" cy="335799"/>
            <a:chOff x="6689325" y="2984125"/>
            <a:chExt cx="315425" cy="443300"/>
          </a:xfrm>
        </p:grpSpPr>
        <p:sp>
          <p:nvSpPr>
            <p:cNvPr id="915" name="Shape 915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0" name="Shape 920"/>
          <p:cNvGrpSpPr/>
          <p:nvPr/>
        </p:nvGrpSpPr>
        <p:grpSpPr>
          <a:xfrm>
            <a:off x="1642323" y="3981364"/>
            <a:ext cx="231094" cy="373598"/>
            <a:chOff x="1988225" y="4286525"/>
            <a:chExt cx="305075" cy="493200"/>
          </a:xfrm>
        </p:grpSpPr>
        <p:sp>
          <p:nvSpPr>
            <p:cNvPr id="921" name="Shape 921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8" name="Shape 928"/>
          <p:cNvGrpSpPr/>
          <p:nvPr/>
        </p:nvGrpSpPr>
        <p:grpSpPr>
          <a:xfrm>
            <a:off x="2132596" y="4007650"/>
            <a:ext cx="279063" cy="353316"/>
            <a:chOff x="2635450" y="4321225"/>
            <a:chExt cx="368400" cy="466425"/>
          </a:xfrm>
        </p:grpSpPr>
        <p:sp>
          <p:nvSpPr>
            <p:cNvPr id="929" name="Shape 92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35" name="Shape 935"/>
          <p:cNvGrpSpPr/>
          <p:nvPr/>
        </p:nvGrpSpPr>
        <p:grpSpPr>
          <a:xfrm>
            <a:off x="5168372" y="3998882"/>
            <a:ext cx="309022" cy="345931"/>
            <a:chOff x="6643075" y="4309650"/>
            <a:chExt cx="407950" cy="456675"/>
          </a:xfrm>
        </p:grpSpPr>
        <p:sp>
          <p:nvSpPr>
            <p:cNvPr id="936" name="Shape 936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45" name="Shape 945"/>
          <p:cNvGrpSpPr/>
          <p:nvPr/>
        </p:nvGrpSpPr>
        <p:grpSpPr>
          <a:xfrm>
            <a:off x="4100638" y="4487318"/>
            <a:ext cx="407743" cy="391135"/>
            <a:chOff x="5233525" y="4954450"/>
            <a:chExt cx="538275" cy="516350"/>
          </a:xfrm>
        </p:grpSpPr>
        <p:sp>
          <p:nvSpPr>
            <p:cNvPr id="946" name="Shape 94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57" name="Shape 957"/>
          <p:cNvGrpSpPr/>
          <p:nvPr/>
        </p:nvGrpSpPr>
        <p:grpSpPr>
          <a:xfrm>
            <a:off x="3587754" y="4494230"/>
            <a:ext cx="415128" cy="377310"/>
            <a:chOff x="4556450" y="4963575"/>
            <a:chExt cx="548025" cy="498100"/>
          </a:xfrm>
        </p:grpSpPr>
        <p:sp>
          <p:nvSpPr>
            <p:cNvPr id="958" name="Shape 95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63" name="Shape 963"/>
          <p:cNvGrpSpPr/>
          <p:nvPr/>
        </p:nvGrpSpPr>
        <p:grpSpPr>
          <a:xfrm>
            <a:off x="539081" y="4575869"/>
            <a:ext cx="401285" cy="221871"/>
            <a:chOff x="531800" y="5071350"/>
            <a:chExt cx="529750" cy="292900"/>
          </a:xfrm>
        </p:grpSpPr>
        <p:sp>
          <p:nvSpPr>
            <p:cNvPr id="964" name="Shape 964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71" name="Shape 971"/>
          <p:cNvGrpSpPr/>
          <p:nvPr/>
        </p:nvGrpSpPr>
        <p:grpSpPr>
          <a:xfrm>
            <a:off x="6967444" y="2410625"/>
            <a:ext cx="433992" cy="422729"/>
            <a:chOff x="5916675" y="927975"/>
            <a:chExt cx="516350" cy="502950"/>
          </a:xfrm>
        </p:grpSpPr>
        <p:sp>
          <p:nvSpPr>
            <p:cNvPr id="972" name="Shape 97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74" name="Shape 974"/>
          <p:cNvGrpSpPr/>
          <p:nvPr/>
        </p:nvGrpSpPr>
        <p:grpSpPr>
          <a:xfrm>
            <a:off x="6083464" y="3116526"/>
            <a:ext cx="1079481" cy="1051467"/>
            <a:chOff x="5916675" y="927975"/>
            <a:chExt cx="516350" cy="502950"/>
          </a:xfrm>
        </p:grpSpPr>
        <p:sp>
          <p:nvSpPr>
            <p:cNvPr id="975" name="Shape 975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8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8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77" name="Shape 977"/>
          <p:cNvGrpSpPr/>
          <p:nvPr/>
        </p:nvGrpSpPr>
        <p:grpSpPr>
          <a:xfrm>
            <a:off x="6083606" y="2410625"/>
            <a:ext cx="433992" cy="422729"/>
            <a:chOff x="5916675" y="927975"/>
            <a:chExt cx="516350" cy="502950"/>
          </a:xfrm>
        </p:grpSpPr>
        <p:sp>
          <p:nvSpPr>
            <p:cNvPr id="978" name="Shape 97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80" name="Shape 980"/>
          <p:cNvSpPr/>
          <p:nvPr/>
        </p:nvSpPr>
        <p:spPr>
          <a:xfrm>
            <a:off x="7159605" y="264700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C7D3E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1" name="Shape 981"/>
          <p:cNvSpPr/>
          <p:nvPr/>
        </p:nvSpPr>
        <p:spPr>
          <a:xfrm>
            <a:off x="6275768" y="264700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C7D3E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2" name="Shape 982"/>
          <p:cNvSpPr/>
          <p:nvPr/>
        </p:nvSpPr>
        <p:spPr>
          <a:xfrm>
            <a:off x="6561303" y="3704540"/>
            <a:ext cx="1000561" cy="565193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C7D3E6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3" name="Shape 98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40</a:t>
            </a:fld>
            <a:endParaRPr lang="e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Shape 988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How? Follow Google instructions </a:t>
            </a:r>
            <a:r>
              <a:rPr lang="en" u="sng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89" name="Shape 98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9800"/>
                </a:solidFill>
                <a:highlight>
                  <a:srgbClr val="3F5378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and many more...</a:t>
            </a:r>
          </a:p>
        </p:txBody>
      </p:sp>
      <p:sp>
        <p:nvSpPr>
          <p:cNvPr id="990" name="Shape 990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9800"/>
                </a:solidFill>
              </a:rPr>
              <a:t>😉</a:t>
            </a:r>
          </a:p>
        </p:txBody>
      </p:sp>
      <p:sp>
        <p:nvSpPr>
          <p:cNvPr id="991" name="Shape 99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41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NUMBER OF MODULES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Device Scanning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Device Authentication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Secure Transmitting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Connection Rescheduling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Energy reduction intended for Bluetooth convention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 dirty="0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590918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0757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DEVICE SCANNING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pplication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intended to scan or sensor  devices that are near by or reachable to the range of Bluetooth from the mobile device. 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devices are scanned with less energy consumption from the device to increase power efficiency during the processing of the system. 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Once the sensing is completed the device lists all the devices that are available to communicate. Thus allowing us to select a device to communicate.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 dirty="0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590918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0966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DEVICE AUTHENTICATION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devices that are available are listed the device is chosen to communicate. 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Once the device is chosen an authentication request is sent to the native device to accept the connection. 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is done internally to reduce complexity to the user who used the application. 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authentication is accepted by the native device and then only the communication connection is made between the two device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 dirty="0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590918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2379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SECURE TRANSMITTING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destination node is chosen from the device the packet that re required to be sent to the destination is made ready.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later the packets are sent in the Bluetooth network that is established between the two devices.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packets that are send is directly delivered to the destination without using any intermediate for communication. 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 dirty="0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590918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3939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CONNECTION RESCHEDULING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packets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are received. Once the packets are sending from the source the packets travel through the Bluetooth network and reach the destination device. 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packets are received by the device and are processed. After processing the request the previous module is continued here to deliver packets from here to the source device.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Again the same process is repeated to deliver the packets.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 dirty="0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590918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6930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1489</Words>
  <Application>Microsoft Office PowerPoint</Application>
  <PresentationFormat>On-screen Show (16:9)</PresentationFormat>
  <Paragraphs>222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Roboto Condensed Light</vt:lpstr>
      <vt:lpstr>Times New Roman</vt:lpstr>
      <vt:lpstr>Arvo</vt:lpstr>
      <vt:lpstr>Roboto Condensed</vt:lpstr>
      <vt:lpstr>Salerio template</vt:lpstr>
      <vt:lpstr>ENERGY RESOURCEFUL BLUETOOTH SWAPPING IN ANDROID DEVICES</vt:lpstr>
      <vt:lpstr>ABSTRACT</vt:lpstr>
      <vt:lpstr>EXISTING SYSTEM</vt:lpstr>
      <vt:lpstr>PROPOSED SYSTEM</vt:lpstr>
      <vt:lpstr>NUMBER OF MODULES</vt:lpstr>
      <vt:lpstr>DEVICE SCANNING</vt:lpstr>
      <vt:lpstr>DEVICE AUTHENTICATION</vt:lpstr>
      <vt:lpstr>SECURE TRANSMITTING</vt:lpstr>
      <vt:lpstr>CONNECTION RESCHEDULING</vt:lpstr>
      <vt:lpstr>ENERGY REDUCTION INTENDED FOR BLUETOOTH CONVENTION</vt:lpstr>
      <vt:lpstr>DATA FLOW DIAGRAM LEVEL-1</vt:lpstr>
      <vt:lpstr>DATA FLOW DIAGRAM LEVEL-2</vt:lpstr>
      <vt:lpstr>SYSTEM ARCHITECTURE</vt:lpstr>
      <vt:lpstr>PowerPoint Presentation</vt:lpstr>
      <vt:lpstr>PowerPoint Presentation</vt:lpstr>
      <vt:lpstr>PowerPoint Presentation</vt:lpstr>
      <vt:lpstr>INSTRUCTIONS FOR USE</vt:lpstr>
      <vt:lpstr>HELLO!</vt:lpstr>
      <vt:lpstr>TRANSITION HEADLINE</vt:lpstr>
      <vt:lpstr>PowerPoint Presentation</vt:lpstr>
      <vt:lpstr>BIG CONCEPT</vt:lpstr>
      <vt:lpstr>YOU CAN ALSO SPLIT YOUR CONTENT</vt:lpstr>
      <vt:lpstr>IN TWO OR THREE COLUMNS</vt:lpstr>
      <vt:lpstr>A PICTURE IS WORTH A THOUSAND WORDS</vt:lpstr>
      <vt:lpstr>Want big impact? USE BIG IMAGE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GRAPH TITLE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Suriyan</dc:creator>
  <cp:lastModifiedBy>Suriyan</cp:lastModifiedBy>
  <cp:revision>22</cp:revision>
  <dcterms:modified xsi:type="dcterms:W3CDTF">2017-06-28T18:21:09Z</dcterms:modified>
</cp:coreProperties>
</file>