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71" r:id="rId2"/>
    <p:sldId id="258" r:id="rId3"/>
    <p:sldId id="259" r:id="rId4"/>
    <p:sldId id="261" r:id="rId5"/>
    <p:sldId id="265" r:id="rId6"/>
    <p:sldId id="263" r:id="rId7"/>
    <p:sldId id="264" r:id="rId8"/>
    <p:sldId id="266" r:id="rId9"/>
    <p:sldId id="274" r:id="rId10"/>
    <p:sldId id="276" r:id="rId11"/>
    <p:sldId id="268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A0668-74AE-45C7-AFB4-FF80B7996B8A}" v="91" dt="2022-06-13T10:43:48.781"/>
    <p1510:client id="{0BE0FB04-ADEF-4B95-82B4-360FB4114EC4}" v="38" dt="2022-06-14T07:27:05.675"/>
    <p1510:client id="{0D054108-B66D-426C-9BDD-AE78E6883C99}" v="59" dt="2022-06-13T07:10:43.011"/>
    <p1510:client id="{3356DF63-2C65-43C3-BD03-5C562932D0F8}" v="25" dt="2022-06-14T07:09:39.195"/>
    <p1510:client id="{44A3A1D9-344E-9479-6588-BD106FF48254}" v="453" dt="2022-06-15T10:16:08.229"/>
    <p1510:client id="{521526AD-78CB-2E5E-57E4-399476EA2C93}" v="633" dt="2022-06-14T11:14:40.128"/>
    <p1510:client id="{6DC3D8A0-D22D-46FC-BD2C-2A0799312DC8}" v="84" dt="2022-06-13T10:28:37.780"/>
    <p1510:client id="{A8515612-44A2-44BB-B341-586B00FE9628}" v="577" dt="2022-06-13T09:48:23.217"/>
    <p1510:client id="{DF33626A-99B7-412C-BA1A-EC63AFBA6FE2}" v="17" dt="2022-06-13T09:09:29.833"/>
    <p1510:client id="{E05E1236-FACE-A74D-8FC7-5DEF1A1EB91C}" v="5" dt="2022-06-14T09:57:35.231"/>
    <p1510:client id="{FEE8A18F-B300-4B4E-BB87-CAB8735237C8}" v="149" dt="2022-06-13T10:09:18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2A620-527F-4A97-8A20-977A335E0E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3CF7BD-FAF8-41FE-9DD5-83C8ACD25F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Term deposits are a major source of income for a bank. A term deposit is a cash investment held at a financial institution. Your money is invested for an agreed rate of interest over a fixed amount of time, or term. </a:t>
          </a:r>
        </a:p>
      </dgm:t>
    </dgm:pt>
    <dgm:pt modelId="{943E9291-866C-49A4-989C-84207212F049}" type="parTrans" cxnId="{34A7CA4F-67D6-45E7-ABF4-9EB08F67DAA3}">
      <dgm:prSet/>
      <dgm:spPr/>
      <dgm:t>
        <a:bodyPr/>
        <a:lstStyle/>
        <a:p>
          <a:endParaRPr lang="en-US"/>
        </a:p>
      </dgm:t>
    </dgm:pt>
    <dgm:pt modelId="{3FF9B78A-5EC9-4E2C-A94D-B98FE6110E13}" type="sibTrans" cxnId="{34A7CA4F-67D6-45E7-ABF4-9EB08F67DAA3}">
      <dgm:prSet/>
      <dgm:spPr/>
      <dgm:t>
        <a:bodyPr/>
        <a:lstStyle/>
        <a:p>
          <a:endParaRPr lang="en-US"/>
        </a:p>
      </dgm:t>
    </dgm:pt>
    <dgm:pt modelId="{42B9FD4C-8CAD-44DE-880F-C5EB351600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Project is to analyze a dataset of 12000+ Clients Records given the term deposit subscribed or not.</a:t>
          </a:r>
        </a:p>
      </dgm:t>
    </dgm:pt>
    <dgm:pt modelId="{D14A562B-1E82-41B3-AC27-41F91C969E32}" type="parTrans" cxnId="{0B1F3846-15D4-4431-ACAF-4453F596795D}">
      <dgm:prSet/>
      <dgm:spPr/>
      <dgm:t>
        <a:bodyPr/>
        <a:lstStyle/>
        <a:p>
          <a:endParaRPr lang="en-US"/>
        </a:p>
      </dgm:t>
    </dgm:pt>
    <dgm:pt modelId="{DDEA9332-FE75-4563-8B8C-82AEEB325628}" type="sibTrans" cxnId="{0B1F3846-15D4-4431-ACAF-4453F596795D}">
      <dgm:prSet/>
      <dgm:spPr/>
      <dgm:t>
        <a:bodyPr/>
        <a:lstStyle/>
        <a:p>
          <a:endParaRPr lang="en-US"/>
        </a:p>
      </dgm:t>
    </dgm:pt>
    <dgm:pt modelId="{B64C1D25-D500-4E04-93E8-8D3E7D0498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Project can pursue goals based on loan status, education qualification, age, contact and Identifying the most effective way of marketing.</a:t>
          </a:r>
        </a:p>
      </dgm:t>
    </dgm:pt>
    <dgm:pt modelId="{786BDB61-21B9-4918-9699-9806DD54EC17}" type="parTrans" cxnId="{F89CA4D3-4D35-4127-87AE-EDE0697C4D2B}">
      <dgm:prSet/>
      <dgm:spPr/>
      <dgm:t>
        <a:bodyPr/>
        <a:lstStyle/>
        <a:p>
          <a:endParaRPr lang="en-US"/>
        </a:p>
      </dgm:t>
    </dgm:pt>
    <dgm:pt modelId="{63266D65-4FE2-44F2-8D3E-C518DF478209}" type="sibTrans" cxnId="{F89CA4D3-4D35-4127-87AE-EDE0697C4D2B}">
      <dgm:prSet/>
      <dgm:spPr/>
      <dgm:t>
        <a:bodyPr/>
        <a:lstStyle/>
        <a:p>
          <a:endParaRPr lang="en-US"/>
        </a:p>
      </dgm:t>
    </dgm:pt>
    <dgm:pt modelId="{66F6A194-6DE4-4A92-A23C-3D98A44D912C}" type="pres">
      <dgm:prSet presAssocID="{D762A620-527F-4A97-8A20-977A335E0E02}" presName="root" presStyleCnt="0">
        <dgm:presLayoutVars>
          <dgm:dir/>
          <dgm:resizeHandles val="exact"/>
        </dgm:presLayoutVars>
      </dgm:prSet>
      <dgm:spPr/>
    </dgm:pt>
    <dgm:pt modelId="{D2DCDBA7-3D58-4BA8-9238-8B4497F9C51A}" type="pres">
      <dgm:prSet presAssocID="{663CF7BD-FAF8-41FE-9DD5-83C8ACD25F48}" presName="compNode" presStyleCnt="0"/>
      <dgm:spPr/>
    </dgm:pt>
    <dgm:pt modelId="{EBC8BFEB-F8E1-4CB7-BEF3-41BD0443A6E5}" type="pres">
      <dgm:prSet presAssocID="{663CF7BD-FAF8-41FE-9DD5-83C8ACD25F48}" presName="bgRect" presStyleLbl="bgShp" presStyleIdx="0" presStyleCnt="3"/>
      <dgm:spPr/>
    </dgm:pt>
    <dgm:pt modelId="{8A3E3C9E-D957-4934-BD8B-A4DD6AA90B9A}" type="pres">
      <dgm:prSet presAssocID="{663CF7BD-FAF8-41FE-9DD5-83C8ACD25F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91042BA0-8648-4C7E-BC51-D695DCF15EEA}" type="pres">
      <dgm:prSet presAssocID="{663CF7BD-FAF8-41FE-9DD5-83C8ACD25F48}" presName="spaceRect" presStyleCnt="0"/>
      <dgm:spPr/>
    </dgm:pt>
    <dgm:pt modelId="{F74E9A97-3F51-4CCD-8B44-96E51107C89D}" type="pres">
      <dgm:prSet presAssocID="{663CF7BD-FAF8-41FE-9DD5-83C8ACD25F48}" presName="parTx" presStyleLbl="revTx" presStyleIdx="0" presStyleCnt="3">
        <dgm:presLayoutVars>
          <dgm:chMax val="0"/>
          <dgm:chPref val="0"/>
        </dgm:presLayoutVars>
      </dgm:prSet>
      <dgm:spPr/>
    </dgm:pt>
    <dgm:pt modelId="{E1FD5159-1F4E-4BF2-918E-180146FF822F}" type="pres">
      <dgm:prSet presAssocID="{3FF9B78A-5EC9-4E2C-A94D-B98FE6110E13}" presName="sibTrans" presStyleCnt="0"/>
      <dgm:spPr/>
    </dgm:pt>
    <dgm:pt modelId="{F121B203-B3EE-4760-8BFC-59815CA80264}" type="pres">
      <dgm:prSet presAssocID="{42B9FD4C-8CAD-44DE-880F-C5EB351600B3}" presName="compNode" presStyleCnt="0"/>
      <dgm:spPr/>
    </dgm:pt>
    <dgm:pt modelId="{99922407-45F0-4592-86B0-630193662731}" type="pres">
      <dgm:prSet presAssocID="{42B9FD4C-8CAD-44DE-880F-C5EB351600B3}" presName="bgRect" presStyleLbl="bgShp" presStyleIdx="1" presStyleCnt="3"/>
      <dgm:spPr/>
    </dgm:pt>
    <dgm:pt modelId="{31A0500E-6B99-41BD-BCD3-025D6FCB56D6}" type="pres">
      <dgm:prSet presAssocID="{42B9FD4C-8CAD-44DE-880F-C5EB351600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3893C7C-7025-417D-B62E-C3A73423F7EF}" type="pres">
      <dgm:prSet presAssocID="{42B9FD4C-8CAD-44DE-880F-C5EB351600B3}" presName="spaceRect" presStyleCnt="0"/>
      <dgm:spPr/>
    </dgm:pt>
    <dgm:pt modelId="{03D1A32D-CFB7-4933-B406-B2B7C56CB03B}" type="pres">
      <dgm:prSet presAssocID="{42B9FD4C-8CAD-44DE-880F-C5EB351600B3}" presName="parTx" presStyleLbl="revTx" presStyleIdx="1" presStyleCnt="3">
        <dgm:presLayoutVars>
          <dgm:chMax val="0"/>
          <dgm:chPref val="0"/>
        </dgm:presLayoutVars>
      </dgm:prSet>
      <dgm:spPr/>
    </dgm:pt>
    <dgm:pt modelId="{246D911F-120A-48E0-A331-CB34CD1469A0}" type="pres">
      <dgm:prSet presAssocID="{DDEA9332-FE75-4563-8B8C-82AEEB325628}" presName="sibTrans" presStyleCnt="0"/>
      <dgm:spPr/>
    </dgm:pt>
    <dgm:pt modelId="{41F33AF4-B5E3-40D4-B90E-3D1C60B2C16A}" type="pres">
      <dgm:prSet presAssocID="{B64C1D25-D500-4E04-93E8-8D3E7D0498B9}" presName="compNode" presStyleCnt="0"/>
      <dgm:spPr/>
    </dgm:pt>
    <dgm:pt modelId="{C93E38BC-B1BE-432E-B9AB-4F7ED3378DDE}" type="pres">
      <dgm:prSet presAssocID="{B64C1D25-D500-4E04-93E8-8D3E7D0498B9}" presName="bgRect" presStyleLbl="bgShp" presStyleIdx="2" presStyleCnt="3"/>
      <dgm:spPr/>
    </dgm:pt>
    <dgm:pt modelId="{04EA9B4D-CFDE-47C5-BEDD-DA6196E127F5}" type="pres">
      <dgm:prSet presAssocID="{B64C1D25-D500-4E04-93E8-8D3E7D0498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E068202-EB01-4C7B-A8BE-8EE142628F29}" type="pres">
      <dgm:prSet presAssocID="{B64C1D25-D500-4E04-93E8-8D3E7D0498B9}" presName="spaceRect" presStyleCnt="0"/>
      <dgm:spPr/>
    </dgm:pt>
    <dgm:pt modelId="{2A485F80-AF14-4C99-B380-20A4CB90187D}" type="pres">
      <dgm:prSet presAssocID="{B64C1D25-D500-4E04-93E8-8D3E7D0498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3A280D-7B7F-4FCF-A924-F77A2A852035}" type="presOf" srcId="{42B9FD4C-8CAD-44DE-880F-C5EB351600B3}" destId="{03D1A32D-CFB7-4933-B406-B2B7C56CB03B}" srcOrd="0" destOrd="0" presId="urn:microsoft.com/office/officeart/2018/2/layout/IconVerticalSolidList"/>
    <dgm:cxn modelId="{C74E812B-25B6-43BF-96AB-C59B787AF1E2}" type="presOf" srcId="{663CF7BD-FAF8-41FE-9DD5-83C8ACD25F48}" destId="{F74E9A97-3F51-4CCD-8B44-96E51107C89D}" srcOrd="0" destOrd="0" presId="urn:microsoft.com/office/officeart/2018/2/layout/IconVerticalSolidList"/>
    <dgm:cxn modelId="{0B1F3846-15D4-4431-ACAF-4453F596795D}" srcId="{D762A620-527F-4A97-8A20-977A335E0E02}" destId="{42B9FD4C-8CAD-44DE-880F-C5EB351600B3}" srcOrd="1" destOrd="0" parTransId="{D14A562B-1E82-41B3-AC27-41F91C969E32}" sibTransId="{DDEA9332-FE75-4563-8B8C-82AEEB325628}"/>
    <dgm:cxn modelId="{34A7CA4F-67D6-45E7-ABF4-9EB08F67DAA3}" srcId="{D762A620-527F-4A97-8A20-977A335E0E02}" destId="{663CF7BD-FAF8-41FE-9DD5-83C8ACD25F48}" srcOrd="0" destOrd="0" parTransId="{943E9291-866C-49A4-989C-84207212F049}" sibTransId="{3FF9B78A-5EC9-4E2C-A94D-B98FE6110E13}"/>
    <dgm:cxn modelId="{2CFA5652-388C-48A0-A5F1-3535B257F971}" type="presOf" srcId="{B64C1D25-D500-4E04-93E8-8D3E7D0498B9}" destId="{2A485F80-AF14-4C99-B380-20A4CB90187D}" srcOrd="0" destOrd="0" presId="urn:microsoft.com/office/officeart/2018/2/layout/IconVerticalSolidList"/>
    <dgm:cxn modelId="{68A34BC2-5256-456F-BE7E-1EF812CCE033}" type="presOf" srcId="{D762A620-527F-4A97-8A20-977A335E0E02}" destId="{66F6A194-6DE4-4A92-A23C-3D98A44D912C}" srcOrd="0" destOrd="0" presId="urn:microsoft.com/office/officeart/2018/2/layout/IconVerticalSolidList"/>
    <dgm:cxn modelId="{F89CA4D3-4D35-4127-87AE-EDE0697C4D2B}" srcId="{D762A620-527F-4A97-8A20-977A335E0E02}" destId="{B64C1D25-D500-4E04-93E8-8D3E7D0498B9}" srcOrd="2" destOrd="0" parTransId="{786BDB61-21B9-4918-9699-9806DD54EC17}" sibTransId="{63266D65-4FE2-44F2-8D3E-C518DF478209}"/>
    <dgm:cxn modelId="{A21227F1-DA5F-4788-8B2D-6E8AF3C9C221}" type="presParOf" srcId="{66F6A194-6DE4-4A92-A23C-3D98A44D912C}" destId="{D2DCDBA7-3D58-4BA8-9238-8B4497F9C51A}" srcOrd="0" destOrd="0" presId="urn:microsoft.com/office/officeart/2018/2/layout/IconVerticalSolidList"/>
    <dgm:cxn modelId="{4DFBC076-C19B-4F6E-A918-BCB0002310EF}" type="presParOf" srcId="{D2DCDBA7-3D58-4BA8-9238-8B4497F9C51A}" destId="{EBC8BFEB-F8E1-4CB7-BEF3-41BD0443A6E5}" srcOrd="0" destOrd="0" presId="urn:microsoft.com/office/officeart/2018/2/layout/IconVerticalSolidList"/>
    <dgm:cxn modelId="{E32401FF-F671-4BC1-8E97-33444C784BB9}" type="presParOf" srcId="{D2DCDBA7-3D58-4BA8-9238-8B4497F9C51A}" destId="{8A3E3C9E-D957-4934-BD8B-A4DD6AA90B9A}" srcOrd="1" destOrd="0" presId="urn:microsoft.com/office/officeart/2018/2/layout/IconVerticalSolidList"/>
    <dgm:cxn modelId="{B5DA7C28-E61E-4077-802E-C33718D6D41A}" type="presParOf" srcId="{D2DCDBA7-3D58-4BA8-9238-8B4497F9C51A}" destId="{91042BA0-8648-4C7E-BC51-D695DCF15EEA}" srcOrd="2" destOrd="0" presId="urn:microsoft.com/office/officeart/2018/2/layout/IconVerticalSolidList"/>
    <dgm:cxn modelId="{8DB3B0D7-99E7-477A-B001-53D929974D48}" type="presParOf" srcId="{D2DCDBA7-3D58-4BA8-9238-8B4497F9C51A}" destId="{F74E9A97-3F51-4CCD-8B44-96E51107C89D}" srcOrd="3" destOrd="0" presId="urn:microsoft.com/office/officeart/2018/2/layout/IconVerticalSolidList"/>
    <dgm:cxn modelId="{9D80D2CE-6A98-4B06-AE9E-AAE543798B9F}" type="presParOf" srcId="{66F6A194-6DE4-4A92-A23C-3D98A44D912C}" destId="{E1FD5159-1F4E-4BF2-918E-180146FF822F}" srcOrd="1" destOrd="0" presId="urn:microsoft.com/office/officeart/2018/2/layout/IconVerticalSolidList"/>
    <dgm:cxn modelId="{60D7B183-3127-46D2-BF8B-7BBBB86321D5}" type="presParOf" srcId="{66F6A194-6DE4-4A92-A23C-3D98A44D912C}" destId="{F121B203-B3EE-4760-8BFC-59815CA80264}" srcOrd="2" destOrd="0" presId="urn:microsoft.com/office/officeart/2018/2/layout/IconVerticalSolidList"/>
    <dgm:cxn modelId="{69517DA2-32F9-4688-A027-19FEB356D4FD}" type="presParOf" srcId="{F121B203-B3EE-4760-8BFC-59815CA80264}" destId="{99922407-45F0-4592-86B0-630193662731}" srcOrd="0" destOrd="0" presId="urn:microsoft.com/office/officeart/2018/2/layout/IconVerticalSolidList"/>
    <dgm:cxn modelId="{8CA815CD-CA5B-4515-BE78-223DC632ADFE}" type="presParOf" srcId="{F121B203-B3EE-4760-8BFC-59815CA80264}" destId="{31A0500E-6B99-41BD-BCD3-025D6FCB56D6}" srcOrd="1" destOrd="0" presId="urn:microsoft.com/office/officeart/2018/2/layout/IconVerticalSolidList"/>
    <dgm:cxn modelId="{8222ACE4-9089-4DAA-AD11-0BBCE5452786}" type="presParOf" srcId="{F121B203-B3EE-4760-8BFC-59815CA80264}" destId="{93893C7C-7025-417D-B62E-C3A73423F7EF}" srcOrd="2" destOrd="0" presId="urn:microsoft.com/office/officeart/2018/2/layout/IconVerticalSolidList"/>
    <dgm:cxn modelId="{257CFD5F-431D-4AE9-B68E-6A5CC042AD5E}" type="presParOf" srcId="{F121B203-B3EE-4760-8BFC-59815CA80264}" destId="{03D1A32D-CFB7-4933-B406-B2B7C56CB03B}" srcOrd="3" destOrd="0" presId="urn:microsoft.com/office/officeart/2018/2/layout/IconVerticalSolidList"/>
    <dgm:cxn modelId="{6B38AB6D-5216-46EC-8D9C-919DD0491733}" type="presParOf" srcId="{66F6A194-6DE4-4A92-A23C-3D98A44D912C}" destId="{246D911F-120A-48E0-A331-CB34CD1469A0}" srcOrd="3" destOrd="0" presId="urn:microsoft.com/office/officeart/2018/2/layout/IconVerticalSolidList"/>
    <dgm:cxn modelId="{816B6496-B344-4B47-A377-3FBADC5E8C6C}" type="presParOf" srcId="{66F6A194-6DE4-4A92-A23C-3D98A44D912C}" destId="{41F33AF4-B5E3-40D4-B90E-3D1C60B2C16A}" srcOrd="4" destOrd="0" presId="urn:microsoft.com/office/officeart/2018/2/layout/IconVerticalSolidList"/>
    <dgm:cxn modelId="{C3352D76-830F-4D6B-8520-370A681E57E4}" type="presParOf" srcId="{41F33AF4-B5E3-40D4-B90E-3D1C60B2C16A}" destId="{C93E38BC-B1BE-432E-B9AB-4F7ED3378DDE}" srcOrd="0" destOrd="0" presId="urn:microsoft.com/office/officeart/2018/2/layout/IconVerticalSolidList"/>
    <dgm:cxn modelId="{F92083E9-AD7C-45F2-8EAD-61FDDF88517C}" type="presParOf" srcId="{41F33AF4-B5E3-40D4-B90E-3D1C60B2C16A}" destId="{04EA9B4D-CFDE-47C5-BEDD-DA6196E127F5}" srcOrd="1" destOrd="0" presId="urn:microsoft.com/office/officeart/2018/2/layout/IconVerticalSolidList"/>
    <dgm:cxn modelId="{95FAF5AB-8DAA-4B1F-9011-A4B95294836C}" type="presParOf" srcId="{41F33AF4-B5E3-40D4-B90E-3D1C60B2C16A}" destId="{EE068202-EB01-4C7B-A8BE-8EE142628F29}" srcOrd="2" destOrd="0" presId="urn:microsoft.com/office/officeart/2018/2/layout/IconVerticalSolidList"/>
    <dgm:cxn modelId="{89CDAE23-374E-4A0A-A021-85736C5C5BA0}" type="presParOf" srcId="{41F33AF4-B5E3-40D4-B90E-3D1C60B2C16A}" destId="{2A485F80-AF14-4C99-B380-20A4CB901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38207-4B4A-487E-9651-9F12FD29D43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A32943-2FB4-4F00-94FB-36DE9DBF9875}">
      <dgm:prSet/>
      <dgm:spPr/>
      <dgm:t>
        <a:bodyPr/>
        <a:lstStyle/>
        <a:p>
          <a:r>
            <a:rPr lang="en-US" b="1"/>
            <a:t>Data sources: </a:t>
          </a:r>
          <a:r>
            <a:rPr lang="en-US"/>
            <a:t>CSV files</a:t>
          </a:r>
        </a:p>
      </dgm:t>
    </dgm:pt>
    <dgm:pt modelId="{9BE2AA4E-7B83-4DF2-BC66-41A230D4B18B}" type="parTrans" cxnId="{45BA3312-14FF-484E-93EC-315E868D1FF0}">
      <dgm:prSet/>
      <dgm:spPr/>
      <dgm:t>
        <a:bodyPr/>
        <a:lstStyle/>
        <a:p>
          <a:endParaRPr lang="en-US"/>
        </a:p>
      </dgm:t>
    </dgm:pt>
    <dgm:pt modelId="{0FD631D9-4691-4482-8C99-C0AA062CE3A8}" type="sibTrans" cxnId="{45BA3312-14FF-484E-93EC-315E868D1FF0}">
      <dgm:prSet/>
      <dgm:spPr/>
      <dgm:t>
        <a:bodyPr/>
        <a:lstStyle/>
        <a:p>
          <a:endParaRPr lang="en-US"/>
        </a:p>
      </dgm:t>
    </dgm:pt>
    <dgm:pt modelId="{255ECB59-66E7-4E8C-83C0-F3292818A5EC}">
      <dgm:prSet/>
      <dgm:spPr/>
      <dgm:t>
        <a:bodyPr/>
        <a:lstStyle/>
        <a:p>
          <a:r>
            <a:rPr lang="en-US" b="1"/>
            <a:t>Data storage : </a:t>
          </a:r>
          <a:r>
            <a:rPr lang="en-US"/>
            <a:t>PySpark</a:t>
          </a:r>
        </a:p>
      </dgm:t>
    </dgm:pt>
    <dgm:pt modelId="{DF6E977E-DAA4-452A-9A86-4C8E3BDA44D3}" type="parTrans" cxnId="{8E41CE06-45FD-4817-8F56-6FA7DEC81342}">
      <dgm:prSet/>
      <dgm:spPr/>
      <dgm:t>
        <a:bodyPr/>
        <a:lstStyle/>
        <a:p>
          <a:endParaRPr lang="en-US"/>
        </a:p>
      </dgm:t>
    </dgm:pt>
    <dgm:pt modelId="{176C1485-6254-423C-86EC-BBCD974784BD}" type="sibTrans" cxnId="{8E41CE06-45FD-4817-8F56-6FA7DEC81342}">
      <dgm:prSet/>
      <dgm:spPr/>
      <dgm:t>
        <a:bodyPr/>
        <a:lstStyle/>
        <a:p>
          <a:endParaRPr lang="en-US"/>
        </a:p>
      </dgm:t>
    </dgm:pt>
    <dgm:pt modelId="{48A81CC7-16F7-4B5B-A4DB-086526B2AAFF}">
      <dgm:prSet/>
      <dgm:spPr/>
      <dgm:t>
        <a:bodyPr/>
        <a:lstStyle/>
        <a:p>
          <a:r>
            <a:rPr lang="en-US" b="1"/>
            <a:t>File formats: </a:t>
          </a:r>
          <a:r>
            <a:rPr lang="en-US"/>
            <a:t>CSV </a:t>
          </a:r>
        </a:p>
      </dgm:t>
    </dgm:pt>
    <dgm:pt modelId="{DF4BC965-84D0-45BF-884D-B37DE9E70B02}" type="parTrans" cxnId="{823FA7A9-5C82-4160-80B6-A1274557B666}">
      <dgm:prSet/>
      <dgm:spPr/>
      <dgm:t>
        <a:bodyPr/>
        <a:lstStyle/>
        <a:p>
          <a:endParaRPr lang="en-US"/>
        </a:p>
      </dgm:t>
    </dgm:pt>
    <dgm:pt modelId="{364FC1AC-216E-48E5-9480-EDD008B6708B}" type="sibTrans" cxnId="{823FA7A9-5C82-4160-80B6-A1274557B666}">
      <dgm:prSet/>
      <dgm:spPr/>
      <dgm:t>
        <a:bodyPr/>
        <a:lstStyle/>
        <a:p>
          <a:endParaRPr lang="en-US"/>
        </a:p>
      </dgm:t>
    </dgm:pt>
    <dgm:pt modelId="{ECCDA7B5-F57F-486C-8BB7-A2E473830730}">
      <dgm:prSet/>
      <dgm:spPr/>
      <dgm:t>
        <a:bodyPr/>
        <a:lstStyle/>
        <a:p>
          <a:r>
            <a:rPr lang="en-US" b="1"/>
            <a:t>Data ingestion: </a:t>
          </a:r>
          <a:r>
            <a:rPr lang="en-US"/>
            <a:t>Spark shell</a:t>
          </a:r>
        </a:p>
      </dgm:t>
    </dgm:pt>
    <dgm:pt modelId="{598B54BB-F370-41DD-9042-04D04FDEF439}" type="parTrans" cxnId="{81AF25E5-CC6C-4407-834F-726BCD339646}">
      <dgm:prSet/>
      <dgm:spPr/>
      <dgm:t>
        <a:bodyPr/>
        <a:lstStyle/>
        <a:p>
          <a:endParaRPr lang="en-US"/>
        </a:p>
      </dgm:t>
    </dgm:pt>
    <dgm:pt modelId="{600D019B-0FC3-47D6-ACCB-7172DD76F7D8}" type="sibTrans" cxnId="{81AF25E5-CC6C-4407-834F-726BCD339646}">
      <dgm:prSet/>
      <dgm:spPr/>
      <dgm:t>
        <a:bodyPr/>
        <a:lstStyle/>
        <a:p>
          <a:endParaRPr lang="en-US"/>
        </a:p>
      </dgm:t>
    </dgm:pt>
    <dgm:pt modelId="{6DC9D297-970C-400C-A569-490241709BA6}">
      <dgm:prSet/>
      <dgm:spPr/>
      <dgm:t>
        <a:bodyPr/>
        <a:lstStyle/>
        <a:p>
          <a:r>
            <a:rPr lang="en-US" b="1"/>
            <a:t>Data cleansing and scrubbing : </a:t>
          </a:r>
          <a:r>
            <a:rPr lang="en-US"/>
            <a:t>Spark,Mysql</a:t>
          </a:r>
        </a:p>
      </dgm:t>
    </dgm:pt>
    <dgm:pt modelId="{A6A40E21-8B34-4DCD-B99F-74D17161489D}" type="parTrans" cxnId="{02346BE3-2C40-46AE-B80B-2E436EC2248A}">
      <dgm:prSet/>
      <dgm:spPr/>
      <dgm:t>
        <a:bodyPr/>
        <a:lstStyle/>
        <a:p>
          <a:endParaRPr lang="en-US"/>
        </a:p>
      </dgm:t>
    </dgm:pt>
    <dgm:pt modelId="{4AF03744-2EAB-4858-A181-621272D5D524}" type="sibTrans" cxnId="{02346BE3-2C40-46AE-B80B-2E436EC2248A}">
      <dgm:prSet/>
      <dgm:spPr/>
      <dgm:t>
        <a:bodyPr/>
        <a:lstStyle/>
        <a:p>
          <a:endParaRPr lang="en-US"/>
        </a:p>
      </dgm:t>
    </dgm:pt>
    <dgm:pt modelId="{A6D9C20F-39AA-409E-AEAD-74633E30A726}">
      <dgm:prSet/>
      <dgm:spPr/>
      <dgm:t>
        <a:bodyPr/>
        <a:lstStyle/>
        <a:p>
          <a:r>
            <a:rPr lang="en-US" b="1"/>
            <a:t>Data computation and Analysis: </a:t>
          </a:r>
          <a:r>
            <a:rPr lang="en-US"/>
            <a:t>MySql,ML</a:t>
          </a:r>
        </a:p>
      </dgm:t>
    </dgm:pt>
    <dgm:pt modelId="{847F7795-8852-4772-8906-8E1DD6EAC1EC}" type="parTrans" cxnId="{F18082E4-9E58-49CD-A5D3-17D56D0AD590}">
      <dgm:prSet/>
      <dgm:spPr/>
      <dgm:t>
        <a:bodyPr/>
        <a:lstStyle/>
        <a:p>
          <a:endParaRPr lang="en-US"/>
        </a:p>
      </dgm:t>
    </dgm:pt>
    <dgm:pt modelId="{D9046CA0-9340-48DC-9638-7007630D0C81}" type="sibTrans" cxnId="{F18082E4-9E58-49CD-A5D3-17D56D0AD590}">
      <dgm:prSet/>
      <dgm:spPr/>
      <dgm:t>
        <a:bodyPr/>
        <a:lstStyle/>
        <a:p>
          <a:endParaRPr lang="en-US"/>
        </a:p>
      </dgm:t>
    </dgm:pt>
    <dgm:pt modelId="{707EAA6C-08A5-484A-9CB0-3F64A7F366D5}">
      <dgm:prSet/>
      <dgm:spPr/>
      <dgm:t>
        <a:bodyPr/>
        <a:lstStyle/>
        <a:p>
          <a:r>
            <a:rPr lang="en-US" b="1"/>
            <a:t>ETL: </a:t>
          </a:r>
          <a:r>
            <a:rPr lang="en-US"/>
            <a:t>Spark,Pandas,MySql</a:t>
          </a:r>
        </a:p>
      </dgm:t>
    </dgm:pt>
    <dgm:pt modelId="{AEFBB748-8A86-4449-94A3-FD2AA7257A21}" type="parTrans" cxnId="{8F0AA985-79B4-4B92-AB6E-20AC116CB4E3}">
      <dgm:prSet/>
      <dgm:spPr/>
      <dgm:t>
        <a:bodyPr/>
        <a:lstStyle/>
        <a:p>
          <a:endParaRPr lang="en-US"/>
        </a:p>
      </dgm:t>
    </dgm:pt>
    <dgm:pt modelId="{B5B3B67D-C86B-4CAF-980E-3B883698548D}" type="sibTrans" cxnId="{8F0AA985-79B4-4B92-AB6E-20AC116CB4E3}">
      <dgm:prSet/>
      <dgm:spPr/>
      <dgm:t>
        <a:bodyPr/>
        <a:lstStyle/>
        <a:p>
          <a:endParaRPr lang="en-US"/>
        </a:p>
      </dgm:t>
    </dgm:pt>
    <dgm:pt modelId="{81775E74-BC46-434D-965E-8F3BFE65F955}">
      <dgm:prSet/>
      <dgm:spPr/>
      <dgm:t>
        <a:bodyPr/>
        <a:lstStyle/>
        <a:p>
          <a:r>
            <a:rPr lang="en-US" b="1"/>
            <a:t>Visualization : </a:t>
          </a:r>
          <a:r>
            <a:rPr lang="en-US"/>
            <a:t>Grafana</a:t>
          </a:r>
        </a:p>
      </dgm:t>
    </dgm:pt>
    <dgm:pt modelId="{634A335B-D260-4AEE-9885-06FF4A928926}" type="parTrans" cxnId="{70088EEC-C3ED-4B75-99D0-A4658DC2E14F}">
      <dgm:prSet/>
      <dgm:spPr/>
      <dgm:t>
        <a:bodyPr/>
        <a:lstStyle/>
        <a:p>
          <a:endParaRPr lang="en-US"/>
        </a:p>
      </dgm:t>
    </dgm:pt>
    <dgm:pt modelId="{A75B3832-3A26-42D5-9AF7-BE6A6E6DC514}" type="sibTrans" cxnId="{70088EEC-C3ED-4B75-99D0-A4658DC2E14F}">
      <dgm:prSet/>
      <dgm:spPr/>
      <dgm:t>
        <a:bodyPr/>
        <a:lstStyle/>
        <a:p>
          <a:endParaRPr lang="en-US"/>
        </a:p>
      </dgm:t>
    </dgm:pt>
    <dgm:pt modelId="{1F8A033B-6DA4-4B2E-9314-B7F73E307549}">
      <dgm:prSet/>
      <dgm:spPr/>
      <dgm:t>
        <a:bodyPr/>
        <a:lstStyle/>
        <a:p>
          <a:r>
            <a:rPr lang="en-US" b="1"/>
            <a:t>Language : </a:t>
          </a:r>
          <a:r>
            <a:rPr lang="en-US"/>
            <a:t>Python</a:t>
          </a:r>
        </a:p>
      </dgm:t>
    </dgm:pt>
    <dgm:pt modelId="{6F0D259D-0B67-4722-89F0-617B649B787E}" type="parTrans" cxnId="{47B5126F-6D97-4FB6-BD07-DB7988769979}">
      <dgm:prSet/>
      <dgm:spPr/>
      <dgm:t>
        <a:bodyPr/>
        <a:lstStyle/>
        <a:p>
          <a:endParaRPr lang="en-US"/>
        </a:p>
      </dgm:t>
    </dgm:pt>
    <dgm:pt modelId="{94E44919-2640-4D4C-9696-59782968C2D5}" type="sibTrans" cxnId="{47B5126F-6D97-4FB6-BD07-DB7988769979}">
      <dgm:prSet/>
      <dgm:spPr/>
      <dgm:t>
        <a:bodyPr/>
        <a:lstStyle/>
        <a:p>
          <a:endParaRPr lang="en-US"/>
        </a:p>
      </dgm:t>
    </dgm:pt>
    <dgm:pt modelId="{F2BFFA20-62B0-46F7-8810-C2306A4D1C60}" type="pres">
      <dgm:prSet presAssocID="{5DA38207-4B4A-487E-9651-9F12FD29D435}" presName="Name0" presStyleCnt="0">
        <dgm:presLayoutVars>
          <dgm:dir/>
          <dgm:resizeHandles val="exact"/>
        </dgm:presLayoutVars>
      </dgm:prSet>
      <dgm:spPr/>
    </dgm:pt>
    <dgm:pt modelId="{749CCD42-E456-4484-8309-E7B3BB5EEB76}" type="pres">
      <dgm:prSet presAssocID="{5DA38207-4B4A-487E-9651-9F12FD29D435}" presName="cycle" presStyleCnt="0"/>
      <dgm:spPr/>
    </dgm:pt>
    <dgm:pt modelId="{FD63EC7E-4D55-4327-AC23-24308F08C043}" type="pres">
      <dgm:prSet presAssocID="{88A32943-2FB4-4F00-94FB-36DE9DBF9875}" presName="nodeFirstNode" presStyleLbl="node1" presStyleIdx="0" presStyleCnt="9">
        <dgm:presLayoutVars>
          <dgm:bulletEnabled val="1"/>
        </dgm:presLayoutVars>
      </dgm:prSet>
      <dgm:spPr/>
    </dgm:pt>
    <dgm:pt modelId="{96F146F1-709C-4BAB-898D-54E62CED79E4}" type="pres">
      <dgm:prSet presAssocID="{0FD631D9-4691-4482-8C99-C0AA062CE3A8}" presName="sibTransFirstNode" presStyleLbl="bgShp" presStyleIdx="0" presStyleCnt="1"/>
      <dgm:spPr/>
    </dgm:pt>
    <dgm:pt modelId="{DA22E500-3FD8-4B34-A3C2-05374F73B33D}" type="pres">
      <dgm:prSet presAssocID="{255ECB59-66E7-4E8C-83C0-F3292818A5EC}" presName="nodeFollowingNodes" presStyleLbl="node1" presStyleIdx="1" presStyleCnt="9">
        <dgm:presLayoutVars>
          <dgm:bulletEnabled val="1"/>
        </dgm:presLayoutVars>
      </dgm:prSet>
      <dgm:spPr/>
    </dgm:pt>
    <dgm:pt modelId="{BC3385BC-BC7D-466B-9503-6491F18179ED}" type="pres">
      <dgm:prSet presAssocID="{48A81CC7-16F7-4B5B-A4DB-086526B2AAFF}" presName="nodeFollowingNodes" presStyleLbl="node1" presStyleIdx="2" presStyleCnt="9">
        <dgm:presLayoutVars>
          <dgm:bulletEnabled val="1"/>
        </dgm:presLayoutVars>
      </dgm:prSet>
      <dgm:spPr/>
    </dgm:pt>
    <dgm:pt modelId="{1099C065-50F4-4F60-8B64-3E38FA9E9DB4}" type="pres">
      <dgm:prSet presAssocID="{ECCDA7B5-F57F-486C-8BB7-A2E473830730}" presName="nodeFollowingNodes" presStyleLbl="node1" presStyleIdx="3" presStyleCnt="9">
        <dgm:presLayoutVars>
          <dgm:bulletEnabled val="1"/>
        </dgm:presLayoutVars>
      </dgm:prSet>
      <dgm:spPr/>
    </dgm:pt>
    <dgm:pt modelId="{755E7AF4-2D36-4C15-BD09-5F8BC9083BAF}" type="pres">
      <dgm:prSet presAssocID="{6DC9D297-970C-400C-A569-490241709BA6}" presName="nodeFollowingNodes" presStyleLbl="node1" presStyleIdx="4" presStyleCnt="9">
        <dgm:presLayoutVars>
          <dgm:bulletEnabled val="1"/>
        </dgm:presLayoutVars>
      </dgm:prSet>
      <dgm:spPr/>
    </dgm:pt>
    <dgm:pt modelId="{BFC758C3-9D87-4FE0-B113-F01FF6259EAB}" type="pres">
      <dgm:prSet presAssocID="{A6D9C20F-39AA-409E-AEAD-74633E30A726}" presName="nodeFollowingNodes" presStyleLbl="node1" presStyleIdx="5" presStyleCnt="9">
        <dgm:presLayoutVars>
          <dgm:bulletEnabled val="1"/>
        </dgm:presLayoutVars>
      </dgm:prSet>
      <dgm:spPr/>
    </dgm:pt>
    <dgm:pt modelId="{87B4C1A7-3DB7-4CC7-B354-5D24A5380FB5}" type="pres">
      <dgm:prSet presAssocID="{707EAA6C-08A5-484A-9CB0-3F64A7F366D5}" presName="nodeFollowingNodes" presStyleLbl="node1" presStyleIdx="6" presStyleCnt="9">
        <dgm:presLayoutVars>
          <dgm:bulletEnabled val="1"/>
        </dgm:presLayoutVars>
      </dgm:prSet>
      <dgm:spPr/>
    </dgm:pt>
    <dgm:pt modelId="{BF837EB6-4979-47D7-B600-E45EFE6F9926}" type="pres">
      <dgm:prSet presAssocID="{81775E74-BC46-434D-965E-8F3BFE65F955}" presName="nodeFollowingNodes" presStyleLbl="node1" presStyleIdx="7" presStyleCnt="9">
        <dgm:presLayoutVars>
          <dgm:bulletEnabled val="1"/>
        </dgm:presLayoutVars>
      </dgm:prSet>
      <dgm:spPr/>
    </dgm:pt>
    <dgm:pt modelId="{8CF3303D-65BF-4740-B560-B54EA0C935A0}" type="pres">
      <dgm:prSet presAssocID="{1F8A033B-6DA4-4B2E-9314-B7F73E307549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8E41CE06-45FD-4817-8F56-6FA7DEC81342}" srcId="{5DA38207-4B4A-487E-9651-9F12FD29D435}" destId="{255ECB59-66E7-4E8C-83C0-F3292818A5EC}" srcOrd="1" destOrd="0" parTransId="{DF6E977E-DAA4-452A-9A86-4C8E3BDA44D3}" sibTransId="{176C1485-6254-423C-86EC-BBCD974784BD}"/>
    <dgm:cxn modelId="{3696DA0F-F064-45E4-BE8C-04D0986118B2}" type="presOf" srcId="{A6D9C20F-39AA-409E-AEAD-74633E30A726}" destId="{BFC758C3-9D87-4FE0-B113-F01FF6259EAB}" srcOrd="0" destOrd="0" presId="urn:microsoft.com/office/officeart/2005/8/layout/cycle3"/>
    <dgm:cxn modelId="{45BA3312-14FF-484E-93EC-315E868D1FF0}" srcId="{5DA38207-4B4A-487E-9651-9F12FD29D435}" destId="{88A32943-2FB4-4F00-94FB-36DE9DBF9875}" srcOrd="0" destOrd="0" parTransId="{9BE2AA4E-7B83-4DF2-BC66-41A230D4B18B}" sibTransId="{0FD631D9-4691-4482-8C99-C0AA062CE3A8}"/>
    <dgm:cxn modelId="{E4AA9019-5B4B-4F01-8498-844155E0594F}" type="presOf" srcId="{255ECB59-66E7-4E8C-83C0-F3292818A5EC}" destId="{DA22E500-3FD8-4B34-A3C2-05374F73B33D}" srcOrd="0" destOrd="0" presId="urn:microsoft.com/office/officeart/2005/8/layout/cycle3"/>
    <dgm:cxn modelId="{811EC92D-44F7-42AC-8530-DD7002ECD66F}" type="presOf" srcId="{707EAA6C-08A5-484A-9CB0-3F64A7F366D5}" destId="{87B4C1A7-3DB7-4CC7-B354-5D24A5380FB5}" srcOrd="0" destOrd="0" presId="urn:microsoft.com/office/officeart/2005/8/layout/cycle3"/>
    <dgm:cxn modelId="{6BCD8339-976C-4B31-A653-E33C1D1778D4}" type="presOf" srcId="{0FD631D9-4691-4482-8C99-C0AA062CE3A8}" destId="{96F146F1-709C-4BAB-898D-54E62CED79E4}" srcOrd="0" destOrd="0" presId="urn:microsoft.com/office/officeart/2005/8/layout/cycle3"/>
    <dgm:cxn modelId="{6AAC3143-964B-4EB0-B0F3-C4D85060D3DB}" type="presOf" srcId="{88A32943-2FB4-4F00-94FB-36DE9DBF9875}" destId="{FD63EC7E-4D55-4327-AC23-24308F08C043}" srcOrd="0" destOrd="0" presId="urn:microsoft.com/office/officeart/2005/8/layout/cycle3"/>
    <dgm:cxn modelId="{47B5126F-6D97-4FB6-BD07-DB7988769979}" srcId="{5DA38207-4B4A-487E-9651-9F12FD29D435}" destId="{1F8A033B-6DA4-4B2E-9314-B7F73E307549}" srcOrd="8" destOrd="0" parTransId="{6F0D259D-0B67-4722-89F0-617B649B787E}" sibTransId="{94E44919-2640-4D4C-9696-59782968C2D5}"/>
    <dgm:cxn modelId="{200F8F79-A6B2-4148-A834-EABEDC4B19D3}" type="presOf" srcId="{1F8A033B-6DA4-4B2E-9314-B7F73E307549}" destId="{8CF3303D-65BF-4740-B560-B54EA0C935A0}" srcOrd="0" destOrd="0" presId="urn:microsoft.com/office/officeart/2005/8/layout/cycle3"/>
    <dgm:cxn modelId="{8F0AA985-79B4-4B92-AB6E-20AC116CB4E3}" srcId="{5DA38207-4B4A-487E-9651-9F12FD29D435}" destId="{707EAA6C-08A5-484A-9CB0-3F64A7F366D5}" srcOrd="6" destOrd="0" parTransId="{AEFBB748-8A86-4449-94A3-FD2AA7257A21}" sibTransId="{B5B3B67D-C86B-4CAF-980E-3B883698548D}"/>
    <dgm:cxn modelId="{296D5CA1-FB26-48B9-BECE-0C3CE4499DDB}" type="presOf" srcId="{81775E74-BC46-434D-965E-8F3BFE65F955}" destId="{BF837EB6-4979-47D7-B600-E45EFE6F9926}" srcOrd="0" destOrd="0" presId="urn:microsoft.com/office/officeart/2005/8/layout/cycle3"/>
    <dgm:cxn modelId="{823FA7A9-5C82-4160-80B6-A1274557B666}" srcId="{5DA38207-4B4A-487E-9651-9F12FD29D435}" destId="{48A81CC7-16F7-4B5B-A4DB-086526B2AAFF}" srcOrd="2" destOrd="0" parTransId="{DF4BC965-84D0-45BF-884D-B37DE9E70B02}" sibTransId="{364FC1AC-216E-48E5-9480-EDD008B6708B}"/>
    <dgm:cxn modelId="{48971ACB-C763-419B-9430-0F7502E8ECDA}" type="presOf" srcId="{6DC9D297-970C-400C-A569-490241709BA6}" destId="{755E7AF4-2D36-4C15-BD09-5F8BC9083BAF}" srcOrd="0" destOrd="0" presId="urn:microsoft.com/office/officeart/2005/8/layout/cycle3"/>
    <dgm:cxn modelId="{4AD95AD6-4A0B-4866-9877-57F21DE047D8}" type="presOf" srcId="{5DA38207-4B4A-487E-9651-9F12FD29D435}" destId="{F2BFFA20-62B0-46F7-8810-C2306A4D1C60}" srcOrd="0" destOrd="0" presId="urn:microsoft.com/office/officeart/2005/8/layout/cycle3"/>
    <dgm:cxn modelId="{02346BE3-2C40-46AE-B80B-2E436EC2248A}" srcId="{5DA38207-4B4A-487E-9651-9F12FD29D435}" destId="{6DC9D297-970C-400C-A569-490241709BA6}" srcOrd="4" destOrd="0" parTransId="{A6A40E21-8B34-4DCD-B99F-74D17161489D}" sibTransId="{4AF03744-2EAB-4858-A181-621272D5D524}"/>
    <dgm:cxn modelId="{F18082E4-9E58-49CD-A5D3-17D56D0AD590}" srcId="{5DA38207-4B4A-487E-9651-9F12FD29D435}" destId="{A6D9C20F-39AA-409E-AEAD-74633E30A726}" srcOrd="5" destOrd="0" parTransId="{847F7795-8852-4772-8906-8E1DD6EAC1EC}" sibTransId="{D9046CA0-9340-48DC-9638-7007630D0C81}"/>
    <dgm:cxn modelId="{81AF25E5-CC6C-4407-834F-726BCD339646}" srcId="{5DA38207-4B4A-487E-9651-9F12FD29D435}" destId="{ECCDA7B5-F57F-486C-8BB7-A2E473830730}" srcOrd="3" destOrd="0" parTransId="{598B54BB-F370-41DD-9042-04D04FDEF439}" sibTransId="{600D019B-0FC3-47D6-ACCB-7172DD76F7D8}"/>
    <dgm:cxn modelId="{70088EEC-C3ED-4B75-99D0-A4658DC2E14F}" srcId="{5DA38207-4B4A-487E-9651-9F12FD29D435}" destId="{81775E74-BC46-434D-965E-8F3BFE65F955}" srcOrd="7" destOrd="0" parTransId="{634A335B-D260-4AEE-9885-06FF4A928926}" sibTransId="{A75B3832-3A26-42D5-9AF7-BE6A6E6DC514}"/>
    <dgm:cxn modelId="{2EBF6FF1-CF10-4AEF-B9A9-08029A06B961}" type="presOf" srcId="{ECCDA7B5-F57F-486C-8BB7-A2E473830730}" destId="{1099C065-50F4-4F60-8B64-3E38FA9E9DB4}" srcOrd="0" destOrd="0" presId="urn:microsoft.com/office/officeart/2005/8/layout/cycle3"/>
    <dgm:cxn modelId="{08144EF9-9155-433C-84BF-864CB82B56B5}" type="presOf" srcId="{48A81CC7-16F7-4B5B-A4DB-086526B2AAFF}" destId="{BC3385BC-BC7D-466B-9503-6491F18179ED}" srcOrd="0" destOrd="0" presId="urn:microsoft.com/office/officeart/2005/8/layout/cycle3"/>
    <dgm:cxn modelId="{18574566-5215-42AC-B93E-A233773E1D85}" type="presParOf" srcId="{F2BFFA20-62B0-46F7-8810-C2306A4D1C60}" destId="{749CCD42-E456-4484-8309-E7B3BB5EEB76}" srcOrd="0" destOrd="0" presId="urn:microsoft.com/office/officeart/2005/8/layout/cycle3"/>
    <dgm:cxn modelId="{40B7F5EE-9E22-4D76-9172-48C882E89AC1}" type="presParOf" srcId="{749CCD42-E456-4484-8309-E7B3BB5EEB76}" destId="{FD63EC7E-4D55-4327-AC23-24308F08C043}" srcOrd="0" destOrd="0" presId="urn:microsoft.com/office/officeart/2005/8/layout/cycle3"/>
    <dgm:cxn modelId="{8F03C0CF-E769-41BE-91B3-B506FC704E61}" type="presParOf" srcId="{749CCD42-E456-4484-8309-E7B3BB5EEB76}" destId="{96F146F1-709C-4BAB-898D-54E62CED79E4}" srcOrd="1" destOrd="0" presId="urn:microsoft.com/office/officeart/2005/8/layout/cycle3"/>
    <dgm:cxn modelId="{6243F27F-2800-4444-9C34-EB676025061B}" type="presParOf" srcId="{749CCD42-E456-4484-8309-E7B3BB5EEB76}" destId="{DA22E500-3FD8-4B34-A3C2-05374F73B33D}" srcOrd="2" destOrd="0" presId="urn:microsoft.com/office/officeart/2005/8/layout/cycle3"/>
    <dgm:cxn modelId="{B0FBF04B-40EF-4F1E-AAC3-F9117C5527B0}" type="presParOf" srcId="{749CCD42-E456-4484-8309-E7B3BB5EEB76}" destId="{BC3385BC-BC7D-466B-9503-6491F18179ED}" srcOrd="3" destOrd="0" presId="urn:microsoft.com/office/officeart/2005/8/layout/cycle3"/>
    <dgm:cxn modelId="{99A6C447-64C4-47F7-8C23-89EC9585B8DE}" type="presParOf" srcId="{749CCD42-E456-4484-8309-E7B3BB5EEB76}" destId="{1099C065-50F4-4F60-8B64-3E38FA9E9DB4}" srcOrd="4" destOrd="0" presId="urn:microsoft.com/office/officeart/2005/8/layout/cycle3"/>
    <dgm:cxn modelId="{0B831EBF-E709-4694-85E3-CAA817E732DB}" type="presParOf" srcId="{749CCD42-E456-4484-8309-E7B3BB5EEB76}" destId="{755E7AF4-2D36-4C15-BD09-5F8BC9083BAF}" srcOrd="5" destOrd="0" presId="urn:microsoft.com/office/officeart/2005/8/layout/cycle3"/>
    <dgm:cxn modelId="{ABB92AE2-EF5D-45F9-B181-3F83E45F41C0}" type="presParOf" srcId="{749CCD42-E456-4484-8309-E7B3BB5EEB76}" destId="{BFC758C3-9D87-4FE0-B113-F01FF6259EAB}" srcOrd="6" destOrd="0" presId="urn:microsoft.com/office/officeart/2005/8/layout/cycle3"/>
    <dgm:cxn modelId="{610F7841-245B-4E72-BF4B-30A6C9114D4C}" type="presParOf" srcId="{749CCD42-E456-4484-8309-E7B3BB5EEB76}" destId="{87B4C1A7-3DB7-4CC7-B354-5D24A5380FB5}" srcOrd="7" destOrd="0" presId="urn:microsoft.com/office/officeart/2005/8/layout/cycle3"/>
    <dgm:cxn modelId="{D994E8C7-598D-4CAD-AC58-A479E2AF52C3}" type="presParOf" srcId="{749CCD42-E456-4484-8309-E7B3BB5EEB76}" destId="{BF837EB6-4979-47D7-B600-E45EFE6F9926}" srcOrd="8" destOrd="0" presId="urn:microsoft.com/office/officeart/2005/8/layout/cycle3"/>
    <dgm:cxn modelId="{887C4867-2C11-43A6-8BF9-A7BA04E43A64}" type="presParOf" srcId="{749CCD42-E456-4484-8309-E7B3BB5EEB76}" destId="{8CF3303D-65BF-4740-B560-B54EA0C935A0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8B6A0E-FF8B-4912-AE3A-92607B2E76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E87A693-0DC9-49E2-A70D-E7593CAD0D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Source </a:t>
          </a:r>
          <a:r>
            <a:rPr lang="en-US" dirty="0">
              <a:latin typeface="Gill Sans MT" panose="020B0502020104020203"/>
            </a:rPr>
            <a:t>– CSV</a:t>
          </a:r>
        </a:p>
      </dgm:t>
    </dgm:pt>
    <dgm:pt modelId="{6F84FEC1-6126-45A1-89D7-A5DEB98B4ABD}" type="parTrans" cxnId="{D3D20549-D30F-49FA-8F59-35384D8785FF}">
      <dgm:prSet/>
      <dgm:spPr/>
      <dgm:t>
        <a:bodyPr/>
        <a:lstStyle/>
        <a:p>
          <a:endParaRPr lang="en-US"/>
        </a:p>
      </dgm:t>
    </dgm:pt>
    <dgm:pt modelId="{37D57884-15AD-416B-A2E0-50430209CE48}" type="sibTrans" cxnId="{D3D20549-D30F-49FA-8F59-35384D8785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35151D-FB21-4F42-BCD6-BCA8F087535A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/>
            </a:rPr>
            <a:t>Data Ingestion – </a:t>
          </a:r>
          <a:r>
            <a:rPr lang="en-US" dirty="0" err="1">
              <a:latin typeface="Gill Sans MT" panose="020B0502020104020203"/>
            </a:rPr>
            <a:t>MySql</a:t>
          </a:r>
          <a:r>
            <a:rPr lang="en-US" dirty="0">
              <a:latin typeface="Gill Sans MT" panose="020B0502020104020203"/>
            </a:rPr>
            <a:t>, Spark </a:t>
          </a:r>
          <a:endParaRPr lang="en-US" dirty="0"/>
        </a:p>
      </dgm:t>
    </dgm:pt>
    <dgm:pt modelId="{D0BA52D3-73C5-4942-AF0A-454F840713B9}" type="parTrans" cxnId="{29323F9D-C984-49BD-A46C-B7739790C402}">
      <dgm:prSet/>
      <dgm:spPr/>
    </dgm:pt>
    <dgm:pt modelId="{EE5E709E-3323-4165-B918-59A9038B2854}" type="sibTrans" cxnId="{29323F9D-C984-49BD-A46C-B7739790C4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47A8B9-2F2F-4A1C-A4D5-C998B30CB85B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Gill Sans MT" panose="020B0502020104020203"/>
            </a:rPr>
            <a:t>Data Processing  - Spark</a:t>
          </a:r>
        </a:p>
      </dgm:t>
    </dgm:pt>
    <dgm:pt modelId="{565E4878-66E4-4178-808F-B1F79C6D0BAA}" type="parTrans" cxnId="{8CDAEF5D-5DDC-4870-B163-3887A3A95800}">
      <dgm:prSet/>
      <dgm:spPr/>
    </dgm:pt>
    <dgm:pt modelId="{7048020E-1AB3-46D7-BFEC-D72AB385EF7A}" type="sibTrans" cxnId="{8CDAEF5D-5DDC-4870-B163-3887A3A958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BD16B5-784F-4BDE-988E-D029C649EBD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/>
            </a:rPr>
            <a:t>Data Storage – </a:t>
          </a:r>
          <a:r>
            <a:rPr lang="en-US" dirty="0" err="1">
              <a:latin typeface="Gill Sans MT" panose="020B0502020104020203"/>
            </a:rPr>
            <a:t>PySpark</a:t>
          </a:r>
          <a:endParaRPr lang="en-US" dirty="0">
            <a:latin typeface="Gill Sans MT" panose="020B0502020104020203"/>
          </a:endParaRPr>
        </a:p>
      </dgm:t>
    </dgm:pt>
    <dgm:pt modelId="{4870BA97-E613-410F-9521-2F7B3E2718A9}" type="parTrans" cxnId="{A1F41CF7-BC5C-4FF1-8491-D852B74225D1}">
      <dgm:prSet/>
      <dgm:spPr/>
    </dgm:pt>
    <dgm:pt modelId="{581C4250-9257-4314-BADC-C37E8B57711C}" type="sibTrans" cxnId="{A1F41CF7-BC5C-4FF1-8491-D852B74225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69954D-5205-4669-9BB7-3B9C7FF7859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/>
            </a:rPr>
            <a:t>Visualization – Grafana</a:t>
          </a:r>
        </a:p>
      </dgm:t>
    </dgm:pt>
    <dgm:pt modelId="{341D37F0-9B52-49C4-B881-9FCA977B5BBB}" type="parTrans" cxnId="{D26EB7E1-B979-4752-AABA-6EE723DB42E2}">
      <dgm:prSet/>
      <dgm:spPr/>
    </dgm:pt>
    <dgm:pt modelId="{000758A4-EF44-4612-B880-768BEA85BC0E}" type="sibTrans" cxnId="{D26EB7E1-B979-4752-AABA-6EE723DB42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F8F9AC-D8C3-49CF-8577-B50B0C2249A9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/>
            </a:rPr>
            <a:t>Data Storage - </a:t>
          </a:r>
          <a:r>
            <a:rPr lang="en-US" dirty="0" err="1">
              <a:latin typeface="Gill Sans MT" panose="020B0502020104020203"/>
            </a:rPr>
            <a:t>PySpark</a:t>
          </a:r>
          <a:endParaRPr lang="en-US" dirty="0"/>
        </a:p>
      </dgm:t>
    </dgm:pt>
    <dgm:pt modelId="{EC753789-C9CC-46EB-9ACA-630D2E2F467D}" type="parTrans" cxnId="{31E39972-BB84-4BBE-A18E-EAC902ADA4C6}">
      <dgm:prSet/>
      <dgm:spPr/>
    </dgm:pt>
    <dgm:pt modelId="{00F8679E-3AAF-47DA-A107-B388E8575468}" type="sibTrans" cxnId="{31E39972-BB84-4BBE-A18E-EAC902ADA4C6}">
      <dgm:prSet/>
      <dgm:spPr/>
      <dgm:t>
        <a:bodyPr/>
        <a:lstStyle/>
        <a:p>
          <a:endParaRPr lang="en-US"/>
        </a:p>
      </dgm:t>
    </dgm:pt>
    <dgm:pt modelId="{DC89ADAF-3D3F-4228-80BE-E2DC79B7B758}" type="pres">
      <dgm:prSet presAssocID="{2F8B6A0E-FF8B-4912-AE3A-92607B2E76DA}" presName="root" presStyleCnt="0">
        <dgm:presLayoutVars>
          <dgm:dir/>
          <dgm:resizeHandles val="exact"/>
        </dgm:presLayoutVars>
      </dgm:prSet>
      <dgm:spPr/>
    </dgm:pt>
    <dgm:pt modelId="{AFFE6CF7-BD43-4DAB-BFBA-D8BB7D0AD988}" type="pres">
      <dgm:prSet presAssocID="{EE87A693-0DC9-49E2-A70D-E7593CAD0D62}" presName="compNode" presStyleCnt="0"/>
      <dgm:spPr/>
    </dgm:pt>
    <dgm:pt modelId="{6AADEEAA-274C-4C51-9A5D-519A1B66973D}" type="pres">
      <dgm:prSet presAssocID="{EE87A693-0DC9-49E2-A70D-E7593CAD0D62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1EA62F1-3317-48EA-86A9-2BBC47F81717}" type="pres">
      <dgm:prSet presAssocID="{EE87A693-0DC9-49E2-A70D-E7593CAD0D6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2AFAFE-241C-4AD7-9E51-748134A53FBE}" type="pres">
      <dgm:prSet presAssocID="{EE87A693-0DC9-49E2-A70D-E7593CAD0D62}" presName="spaceRect" presStyleCnt="0"/>
      <dgm:spPr/>
    </dgm:pt>
    <dgm:pt modelId="{77203F5B-8795-4AF8-90A6-10076EAA7D81}" type="pres">
      <dgm:prSet presAssocID="{EE87A693-0DC9-49E2-A70D-E7593CAD0D62}" presName="textRect" presStyleLbl="revTx" presStyleIdx="0" presStyleCnt="6">
        <dgm:presLayoutVars>
          <dgm:chMax val="1"/>
          <dgm:chPref val="1"/>
        </dgm:presLayoutVars>
      </dgm:prSet>
      <dgm:spPr/>
    </dgm:pt>
    <dgm:pt modelId="{160D4DB9-B459-4F0E-986A-2C85FEE8E2AC}" type="pres">
      <dgm:prSet presAssocID="{37D57884-15AD-416B-A2E0-50430209CE48}" presName="sibTrans" presStyleCnt="0"/>
      <dgm:spPr/>
    </dgm:pt>
    <dgm:pt modelId="{FD391F8B-32A2-4224-BEFF-7607C773A5AF}" type="pres">
      <dgm:prSet presAssocID="{8135151D-FB21-4F42-BCD6-BCA8F087535A}" presName="compNode" presStyleCnt="0"/>
      <dgm:spPr/>
    </dgm:pt>
    <dgm:pt modelId="{D1623065-5848-48F9-AC33-99C8FD263AF4}" type="pres">
      <dgm:prSet presAssocID="{8135151D-FB21-4F42-BCD6-BCA8F087535A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558B26D-701D-49B8-AB6E-A83B7D23C6A7}" type="pres">
      <dgm:prSet presAssocID="{8135151D-FB21-4F42-BCD6-BCA8F087535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DC4E7A3-7630-4FD4-B765-0DC205A0B252}" type="pres">
      <dgm:prSet presAssocID="{8135151D-FB21-4F42-BCD6-BCA8F087535A}" presName="spaceRect" presStyleCnt="0"/>
      <dgm:spPr/>
    </dgm:pt>
    <dgm:pt modelId="{B37FF6C1-D666-4648-9CFF-EDB2998275FF}" type="pres">
      <dgm:prSet presAssocID="{8135151D-FB21-4F42-BCD6-BCA8F087535A}" presName="textRect" presStyleLbl="revTx" presStyleIdx="1" presStyleCnt="6">
        <dgm:presLayoutVars>
          <dgm:chMax val="1"/>
          <dgm:chPref val="1"/>
        </dgm:presLayoutVars>
      </dgm:prSet>
      <dgm:spPr/>
    </dgm:pt>
    <dgm:pt modelId="{9B702E2B-8B6C-4345-A193-62493CF4478A}" type="pres">
      <dgm:prSet presAssocID="{EE5E709E-3323-4165-B918-59A9038B2854}" presName="sibTrans" presStyleCnt="0"/>
      <dgm:spPr/>
    </dgm:pt>
    <dgm:pt modelId="{CC55A11C-9A46-48E4-9357-04760009483C}" type="pres">
      <dgm:prSet presAssocID="{6447A8B9-2F2F-4A1C-A4D5-C998B30CB85B}" presName="compNode" presStyleCnt="0"/>
      <dgm:spPr/>
    </dgm:pt>
    <dgm:pt modelId="{890D0AD1-D08E-4C50-AD3E-2228A93B69EB}" type="pres">
      <dgm:prSet presAssocID="{6447A8B9-2F2F-4A1C-A4D5-C998B30CB85B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79DFE46-06E6-4D6F-A35C-16CAB9ECDD9E}" type="pres">
      <dgm:prSet presAssocID="{6447A8B9-2F2F-4A1C-A4D5-C998B30CB85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61BA6D0-2E49-4CC6-9317-8F1CF4065E33}" type="pres">
      <dgm:prSet presAssocID="{6447A8B9-2F2F-4A1C-A4D5-C998B30CB85B}" presName="spaceRect" presStyleCnt="0"/>
      <dgm:spPr/>
    </dgm:pt>
    <dgm:pt modelId="{8C4B4F35-2411-4203-AD8D-1EAB9FA7DF0A}" type="pres">
      <dgm:prSet presAssocID="{6447A8B9-2F2F-4A1C-A4D5-C998B30CB85B}" presName="textRect" presStyleLbl="revTx" presStyleIdx="2" presStyleCnt="6">
        <dgm:presLayoutVars>
          <dgm:chMax val="1"/>
          <dgm:chPref val="1"/>
        </dgm:presLayoutVars>
      </dgm:prSet>
      <dgm:spPr/>
    </dgm:pt>
    <dgm:pt modelId="{6F80682C-CFE2-4B4B-B2F6-5E0514B9F50B}" type="pres">
      <dgm:prSet presAssocID="{7048020E-1AB3-46D7-BFEC-D72AB385EF7A}" presName="sibTrans" presStyleCnt="0"/>
      <dgm:spPr/>
    </dgm:pt>
    <dgm:pt modelId="{3695FFFD-98A2-48C2-8F45-1D51E5F5343F}" type="pres">
      <dgm:prSet presAssocID="{A2BD16B5-784F-4BDE-988E-D029C649EBD5}" presName="compNode" presStyleCnt="0"/>
      <dgm:spPr/>
    </dgm:pt>
    <dgm:pt modelId="{9BD3DEC4-2910-4989-8582-2CA14A602AC3}" type="pres">
      <dgm:prSet presAssocID="{A2BD16B5-784F-4BDE-988E-D029C649EBD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7357FD1-A7FE-4D27-9AAB-BD457B1F3E54}" type="pres">
      <dgm:prSet presAssocID="{A2BD16B5-784F-4BDE-988E-D029C649EBD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3C2C6DF-11AE-4A64-85B6-70F9E278217B}" type="pres">
      <dgm:prSet presAssocID="{A2BD16B5-784F-4BDE-988E-D029C649EBD5}" presName="spaceRect" presStyleCnt="0"/>
      <dgm:spPr/>
    </dgm:pt>
    <dgm:pt modelId="{F40CEBC8-6BD2-4DE3-B42D-3116F2128581}" type="pres">
      <dgm:prSet presAssocID="{A2BD16B5-784F-4BDE-988E-D029C649EBD5}" presName="textRect" presStyleLbl="revTx" presStyleIdx="3" presStyleCnt="6">
        <dgm:presLayoutVars>
          <dgm:chMax val="1"/>
          <dgm:chPref val="1"/>
        </dgm:presLayoutVars>
      </dgm:prSet>
      <dgm:spPr/>
    </dgm:pt>
    <dgm:pt modelId="{5938FA21-C344-47B3-9C7A-DC14A1263408}" type="pres">
      <dgm:prSet presAssocID="{581C4250-9257-4314-BADC-C37E8B57711C}" presName="sibTrans" presStyleCnt="0"/>
      <dgm:spPr/>
    </dgm:pt>
    <dgm:pt modelId="{1160AADC-15BC-4196-9DFA-275826277BFC}" type="pres">
      <dgm:prSet presAssocID="{BC69954D-5205-4669-9BB7-3B9C7FF78590}" presName="compNode" presStyleCnt="0"/>
      <dgm:spPr/>
    </dgm:pt>
    <dgm:pt modelId="{2F8FADC8-A470-4D62-8EFC-D075326183B3}" type="pres">
      <dgm:prSet presAssocID="{BC69954D-5205-4669-9BB7-3B9C7FF78590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C0FECFF-3120-49F9-83B2-FADE875637C0}" type="pres">
      <dgm:prSet presAssocID="{BC69954D-5205-4669-9BB7-3B9C7FF785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C51DCF4-51B9-44FA-89B3-B4CDE2C8FFF2}" type="pres">
      <dgm:prSet presAssocID="{BC69954D-5205-4669-9BB7-3B9C7FF78590}" presName="spaceRect" presStyleCnt="0"/>
      <dgm:spPr/>
    </dgm:pt>
    <dgm:pt modelId="{02725BED-8B85-4A9B-82D8-570A0052DBDA}" type="pres">
      <dgm:prSet presAssocID="{BC69954D-5205-4669-9BB7-3B9C7FF78590}" presName="textRect" presStyleLbl="revTx" presStyleIdx="4" presStyleCnt="6">
        <dgm:presLayoutVars>
          <dgm:chMax val="1"/>
          <dgm:chPref val="1"/>
        </dgm:presLayoutVars>
      </dgm:prSet>
      <dgm:spPr/>
    </dgm:pt>
    <dgm:pt modelId="{D9776F78-E0FB-47F4-87DC-29D8FA7A861D}" type="pres">
      <dgm:prSet presAssocID="{000758A4-EF44-4612-B880-768BEA85BC0E}" presName="sibTrans" presStyleCnt="0"/>
      <dgm:spPr/>
    </dgm:pt>
    <dgm:pt modelId="{70E762F5-3071-4611-917F-FF8138CCF9CA}" type="pres">
      <dgm:prSet presAssocID="{8FF8F9AC-D8C3-49CF-8577-B50B0C2249A9}" presName="compNode" presStyleCnt="0"/>
      <dgm:spPr/>
    </dgm:pt>
    <dgm:pt modelId="{A7242DE4-F7DB-4BAC-BC87-92B79363E4D1}" type="pres">
      <dgm:prSet presAssocID="{8FF8F9AC-D8C3-49CF-8577-B50B0C2249A9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7CC6DAF-84D1-4811-9D4C-30CA1914CB3F}" type="pres">
      <dgm:prSet presAssocID="{8FF8F9AC-D8C3-49CF-8577-B50B0C2249A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147BA79F-B4A4-4C6C-9A8C-1AAC0E37DCFF}" type="pres">
      <dgm:prSet presAssocID="{8FF8F9AC-D8C3-49CF-8577-B50B0C2249A9}" presName="spaceRect" presStyleCnt="0"/>
      <dgm:spPr/>
    </dgm:pt>
    <dgm:pt modelId="{DC9189F9-30CF-495C-BAE3-0ECE615E2191}" type="pres">
      <dgm:prSet presAssocID="{8FF8F9AC-D8C3-49CF-8577-B50B0C2249A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D0DF61B-EFCD-4456-A834-6C70F1986B0D}" type="presOf" srcId="{8135151D-FB21-4F42-BCD6-BCA8F087535A}" destId="{B37FF6C1-D666-4648-9CFF-EDB2998275FF}" srcOrd="0" destOrd="0" presId="urn:microsoft.com/office/officeart/2018/5/layout/IconLeafLabelList"/>
    <dgm:cxn modelId="{959F793C-A7B1-440C-9FB3-AF26E99BB157}" type="presOf" srcId="{8FF8F9AC-D8C3-49CF-8577-B50B0C2249A9}" destId="{DC9189F9-30CF-495C-BAE3-0ECE615E2191}" srcOrd="0" destOrd="0" presId="urn:microsoft.com/office/officeart/2018/5/layout/IconLeafLabelList"/>
    <dgm:cxn modelId="{8CDAEF5D-5DDC-4870-B163-3887A3A95800}" srcId="{2F8B6A0E-FF8B-4912-AE3A-92607B2E76DA}" destId="{6447A8B9-2F2F-4A1C-A4D5-C998B30CB85B}" srcOrd="2" destOrd="0" parTransId="{565E4878-66E4-4178-808F-B1F79C6D0BAA}" sibTransId="{7048020E-1AB3-46D7-BFEC-D72AB385EF7A}"/>
    <dgm:cxn modelId="{64860B45-2D4D-4CD7-AAD9-FE11C74295C4}" type="presOf" srcId="{EE87A693-0DC9-49E2-A70D-E7593CAD0D62}" destId="{77203F5B-8795-4AF8-90A6-10076EAA7D81}" srcOrd="0" destOrd="0" presId="urn:microsoft.com/office/officeart/2018/5/layout/IconLeafLabelList"/>
    <dgm:cxn modelId="{D3D20549-D30F-49FA-8F59-35384D8785FF}" srcId="{2F8B6A0E-FF8B-4912-AE3A-92607B2E76DA}" destId="{EE87A693-0DC9-49E2-A70D-E7593CAD0D62}" srcOrd="0" destOrd="0" parTransId="{6F84FEC1-6126-45A1-89D7-A5DEB98B4ABD}" sibTransId="{37D57884-15AD-416B-A2E0-50430209CE48}"/>
    <dgm:cxn modelId="{31E39972-BB84-4BBE-A18E-EAC902ADA4C6}" srcId="{2F8B6A0E-FF8B-4912-AE3A-92607B2E76DA}" destId="{8FF8F9AC-D8C3-49CF-8577-B50B0C2249A9}" srcOrd="5" destOrd="0" parTransId="{EC753789-C9CC-46EB-9ACA-630D2E2F467D}" sibTransId="{00F8679E-3AAF-47DA-A107-B388E8575468}"/>
    <dgm:cxn modelId="{29323F9D-C984-49BD-A46C-B7739790C402}" srcId="{2F8B6A0E-FF8B-4912-AE3A-92607B2E76DA}" destId="{8135151D-FB21-4F42-BCD6-BCA8F087535A}" srcOrd="1" destOrd="0" parTransId="{D0BA52D3-73C5-4942-AF0A-454F840713B9}" sibTransId="{EE5E709E-3323-4165-B918-59A9038B2854}"/>
    <dgm:cxn modelId="{3B88E0B1-1729-4841-BDCD-034AB01F69D3}" type="presOf" srcId="{BC69954D-5205-4669-9BB7-3B9C7FF78590}" destId="{02725BED-8B85-4A9B-82D8-570A0052DBDA}" srcOrd="0" destOrd="0" presId="urn:microsoft.com/office/officeart/2018/5/layout/IconLeafLabelList"/>
    <dgm:cxn modelId="{D26EB7E1-B979-4752-AABA-6EE723DB42E2}" srcId="{2F8B6A0E-FF8B-4912-AE3A-92607B2E76DA}" destId="{BC69954D-5205-4669-9BB7-3B9C7FF78590}" srcOrd="4" destOrd="0" parTransId="{341D37F0-9B52-49C4-B881-9FCA977B5BBB}" sibTransId="{000758A4-EF44-4612-B880-768BEA85BC0E}"/>
    <dgm:cxn modelId="{E1F861EB-D460-47D6-A830-2FEE21CFC077}" type="presOf" srcId="{6447A8B9-2F2F-4A1C-A4D5-C998B30CB85B}" destId="{8C4B4F35-2411-4203-AD8D-1EAB9FA7DF0A}" srcOrd="0" destOrd="0" presId="urn:microsoft.com/office/officeart/2018/5/layout/IconLeafLabelList"/>
    <dgm:cxn modelId="{F9D780EE-FD80-4BA4-9DDF-2E313C798D7B}" type="presOf" srcId="{A2BD16B5-784F-4BDE-988E-D029C649EBD5}" destId="{F40CEBC8-6BD2-4DE3-B42D-3116F2128581}" srcOrd="0" destOrd="0" presId="urn:microsoft.com/office/officeart/2018/5/layout/IconLeafLabelList"/>
    <dgm:cxn modelId="{A1F41CF7-BC5C-4FF1-8491-D852B74225D1}" srcId="{2F8B6A0E-FF8B-4912-AE3A-92607B2E76DA}" destId="{A2BD16B5-784F-4BDE-988E-D029C649EBD5}" srcOrd="3" destOrd="0" parTransId="{4870BA97-E613-410F-9521-2F7B3E2718A9}" sibTransId="{581C4250-9257-4314-BADC-C37E8B57711C}"/>
    <dgm:cxn modelId="{BA6347F9-632B-4884-AC62-47645339C9FA}" type="presOf" srcId="{2F8B6A0E-FF8B-4912-AE3A-92607B2E76DA}" destId="{DC89ADAF-3D3F-4228-80BE-E2DC79B7B758}" srcOrd="0" destOrd="0" presId="urn:microsoft.com/office/officeart/2018/5/layout/IconLeafLabelList"/>
    <dgm:cxn modelId="{6A04B1AF-21BF-4FD7-8597-8AE5D9DAE90C}" type="presParOf" srcId="{DC89ADAF-3D3F-4228-80BE-E2DC79B7B758}" destId="{AFFE6CF7-BD43-4DAB-BFBA-D8BB7D0AD988}" srcOrd="0" destOrd="0" presId="urn:microsoft.com/office/officeart/2018/5/layout/IconLeafLabelList"/>
    <dgm:cxn modelId="{607C62D2-738A-44C1-99B3-5A2D84840F6B}" type="presParOf" srcId="{AFFE6CF7-BD43-4DAB-BFBA-D8BB7D0AD988}" destId="{6AADEEAA-274C-4C51-9A5D-519A1B66973D}" srcOrd="0" destOrd="0" presId="urn:microsoft.com/office/officeart/2018/5/layout/IconLeafLabelList"/>
    <dgm:cxn modelId="{3C580FC4-6523-43FF-9A0D-44B86B5CFE5C}" type="presParOf" srcId="{AFFE6CF7-BD43-4DAB-BFBA-D8BB7D0AD988}" destId="{41EA62F1-3317-48EA-86A9-2BBC47F81717}" srcOrd="1" destOrd="0" presId="urn:microsoft.com/office/officeart/2018/5/layout/IconLeafLabelList"/>
    <dgm:cxn modelId="{F6CF09D3-2EB5-430E-9A12-DEF478BF3B02}" type="presParOf" srcId="{AFFE6CF7-BD43-4DAB-BFBA-D8BB7D0AD988}" destId="{7A2AFAFE-241C-4AD7-9E51-748134A53FBE}" srcOrd="2" destOrd="0" presId="urn:microsoft.com/office/officeart/2018/5/layout/IconLeafLabelList"/>
    <dgm:cxn modelId="{9B824A1B-6175-4DCC-B77B-77A724CA8724}" type="presParOf" srcId="{AFFE6CF7-BD43-4DAB-BFBA-D8BB7D0AD988}" destId="{77203F5B-8795-4AF8-90A6-10076EAA7D81}" srcOrd="3" destOrd="0" presId="urn:microsoft.com/office/officeart/2018/5/layout/IconLeafLabelList"/>
    <dgm:cxn modelId="{2ECD7D44-5F59-44F0-9F7F-187539C90945}" type="presParOf" srcId="{DC89ADAF-3D3F-4228-80BE-E2DC79B7B758}" destId="{160D4DB9-B459-4F0E-986A-2C85FEE8E2AC}" srcOrd="1" destOrd="0" presId="urn:microsoft.com/office/officeart/2018/5/layout/IconLeafLabelList"/>
    <dgm:cxn modelId="{C0B8ED14-431B-41D8-AA3E-FB4F938E3467}" type="presParOf" srcId="{DC89ADAF-3D3F-4228-80BE-E2DC79B7B758}" destId="{FD391F8B-32A2-4224-BEFF-7607C773A5AF}" srcOrd="2" destOrd="0" presId="urn:microsoft.com/office/officeart/2018/5/layout/IconLeafLabelList"/>
    <dgm:cxn modelId="{9D63B770-B2DB-4F23-91F9-EC2165DA20EA}" type="presParOf" srcId="{FD391F8B-32A2-4224-BEFF-7607C773A5AF}" destId="{D1623065-5848-48F9-AC33-99C8FD263AF4}" srcOrd="0" destOrd="0" presId="urn:microsoft.com/office/officeart/2018/5/layout/IconLeafLabelList"/>
    <dgm:cxn modelId="{B9F1B09A-F365-475C-9468-7CE77B9EA2CA}" type="presParOf" srcId="{FD391F8B-32A2-4224-BEFF-7607C773A5AF}" destId="{F558B26D-701D-49B8-AB6E-A83B7D23C6A7}" srcOrd="1" destOrd="0" presId="urn:microsoft.com/office/officeart/2018/5/layout/IconLeafLabelList"/>
    <dgm:cxn modelId="{947A5EC9-1E5F-4C09-A9D0-BA55BBB8D142}" type="presParOf" srcId="{FD391F8B-32A2-4224-BEFF-7607C773A5AF}" destId="{FDC4E7A3-7630-4FD4-B765-0DC205A0B252}" srcOrd="2" destOrd="0" presId="urn:microsoft.com/office/officeart/2018/5/layout/IconLeafLabelList"/>
    <dgm:cxn modelId="{FD9DCCAE-FF1F-44BA-BF81-091FB91F60D7}" type="presParOf" srcId="{FD391F8B-32A2-4224-BEFF-7607C773A5AF}" destId="{B37FF6C1-D666-4648-9CFF-EDB2998275FF}" srcOrd="3" destOrd="0" presId="urn:microsoft.com/office/officeart/2018/5/layout/IconLeafLabelList"/>
    <dgm:cxn modelId="{74C9E7EC-A1CA-43C2-9C53-899816C01103}" type="presParOf" srcId="{DC89ADAF-3D3F-4228-80BE-E2DC79B7B758}" destId="{9B702E2B-8B6C-4345-A193-62493CF4478A}" srcOrd="3" destOrd="0" presId="urn:microsoft.com/office/officeart/2018/5/layout/IconLeafLabelList"/>
    <dgm:cxn modelId="{6C70D41B-E166-49AF-BD74-84DA27242927}" type="presParOf" srcId="{DC89ADAF-3D3F-4228-80BE-E2DC79B7B758}" destId="{CC55A11C-9A46-48E4-9357-04760009483C}" srcOrd="4" destOrd="0" presId="urn:microsoft.com/office/officeart/2018/5/layout/IconLeafLabelList"/>
    <dgm:cxn modelId="{BE939F58-60A1-45D1-B3C2-3649D35CCE46}" type="presParOf" srcId="{CC55A11C-9A46-48E4-9357-04760009483C}" destId="{890D0AD1-D08E-4C50-AD3E-2228A93B69EB}" srcOrd="0" destOrd="0" presId="urn:microsoft.com/office/officeart/2018/5/layout/IconLeafLabelList"/>
    <dgm:cxn modelId="{F42437CB-8A61-45E0-AC2C-1372D61589B2}" type="presParOf" srcId="{CC55A11C-9A46-48E4-9357-04760009483C}" destId="{979DFE46-06E6-4D6F-A35C-16CAB9ECDD9E}" srcOrd="1" destOrd="0" presId="urn:microsoft.com/office/officeart/2018/5/layout/IconLeafLabelList"/>
    <dgm:cxn modelId="{9EFF6142-40B2-4803-9C0F-9A2A8C19C639}" type="presParOf" srcId="{CC55A11C-9A46-48E4-9357-04760009483C}" destId="{861BA6D0-2E49-4CC6-9317-8F1CF4065E33}" srcOrd="2" destOrd="0" presId="urn:microsoft.com/office/officeart/2018/5/layout/IconLeafLabelList"/>
    <dgm:cxn modelId="{0AF420DD-28E3-4054-B2CD-5EC4C1E81842}" type="presParOf" srcId="{CC55A11C-9A46-48E4-9357-04760009483C}" destId="{8C4B4F35-2411-4203-AD8D-1EAB9FA7DF0A}" srcOrd="3" destOrd="0" presId="urn:microsoft.com/office/officeart/2018/5/layout/IconLeafLabelList"/>
    <dgm:cxn modelId="{81AC6347-26DF-4A6F-8EB3-A4F444D16A25}" type="presParOf" srcId="{DC89ADAF-3D3F-4228-80BE-E2DC79B7B758}" destId="{6F80682C-CFE2-4B4B-B2F6-5E0514B9F50B}" srcOrd="5" destOrd="0" presId="urn:microsoft.com/office/officeart/2018/5/layout/IconLeafLabelList"/>
    <dgm:cxn modelId="{A1796785-3C2F-4326-9268-CF6EA82B7083}" type="presParOf" srcId="{DC89ADAF-3D3F-4228-80BE-E2DC79B7B758}" destId="{3695FFFD-98A2-48C2-8F45-1D51E5F5343F}" srcOrd="6" destOrd="0" presId="urn:microsoft.com/office/officeart/2018/5/layout/IconLeafLabelList"/>
    <dgm:cxn modelId="{444F68E0-CEB9-44E2-82B9-37AC3B2CE812}" type="presParOf" srcId="{3695FFFD-98A2-48C2-8F45-1D51E5F5343F}" destId="{9BD3DEC4-2910-4989-8582-2CA14A602AC3}" srcOrd="0" destOrd="0" presId="urn:microsoft.com/office/officeart/2018/5/layout/IconLeafLabelList"/>
    <dgm:cxn modelId="{9095BE6E-73D5-4271-B165-DBBF8032DF67}" type="presParOf" srcId="{3695FFFD-98A2-48C2-8F45-1D51E5F5343F}" destId="{97357FD1-A7FE-4D27-9AAB-BD457B1F3E54}" srcOrd="1" destOrd="0" presId="urn:microsoft.com/office/officeart/2018/5/layout/IconLeafLabelList"/>
    <dgm:cxn modelId="{6B4F9187-6550-4702-957D-DC079E0D25E4}" type="presParOf" srcId="{3695FFFD-98A2-48C2-8F45-1D51E5F5343F}" destId="{93C2C6DF-11AE-4A64-85B6-70F9E278217B}" srcOrd="2" destOrd="0" presId="urn:microsoft.com/office/officeart/2018/5/layout/IconLeafLabelList"/>
    <dgm:cxn modelId="{8FA4CF27-062F-4363-9D0E-22F4A644FFC3}" type="presParOf" srcId="{3695FFFD-98A2-48C2-8F45-1D51E5F5343F}" destId="{F40CEBC8-6BD2-4DE3-B42D-3116F2128581}" srcOrd="3" destOrd="0" presId="urn:microsoft.com/office/officeart/2018/5/layout/IconLeafLabelList"/>
    <dgm:cxn modelId="{5EDE0EA4-DF8B-4CAA-979D-7F066DB5BEFA}" type="presParOf" srcId="{DC89ADAF-3D3F-4228-80BE-E2DC79B7B758}" destId="{5938FA21-C344-47B3-9C7A-DC14A1263408}" srcOrd="7" destOrd="0" presId="urn:microsoft.com/office/officeart/2018/5/layout/IconLeafLabelList"/>
    <dgm:cxn modelId="{8E1BE337-B062-4421-8287-E3E00FF8958D}" type="presParOf" srcId="{DC89ADAF-3D3F-4228-80BE-E2DC79B7B758}" destId="{1160AADC-15BC-4196-9DFA-275826277BFC}" srcOrd="8" destOrd="0" presId="urn:microsoft.com/office/officeart/2018/5/layout/IconLeafLabelList"/>
    <dgm:cxn modelId="{A626D2D8-F85D-43DA-BBA5-91CD1389791B}" type="presParOf" srcId="{1160AADC-15BC-4196-9DFA-275826277BFC}" destId="{2F8FADC8-A470-4D62-8EFC-D075326183B3}" srcOrd="0" destOrd="0" presId="urn:microsoft.com/office/officeart/2018/5/layout/IconLeafLabelList"/>
    <dgm:cxn modelId="{4D4AB8A0-4F66-4728-8B21-91A8A64316FF}" type="presParOf" srcId="{1160AADC-15BC-4196-9DFA-275826277BFC}" destId="{0C0FECFF-3120-49F9-83B2-FADE875637C0}" srcOrd="1" destOrd="0" presId="urn:microsoft.com/office/officeart/2018/5/layout/IconLeafLabelList"/>
    <dgm:cxn modelId="{1E54BE3A-250F-4D0D-A3EC-888DF84EC1EF}" type="presParOf" srcId="{1160AADC-15BC-4196-9DFA-275826277BFC}" destId="{FC51DCF4-51B9-44FA-89B3-B4CDE2C8FFF2}" srcOrd="2" destOrd="0" presId="urn:microsoft.com/office/officeart/2018/5/layout/IconLeafLabelList"/>
    <dgm:cxn modelId="{26AB123A-233D-42FF-9B9E-C8CA4B300087}" type="presParOf" srcId="{1160AADC-15BC-4196-9DFA-275826277BFC}" destId="{02725BED-8B85-4A9B-82D8-570A0052DBDA}" srcOrd="3" destOrd="0" presId="urn:microsoft.com/office/officeart/2018/5/layout/IconLeafLabelList"/>
    <dgm:cxn modelId="{8FD20CCD-581B-48C7-B565-BEEEAADEE1BE}" type="presParOf" srcId="{DC89ADAF-3D3F-4228-80BE-E2DC79B7B758}" destId="{D9776F78-E0FB-47F4-87DC-29D8FA7A861D}" srcOrd="9" destOrd="0" presId="urn:microsoft.com/office/officeart/2018/5/layout/IconLeafLabelList"/>
    <dgm:cxn modelId="{3992CD1D-8A8D-452E-97AA-2F889692D9FE}" type="presParOf" srcId="{DC89ADAF-3D3F-4228-80BE-E2DC79B7B758}" destId="{70E762F5-3071-4611-917F-FF8138CCF9CA}" srcOrd="10" destOrd="0" presId="urn:microsoft.com/office/officeart/2018/5/layout/IconLeafLabelList"/>
    <dgm:cxn modelId="{EAE39840-B6A5-4551-B539-FB9906C4F47B}" type="presParOf" srcId="{70E762F5-3071-4611-917F-FF8138CCF9CA}" destId="{A7242DE4-F7DB-4BAC-BC87-92B79363E4D1}" srcOrd="0" destOrd="0" presId="urn:microsoft.com/office/officeart/2018/5/layout/IconLeafLabelList"/>
    <dgm:cxn modelId="{82BCD810-39AC-4696-92E8-595D25392E74}" type="presParOf" srcId="{70E762F5-3071-4611-917F-FF8138CCF9CA}" destId="{27CC6DAF-84D1-4811-9D4C-30CA1914CB3F}" srcOrd="1" destOrd="0" presId="urn:microsoft.com/office/officeart/2018/5/layout/IconLeafLabelList"/>
    <dgm:cxn modelId="{3CE1B3D5-6AD4-4024-8E4D-4A111D4E46BB}" type="presParOf" srcId="{70E762F5-3071-4611-917F-FF8138CCF9CA}" destId="{147BA79F-B4A4-4C6C-9A8C-1AAC0E37DCFF}" srcOrd="2" destOrd="0" presId="urn:microsoft.com/office/officeart/2018/5/layout/IconLeafLabelList"/>
    <dgm:cxn modelId="{D5869732-B1F0-4ABD-B17E-542AA56F273C}" type="presParOf" srcId="{70E762F5-3071-4611-917F-FF8138CCF9CA}" destId="{DC9189F9-30CF-495C-BAE3-0ECE615E219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8EF513-73E3-4BE1-A35E-E22F842D8B6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A40B1D-F70B-4C54-8DF8-4CF0EF8D3C8B}">
      <dgm:prSet/>
      <dgm:spPr/>
      <dgm:t>
        <a:bodyPr/>
        <a:lstStyle/>
        <a:p>
          <a:pPr rtl="0"/>
          <a:r>
            <a:rPr lang="en-US" dirty="0"/>
            <a:t>Load the CSV file to local</a:t>
          </a:r>
          <a:r>
            <a:rPr lang="en-US" dirty="0">
              <a:latin typeface="Gill Sans MT" panose="020B0502020104020203"/>
            </a:rPr>
            <a:t> machine</a:t>
          </a:r>
          <a:r>
            <a:rPr lang="en-US" dirty="0"/>
            <a:t> using </a:t>
          </a:r>
          <a:r>
            <a:rPr lang="en-US" dirty="0" err="1"/>
            <a:t>wget</a:t>
          </a:r>
          <a:r>
            <a:rPr lang="en-US" dirty="0"/>
            <a:t> command</a:t>
          </a:r>
        </a:p>
      </dgm:t>
    </dgm:pt>
    <dgm:pt modelId="{4F0F454D-14F5-4153-A60C-4F72A0274218}" type="parTrans" cxnId="{09B1A8EF-DAD5-4043-BC19-CAB0944DC5C2}">
      <dgm:prSet/>
      <dgm:spPr/>
      <dgm:t>
        <a:bodyPr/>
        <a:lstStyle/>
        <a:p>
          <a:endParaRPr lang="en-US"/>
        </a:p>
      </dgm:t>
    </dgm:pt>
    <dgm:pt modelId="{FCDEAC3B-BC23-41BF-9E4B-27CC63002137}" type="sibTrans" cxnId="{09B1A8EF-DAD5-4043-BC19-CAB0944DC5C2}">
      <dgm:prSet/>
      <dgm:spPr/>
      <dgm:t>
        <a:bodyPr/>
        <a:lstStyle/>
        <a:p>
          <a:endParaRPr lang="en-US"/>
        </a:p>
      </dgm:t>
    </dgm:pt>
    <dgm:pt modelId="{3B3908C8-EDD6-48ED-BA4A-A887CB193B1D}">
      <dgm:prSet/>
      <dgm:spPr/>
      <dgm:t>
        <a:bodyPr/>
        <a:lstStyle/>
        <a:p>
          <a:pPr rtl="0"/>
          <a:r>
            <a:rPr lang="en-US" dirty="0"/>
            <a:t>Started </a:t>
          </a:r>
          <a:r>
            <a:rPr lang="en-US" dirty="0">
              <a:latin typeface="Gill Sans MT" panose="020B0502020104020203"/>
            </a:rPr>
            <a:t>using </a:t>
          </a:r>
          <a:r>
            <a:rPr lang="en-US" dirty="0" err="1">
              <a:latin typeface="Gill Sans MT" panose="020B0502020104020203"/>
            </a:rPr>
            <a:t>PySpark</a:t>
          </a:r>
          <a:r>
            <a:rPr lang="en-US" dirty="0"/>
            <a:t> and read the CSV file</a:t>
          </a:r>
          <a:r>
            <a:rPr lang="en-US" dirty="0">
              <a:latin typeface="Gill Sans MT" panose="020B0502020104020203"/>
            </a:rPr>
            <a:t>.</a:t>
          </a:r>
          <a:endParaRPr lang="en-US" dirty="0"/>
        </a:p>
      </dgm:t>
    </dgm:pt>
    <dgm:pt modelId="{099B49EE-CBAA-42FB-8611-DD86EC0F460D}" type="parTrans" cxnId="{70B6DCDA-C02A-4AC2-9A2D-028D054DC798}">
      <dgm:prSet/>
      <dgm:spPr/>
      <dgm:t>
        <a:bodyPr/>
        <a:lstStyle/>
        <a:p>
          <a:endParaRPr lang="en-US"/>
        </a:p>
      </dgm:t>
    </dgm:pt>
    <dgm:pt modelId="{A8CAE917-15E2-4C86-8143-F5FDC32324C8}" type="sibTrans" cxnId="{70B6DCDA-C02A-4AC2-9A2D-028D054DC798}">
      <dgm:prSet/>
      <dgm:spPr/>
      <dgm:t>
        <a:bodyPr/>
        <a:lstStyle/>
        <a:p>
          <a:endParaRPr lang="en-US"/>
        </a:p>
      </dgm:t>
    </dgm:pt>
    <dgm:pt modelId="{D8237810-1485-460B-8E3F-00AC62594855}">
      <dgm:prSet/>
      <dgm:spPr/>
      <dgm:t>
        <a:bodyPr/>
        <a:lstStyle/>
        <a:p>
          <a:pPr rtl="0"/>
          <a:r>
            <a:rPr lang="en-US" dirty="0"/>
            <a:t>Data frame created in</a:t>
          </a:r>
          <a:r>
            <a:rPr lang="en-US" dirty="0">
              <a:latin typeface="Gill Sans MT" panose="020B0502020104020203"/>
            </a:rPr>
            <a:t> </a:t>
          </a:r>
          <a:r>
            <a:rPr lang="en-US" dirty="0" err="1">
              <a:latin typeface="Gill Sans MT" panose="020B0502020104020203"/>
            </a:rPr>
            <a:t>Pyspark</a:t>
          </a:r>
          <a:endParaRPr lang="en-US" dirty="0"/>
        </a:p>
      </dgm:t>
    </dgm:pt>
    <dgm:pt modelId="{3F1768BC-4898-4388-A9FE-98F9221AFF34}" type="parTrans" cxnId="{F7C14238-C737-40A3-BB7F-71B77963B4DD}">
      <dgm:prSet/>
      <dgm:spPr/>
      <dgm:t>
        <a:bodyPr/>
        <a:lstStyle/>
        <a:p>
          <a:endParaRPr lang="en-US"/>
        </a:p>
      </dgm:t>
    </dgm:pt>
    <dgm:pt modelId="{65881D49-54A9-4378-9B94-52329713A927}" type="sibTrans" cxnId="{F7C14238-C737-40A3-BB7F-71B77963B4DD}">
      <dgm:prSet/>
      <dgm:spPr/>
      <dgm:t>
        <a:bodyPr/>
        <a:lstStyle/>
        <a:p>
          <a:endParaRPr lang="en-US"/>
        </a:p>
      </dgm:t>
    </dgm:pt>
    <dgm:pt modelId="{221AF306-42DE-45D8-B051-E0BDB03F8D42}">
      <dgm:prSet/>
      <dgm:spPr/>
      <dgm:t>
        <a:bodyPr/>
        <a:lstStyle/>
        <a:p>
          <a:pPr rtl="0"/>
          <a:r>
            <a:rPr lang="en-US" dirty="0"/>
            <a:t>Cleansing, Scrubbing and removing</a:t>
          </a:r>
          <a:r>
            <a:rPr lang="en-US" dirty="0">
              <a:latin typeface="Gill Sans MT" panose="020B0502020104020203"/>
            </a:rPr>
            <a:t> unrequired</a:t>
          </a:r>
          <a:r>
            <a:rPr lang="en-US" dirty="0"/>
            <a:t> records from the table</a:t>
          </a:r>
          <a:r>
            <a:rPr lang="en-US" dirty="0">
              <a:latin typeface="Gill Sans MT" panose="020B0502020104020203"/>
            </a:rPr>
            <a:t>.</a:t>
          </a:r>
          <a:endParaRPr lang="en-US" dirty="0"/>
        </a:p>
      </dgm:t>
    </dgm:pt>
    <dgm:pt modelId="{695CCE43-769D-4553-A226-90CE84EF8B3E}" type="parTrans" cxnId="{568B560E-ED39-417B-9574-5A4CA83AE0AE}">
      <dgm:prSet/>
      <dgm:spPr/>
      <dgm:t>
        <a:bodyPr/>
        <a:lstStyle/>
        <a:p>
          <a:endParaRPr lang="en-US"/>
        </a:p>
      </dgm:t>
    </dgm:pt>
    <dgm:pt modelId="{E434AA2E-C3AA-48FB-98B3-CAB984D23648}" type="sibTrans" cxnId="{568B560E-ED39-417B-9574-5A4CA83AE0AE}">
      <dgm:prSet/>
      <dgm:spPr/>
      <dgm:t>
        <a:bodyPr/>
        <a:lstStyle/>
        <a:p>
          <a:endParaRPr lang="en-US"/>
        </a:p>
      </dgm:t>
    </dgm:pt>
    <dgm:pt modelId="{900334BF-61F3-475F-9806-F2600706B455}">
      <dgm:prSet/>
      <dgm:spPr/>
      <dgm:t>
        <a:bodyPr/>
        <a:lstStyle/>
        <a:p>
          <a:pPr rtl="0"/>
          <a:r>
            <a:rPr lang="en-US" dirty="0"/>
            <a:t>Performing Sort </a:t>
          </a:r>
          <a:r>
            <a:rPr lang="en-US" dirty="0">
              <a:latin typeface="Gill Sans MT" panose="020B0502020104020203"/>
            </a:rPr>
            <a:t>operation in Bank file.</a:t>
          </a:r>
          <a:endParaRPr lang="en-US" dirty="0"/>
        </a:p>
      </dgm:t>
    </dgm:pt>
    <dgm:pt modelId="{B671F741-4BDC-4CAB-BD1E-3D16BA5E78BA}" type="parTrans" cxnId="{085C7CD3-3D28-4538-8285-4C543D18F1A8}">
      <dgm:prSet/>
      <dgm:spPr/>
      <dgm:t>
        <a:bodyPr/>
        <a:lstStyle/>
        <a:p>
          <a:endParaRPr lang="en-US"/>
        </a:p>
      </dgm:t>
    </dgm:pt>
    <dgm:pt modelId="{F9D12829-FBEC-4D82-AE1E-EE282BCA17C7}" type="sibTrans" cxnId="{085C7CD3-3D28-4538-8285-4C543D18F1A8}">
      <dgm:prSet/>
      <dgm:spPr/>
      <dgm:t>
        <a:bodyPr/>
        <a:lstStyle/>
        <a:p>
          <a:endParaRPr lang="en-US"/>
        </a:p>
      </dgm:t>
    </dgm:pt>
    <dgm:pt modelId="{CDE8E541-BCDD-48EC-9D26-EE66478B165E}">
      <dgm:prSet/>
      <dgm:spPr/>
      <dgm:t>
        <a:bodyPr/>
        <a:lstStyle/>
        <a:p>
          <a:r>
            <a:rPr lang="en-US" dirty="0"/>
            <a:t>Applying  possible Transformation on data frames</a:t>
          </a:r>
        </a:p>
      </dgm:t>
    </dgm:pt>
    <dgm:pt modelId="{8DBDE797-DB59-4263-90F1-97A734711D8F}" type="parTrans" cxnId="{8BB43EF6-699F-4208-9F39-B3DF15862D64}">
      <dgm:prSet/>
      <dgm:spPr/>
      <dgm:t>
        <a:bodyPr/>
        <a:lstStyle/>
        <a:p>
          <a:endParaRPr lang="en-US"/>
        </a:p>
      </dgm:t>
    </dgm:pt>
    <dgm:pt modelId="{45DAD829-5972-4DBB-99C5-3AE6FE5C3805}" type="sibTrans" cxnId="{8BB43EF6-699F-4208-9F39-B3DF15862D64}">
      <dgm:prSet/>
      <dgm:spPr/>
      <dgm:t>
        <a:bodyPr/>
        <a:lstStyle/>
        <a:p>
          <a:endParaRPr lang="en-US"/>
        </a:p>
      </dgm:t>
    </dgm:pt>
    <dgm:pt modelId="{56F0B085-ADAF-49C4-B00E-4F279FD742CD}">
      <dgm:prSet/>
      <dgm:spPr/>
      <dgm:t>
        <a:bodyPr/>
        <a:lstStyle/>
        <a:p>
          <a:r>
            <a:rPr lang="en-US" dirty="0"/>
            <a:t>Performing partition of particular column</a:t>
          </a:r>
        </a:p>
      </dgm:t>
    </dgm:pt>
    <dgm:pt modelId="{F4467ECC-FBE7-4BA8-9352-4E44FE70663C}" type="parTrans" cxnId="{6BA89CB4-BB77-4DCD-AE9E-66C681DBFE1E}">
      <dgm:prSet/>
      <dgm:spPr/>
      <dgm:t>
        <a:bodyPr/>
        <a:lstStyle/>
        <a:p>
          <a:endParaRPr lang="en-US"/>
        </a:p>
      </dgm:t>
    </dgm:pt>
    <dgm:pt modelId="{5C8258D9-28CD-4C72-B786-DEE6F61ADE7F}" type="sibTrans" cxnId="{6BA89CB4-BB77-4DCD-AE9E-66C681DBFE1E}">
      <dgm:prSet/>
      <dgm:spPr/>
      <dgm:t>
        <a:bodyPr/>
        <a:lstStyle/>
        <a:p>
          <a:endParaRPr lang="en-US"/>
        </a:p>
      </dgm:t>
    </dgm:pt>
    <dgm:pt modelId="{0FB9F2B2-4398-4A58-B96D-512A4B409894}">
      <dgm:prSet/>
      <dgm:spPr/>
      <dgm:t>
        <a:bodyPr/>
        <a:lstStyle/>
        <a:p>
          <a:r>
            <a:rPr lang="en-US" dirty="0"/>
            <a:t>Implementing </a:t>
          </a:r>
          <a:r>
            <a:rPr lang="en-US" dirty="0" err="1"/>
            <a:t>Pyspark</a:t>
          </a:r>
          <a:r>
            <a:rPr lang="en-US" dirty="0"/>
            <a:t> </a:t>
          </a:r>
          <a:r>
            <a:rPr lang="en-US" dirty="0" err="1"/>
            <a:t>dataframe</a:t>
          </a:r>
          <a:r>
            <a:rPr lang="en-US" dirty="0"/>
            <a:t> to </a:t>
          </a:r>
          <a:r>
            <a:rPr lang="en-US" dirty="0" err="1"/>
            <a:t>Mysql</a:t>
          </a:r>
          <a:r>
            <a:rPr lang="en-US" dirty="0"/>
            <a:t> and performing operations</a:t>
          </a:r>
          <a:r>
            <a:rPr lang="en-US" dirty="0">
              <a:latin typeface="Gill Sans MT" panose="020B0502020104020203"/>
            </a:rPr>
            <a:t>.</a:t>
          </a:r>
          <a:endParaRPr lang="en-US" dirty="0"/>
        </a:p>
      </dgm:t>
    </dgm:pt>
    <dgm:pt modelId="{83B2B6E2-C982-467C-BAF6-65F2F63F1BDC}" type="parTrans" cxnId="{38A2B919-BFFD-4E44-ACCC-2099A9071A6D}">
      <dgm:prSet/>
      <dgm:spPr/>
      <dgm:t>
        <a:bodyPr/>
        <a:lstStyle/>
        <a:p>
          <a:endParaRPr lang="en-US"/>
        </a:p>
      </dgm:t>
    </dgm:pt>
    <dgm:pt modelId="{44725AB5-FD8F-4C06-9C19-509FAC0AAF40}" type="sibTrans" cxnId="{38A2B919-BFFD-4E44-ACCC-2099A9071A6D}">
      <dgm:prSet/>
      <dgm:spPr/>
      <dgm:t>
        <a:bodyPr/>
        <a:lstStyle/>
        <a:p>
          <a:endParaRPr lang="en-US"/>
        </a:p>
      </dgm:t>
    </dgm:pt>
    <dgm:pt modelId="{A68EF4EB-E673-4E36-9EFB-4A7F53AD0C09}">
      <dgm:prSet/>
      <dgm:spPr/>
      <dgm:t>
        <a:bodyPr/>
        <a:lstStyle/>
        <a:p>
          <a:r>
            <a:rPr lang="en-US" dirty="0"/>
            <a:t>Integration from </a:t>
          </a:r>
          <a:r>
            <a:rPr lang="en-US" dirty="0" err="1"/>
            <a:t>Mysql</a:t>
          </a:r>
          <a:r>
            <a:rPr lang="en-US" dirty="0"/>
            <a:t> to Grafana</a:t>
          </a:r>
          <a:r>
            <a:rPr lang="en-US" dirty="0">
              <a:solidFill>
                <a:srgbClr val="010000"/>
              </a:solidFill>
              <a:latin typeface="Gill Sans MT" panose="020B0502020104020203"/>
            </a:rPr>
            <a:t>.</a:t>
          </a:r>
          <a:br>
            <a:rPr lang="en-US" dirty="0"/>
          </a:br>
          <a:endParaRPr lang="en-US" dirty="0"/>
        </a:p>
      </dgm:t>
    </dgm:pt>
    <dgm:pt modelId="{C3F25878-F2BB-4C32-8793-B6994DA3357F}" type="parTrans" cxnId="{28117392-3A47-44D6-9C95-EB72F5F4660C}">
      <dgm:prSet/>
      <dgm:spPr/>
      <dgm:t>
        <a:bodyPr/>
        <a:lstStyle/>
        <a:p>
          <a:endParaRPr lang="en-US"/>
        </a:p>
      </dgm:t>
    </dgm:pt>
    <dgm:pt modelId="{06C589DA-6ED6-40EA-904F-6EE23BF5BA36}" type="sibTrans" cxnId="{28117392-3A47-44D6-9C95-EB72F5F4660C}">
      <dgm:prSet/>
      <dgm:spPr/>
      <dgm:t>
        <a:bodyPr/>
        <a:lstStyle/>
        <a:p>
          <a:endParaRPr lang="en-US"/>
        </a:p>
      </dgm:t>
    </dgm:pt>
    <dgm:pt modelId="{31F9B7FB-39EA-4746-8205-D5D22CDA01CD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Converted </a:t>
          </a:r>
          <a:r>
            <a:rPr lang="en-US" dirty="0" err="1">
              <a:latin typeface="Gill Sans MT" panose="020B0502020104020203"/>
            </a:rPr>
            <a:t>pyspark</a:t>
          </a:r>
          <a:r>
            <a:rPr lang="en-US" dirty="0">
              <a:latin typeface="Gill Sans MT" panose="020B0502020104020203"/>
            </a:rPr>
            <a:t> to pandas to include date and time for </a:t>
          </a:r>
          <a:r>
            <a:rPr lang="en-US" dirty="0" err="1">
              <a:latin typeface="Gill Sans MT" panose="020B0502020104020203"/>
            </a:rPr>
            <a:t>grafana</a:t>
          </a:r>
          <a:r>
            <a:rPr lang="en-US" dirty="0">
              <a:latin typeface="Gill Sans MT" panose="020B0502020104020203"/>
            </a:rPr>
            <a:t> output.</a:t>
          </a:r>
        </a:p>
      </dgm:t>
    </dgm:pt>
    <dgm:pt modelId="{FE7A28D8-05C6-4418-8543-1208C15C373E}" type="parTrans" cxnId="{A7460BAB-EDFA-4701-BB29-1BD2FECE4FAB}">
      <dgm:prSet/>
      <dgm:spPr/>
    </dgm:pt>
    <dgm:pt modelId="{7082EB19-8824-4351-9F30-9FA1FF7D2E55}" type="sibTrans" cxnId="{A7460BAB-EDFA-4701-BB29-1BD2FECE4FAB}">
      <dgm:prSet/>
      <dgm:spPr/>
    </dgm:pt>
    <dgm:pt modelId="{3DA09DEF-6D81-4615-ACB7-E72A27CC52D9}" type="pres">
      <dgm:prSet presAssocID="{138EF513-73E3-4BE1-A35E-E22F842D8B62}" presName="vert0" presStyleCnt="0">
        <dgm:presLayoutVars>
          <dgm:dir/>
          <dgm:animOne val="branch"/>
          <dgm:animLvl val="lvl"/>
        </dgm:presLayoutVars>
      </dgm:prSet>
      <dgm:spPr/>
    </dgm:pt>
    <dgm:pt modelId="{5EF6FF07-66F0-4018-84C2-0CD64DD175A0}" type="pres">
      <dgm:prSet presAssocID="{E7A40B1D-F70B-4C54-8DF8-4CF0EF8D3C8B}" presName="thickLine" presStyleLbl="alignNode1" presStyleIdx="0" presStyleCnt="10"/>
      <dgm:spPr/>
    </dgm:pt>
    <dgm:pt modelId="{BE4F68EE-58AD-40FD-84FE-13348F32DB88}" type="pres">
      <dgm:prSet presAssocID="{E7A40B1D-F70B-4C54-8DF8-4CF0EF8D3C8B}" presName="horz1" presStyleCnt="0"/>
      <dgm:spPr/>
    </dgm:pt>
    <dgm:pt modelId="{52D53529-0F87-4A5B-B7B6-ACF4ED8B7E10}" type="pres">
      <dgm:prSet presAssocID="{E7A40B1D-F70B-4C54-8DF8-4CF0EF8D3C8B}" presName="tx1" presStyleLbl="revTx" presStyleIdx="0" presStyleCnt="10"/>
      <dgm:spPr/>
    </dgm:pt>
    <dgm:pt modelId="{CC1EFC21-2613-4161-A847-979DAE59F2FE}" type="pres">
      <dgm:prSet presAssocID="{E7A40B1D-F70B-4C54-8DF8-4CF0EF8D3C8B}" presName="vert1" presStyleCnt="0"/>
      <dgm:spPr/>
    </dgm:pt>
    <dgm:pt modelId="{B40188D2-C80A-4B90-9C94-950CAFBEF707}" type="pres">
      <dgm:prSet presAssocID="{3B3908C8-EDD6-48ED-BA4A-A887CB193B1D}" presName="thickLine" presStyleLbl="alignNode1" presStyleIdx="1" presStyleCnt="10"/>
      <dgm:spPr/>
    </dgm:pt>
    <dgm:pt modelId="{D67C95A7-3339-46D1-8573-066CFF5F4483}" type="pres">
      <dgm:prSet presAssocID="{3B3908C8-EDD6-48ED-BA4A-A887CB193B1D}" presName="horz1" presStyleCnt="0"/>
      <dgm:spPr/>
    </dgm:pt>
    <dgm:pt modelId="{3E91A597-B803-44D1-8169-30C69617F196}" type="pres">
      <dgm:prSet presAssocID="{3B3908C8-EDD6-48ED-BA4A-A887CB193B1D}" presName="tx1" presStyleLbl="revTx" presStyleIdx="1" presStyleCnt="10"/>
      <dgm:spPr/>
    </dgm:pt>
    <dgm:pt modelId="{B2A2BF93-F4A2-4950-BE9D-4697A8E5221C}" type="pres">
      <dgm:prSet presAssocID="{3B3908C8-EDD6-48ED-BA4A-A887CB193B1D}" presName="vert1" presStyleCnt="0"/>
      <dgm:spPr/>
    </dgm:pt>
    <dgm:pt modelId="{3F26C05D-5D8C-4162-BC92-4E1FC302DA04}" type="pres">
      <dgm:prSet presAssocID="{D8237810-1485-460B-8E3F-00AC62594855}" presName="thickLine" presStyleLbl="alignNode1" presStyleIdx="2" presStyleCnt="10"/>
      <dgm:spPr/>
    </dgm:pt>
    <dgm:pt modelId="{E3FAFBBD-2B42-4617-9934-C6E7174DB92D}" type="pres">
      <dgm:prSet presAssocID="{D8237810-1485-460B-8E3F-00AC62594855}" presName="horz1" presStyleCnt="0"/>
      <dgm:spPr/>
    </dgm:pt>
    <dgm:pt modelId="{816018F1-0815-4723-956F-ECF4C1CE3D0B}" type="pres">
      <dgm:prSet presAssocID="{D8237810-1485-460B-8E3F-00AC62594855}" presName="tx1" presStyleLbl="revTx" presStyleIdx="2" presStyleCnt="10"/>
      <dgm:spPr/>
    </dgm:pt>
    <dgm:pt modelId="{DF65B95E-591F-4EC4-814E-2C81DC39671D}" type="pres">
      <dgm:prSet presAssocID="{D8237810-1485-460B-8E3F-00AC62594855}" presName="vert1" presStyleCnt="0"/>
      <dgm:spPr/>
    </dgm:pt>
    <dgm:pt modelId="{90F11A2E-D705-49CF-9EB7-FF0478C22BF5}" type="pres">
      <dgm:prSet presAssocID="{221AF306-42DE-45D8-B051-E0BDB03F8D42}" presName="thickLine" presStyleLbl="alignNode1" presStyleIdx="3" presStyleCnt="10"/>
      <dgm:spPr/>
    </dgm:pt>
    <dgm:pt modelId="{286F5A65-1274-48F4-970D-6BC16195C1EC}" type="pres">
      <dgm:prSet presAssocID="{221AF306-42DE-45D8-B051-E0BDB03F8D42}" presName="horz1" presStyleCnt="0"/>
      <dgm:spPr/>
    </dgm:pt>
    <dgm:pt modelId="{AA29C721-4467-4672-A4C5-90F0B1A5EDCE}" type="pres">
      <dgm:prSet presAssocID="{221AF306-42DE-45D8-B051-E0BDB03F8D42}" presName="tx1" presStyleLbl="revTx" presStyleIdx="3" presStyleCnt="10"/>
      <dgm:spPr/>
    </dgm:pt>
    <dgm:pt modelId="{A3722F13-6601-4335-AAC2-5ECBEC0A1C3A}" type="pres">
      <dgm:prSet presAssocID="{221AF306-42DE-45D8-B051-E0BDB03F8D42}" presName="vert1" presStyleCnt="0"/>
      <dgm:spPr/>
    </dgm:pt>
    <dgm:pt modelId="{E17BDDBD-9319-42BE-8CBC-D6D1BC570AC3}" type="pres">
      <dgm:prSet presAssocID="{900334BF-61F3-475F-9806-F2600706B455}" presName="thickLine" presStyleLbl="alignNode1" presStyleIdx="4" presStyleCnt="10"/>
      <dgm:spPr/>
    </dgm:pt>
    <dgm:pt modelId="{99D06E5A-EBD1-4279-BF45-EC39A65357EB}" type="pres">
      <dgm:prSet presAssocID="{900334BF-61F3-475F-9806-F2600706B455}" presName="horz1" presStyleCnt="0"/>
      <dgm:spPr/>
    </dgm:pt>
    <dgm:pt modelId="{34293DE5-7F9A-453F-BE9F-30479BD655A1}" type="pres">
      <dgm:prSet presAssocID="{900334BF-61F3-475F-9806-F2600706B455}" presName="tx1" presStyleLbl="revTx" presStyleIdx="4" presStyleCnt="10"/>
      <dgm:spPr/>
    </dgm:pt>
    <dgm:pt modelId="{8E5A5726-6CBE-4E46-B928-65961CAE9863}" type="pres">
      <dgm:prSet presAssocID="{900334BF-61F3-475F-9806-F2600706B455}" presName="vert1" presStyleCnt="0"/>
      <dgm:spPr/>
    </dgm:pt>
    <dgm:pt modelId="{E26F4EF8-94E6-4950-B652-3653C460E395}" type="pres">
      <dgm:prSet presAssocID="{CDE8E541-BCDD-48EC-9D26-EE66478B165E}" presName="thickLine" presStyleLbl="alignNode1" presStyleIdx="5" presStyleCnt="10"/>
      <dgm:spPr/>
    </dgm:pt>
    <dgm:pt modelId="{CAC0ACF3-BD42-4E58-A7AA-D5545D125F1D}" type="pres">
      <dgm:prSet presAssocID="{CDE8E541-BCDD-48EC-9D26-EE66478B165E}" presName="horz1" presStyleCnt="0"/>
      <dgm:spPr/>
    </dgm:pt>
    <dgm:pt modelId="{8A77B3B6-A8BC-44B5-90A4-57B0EA3834B2}" type="pres">
      <dgm:prSet presAssocID="{CDE8E541-BCDD-48EC-9D26-EE66478B165E}" presName="tx1" presStyleLbl="revTx" presStyleIdx="5" presStyleCnt="10"/>
      <dgm:spPr/>
    </dgm:pt>
    <dgm:pt modelId="{01C24822-BD89-4F96-B2F9-CDCD3AB469B6}" type="pres">
      <dgm:prSet presAssocID="{CDE8E541-BCDD-48EC-9D26-EE66478B165E}" presName="vert1" presStyleCnt="0"/>
      <dgm:spPr/>
    </dgm:pt>
    <dgm:pt modelId="{675F90A3-1631-4465-85D4-4C3B26CEC7D8}" type="pres">
      <dgm:prSet presAssocID="{56F0B085-ADAF-49C4-B00E-4F279FD742CD}" presName="thickLine" presStyleLbl="alignNode1" presStyleIdx="6" presStyleCnt="10"/>
      <dgm:spPr/>
    </dgm:pt>
    <dgm:pt modelId="{5ACF620F-A391-4F23-8754-FAC686EFCDD5}" type="pres">
      <dgm:prSet presAssocID="{56F0B085-ADAF-49C4-B00E-4F279FD742CD}" presName="horz1" presStyleCnt="0"/>
      <dgm:spPr/>
    </dgm:pt>
    <dgm:pt modelId="{4F48EA1E-C311-414D-96D6-E6FCFC294627}" type="pres">
      <dgm:prSet presAssocID="{56F0B085-ADAF-49C4-B00E-4F279FD742CD}" presName="tx1" presStyleLbl="revTx" presStyleIdx="6" presStyleCnt="10"/>
      <dgm:spPr/>
    </dgm:pt>
    <dgm:pt modelId="{732547CA-3D02-444F-8739-E6CBB3309340}" type="pres">
      <dgm:prSet presAssocID="{56F0B085-ADAF-49C4-B00E-4F279FD742CD}" presName="vert1" presStyleCnt="0"/>
      <dgm:spPr/>
    </dgm:pt>
    <dgm:pt modelId="{0E86FE8F-1DDC-4FEF-8BC8-61E6894C3403}" type="pres">
      <dgm:prSet presAssocID="{0FB9F2B2-4398-4A58-B96D-512A4B409894}" presName="thickLine" presStyleLbl="alignNode1" presStyleIdx="7" presStyleCnt="10"/>
      <dgm:spPr/>
    </dgm:pt>
    <dgm:pt modelId="{35D71FE0-AC31-4666-8FDD-BCA00AAA0931}" type="pres">
      <dgm:prSet presAssocID="{0FB9F2B2-4398-4A58-B96D-512A4B409894}" presName="horz1" presStyleCnt="0"/>
      <dgm:spPr/>
    </dgm:pt>
    <dgm:pt modelId="{3EDAD620-4648-43A4-99EB-2E519EDD3074}" type="pres">
      <dgm:prSet presAssocID="{0FB9F2B2-4398-4A58-B96D-512A4B409894}" presName="tx1" presStyleLbl="revTx" presStyleIdx="7" presStyleCnt="10"/>
      <dgm:spPr/>
    </dgm:pt>
    <dgm:pt modelId="{8B2D9C8D-1683-472E-9531-2F76A7C3515A}" type="pres">
      <dgm:prSet presAssocID="{0FB9F2B2-4398-4A58-B96D-512A4B409894}" presName="vert1" presStyleCnt="0"/>
      <dgm:spPr/>
    </dgm:pt>
    <dgm:pt modelId="{CE25BDD0-3CDE-4089-B659-5EC4F5FF0349}" type="pres">
      <dgm:prSet presAssocID="{31F9B7FB-39EA-4746-8205-D5D22CDA01CD}" presName="thickLine" presStyleLbl="alignNode1" presStyleIdx="8" presStyleCnt="10"/>
      <dgm:spPr/>
    </dgm:pt>
    <dgm:pt modelId="{05B739BA-15AD-45EF-A215-F29BB86593F7}" type="pres">
      <dgm:prSet presAssocID="{31F9B7FB-39EA-4746-8205-D5D22CDA01CD}" presName="horz1" presStyleCnt="0"/>
      <dgm:spPr/>
    </dgm:pt>
    <dgm:pt modelId="{7B85EA2C-B659-424A-87F7-12B1037C74A0}" type="pres">
      <dgm:prSet presAssocID="{31F9B7FB-39EA-4746-8205-D5D22CDA01CD}" presName="tx1" presStyleLbl="revTx" presStyleIdx="8" presStyleCnt="10"/>
      <dgm:spPr/>
    </dgm:pt>
    <dgm:pt modelId="{9DB3FDF4-E951-4E77-B605-25829882AB58}" type="pres">
      <dgm:prSet presAssocID="{31F9B7FB-39EA-4746-8205-D5D22CDA01CD}" presName="vert1" presStyleCnt="0"/>
      <dgm:spPr/>
    </dgm:pt>
    <dgm:pt modelId="{0C844E09-D4C6-4B1A-A0E1-0EBB3D95F498}" type="pres">
      <dgm:prSet presAssocID="{A68EF4EB-E673-4E36-9EFB-4A7F53AD0C09}" presName="thickLine" presStyleLbl="alignNode1" presStyleIdx="9" presStyleCnt="10"/>
      <dgm:spPr/>
    </dgm:pt>
    <dgm:pt modelId="{7DBC36AA-9333-477C-A46E-DF13232328B7}" type="pres">
      <dgm:prSet presAssocID="{A68EF4EB-E673-4E36-9EFB-4A7F53AD0C09}" presName="horz1" presStyleCnt="0"/>
      <dgm:spPr/>
    </dgm:pt>
    <dgm:pt modelId="{36FB3AC3-1892-4292-8028-CCE62AB9A648}" type="pres">
      <dgm:prSet presAssocID="{A68EF4EB-E673-4E36-9EFB-4A7F53AD0C09}" presName="tx1" presStyleLbl="revTx" presStyleIdx="9" presStyleCnt="10"/>
      <dgm:spPr/>
    </dgm:pt>
    <dgm:pt modelId="{3EF05ECA-4929-4682-A7CD-00747626C898}" type="pres">
      <dgm:prSet presAssocID="{A68EF4EB-E673-4E36-9EFB-4A7F53AD0C09}" presName="vert1" presStyleCnt="0"/>
      <dgm:spPr/>
    </dgm:pt>
  </dgm:ptLst>
  <dgm:cxnLst>
    <dgm:cxn modelId="{2C5B6B07-59B6-47ED-B64C-951C605F4914}" type="presOf" srcId="{900334BF-61F3-475F-9806-F2600706B455}" destId="{34293DE5-7F9A-453F-BE9F-30479BD655A1}" srcOrd="0" destOrd="0" presId="urn:microsoft.com/office/officeart/2008/layout/LinedList"/>
    <dgm:cxn modelId="{568B560E-ED39-417B-9574-5A4CA83AE0AE}" srcId="{138EF513-73E3-4BE1-A35E-E22F842D8B62}" destId="{221AF306-42DE-45D8-B051-E0BDB03F8D42}" srcOrd="3" destOrd="0" parTransId="{695CCE43-769D-4553-A226-90CE84EF8B3E}" sibTransId="{E434AA2E-C3AA-48FB-98B3-CAB984D23648}"/>
    <dgm:cxn modelId="{CB1C5D11-FE33-4AE9-94CF-1FC50EA6D171}" type="presOf" srcId="{3B3908C8-EDD6-48ED-BA4A-A887CB193B1D}" destId="{3E91A597-B803-44D1-8169-30C69617F196}" srcOrd="0" destOrd="0" presId="urn:microsoft.com/office/officeart/2008/layout/LinedList"/>
    <dgm:cxn modelId="{38A2B919-BFFD-4E44-ACCC-2099A9071A6D}" srcId="{138EF513-73E3-4BE1-A35E-E22F842D8B62}" destId="{0FB9F2B2-4398-4A58-B96D-512A4B409894}" srcOrd="7" destOrd="0" parTransId="{83B2B6E2-C982-467C-BAF6-65F2F63F1BDC}" sibTransId="{44725AB5-FD8F-4C06-9C19-509FAC0AAF40}"/>
    <dgm:cxn modelId="{139CEB27-0C8F-400D-A12D-421C82F2380F}" type="presOf" srcId="{0FB9F2B2-4398-4A58-B96D-512A4B409894}" destId="{3EDAD620-4648-43A4-99EB-2E519EDD3074}" srcOrd="0" destOrd="0" presId="urn:microsoft.com/office/officeart/2008/layout/LinedList"/>
    <dgm:cxn modelId="{F7C14238-C737-40A3-BB7F-71B77963B4DD}" srcId="{138EF513-73E3-4BE1-A35E-E22F842D8B62}" destId="{D8237810-1485-460B-8E3F-00AC62594855}" srcOrd="2" destOrd="0" parTransId="{3F1768BC-4898-4388-A9FE-98F9221AFF34}" sibTransId="{65881D49-54A9-4378-9B94-52329713A927}"/>
    <dgm:cxn modelId="{021F7C67-4DDC-41D2-8F16-1F1CBB2B41D5}" type="presOf" srcId="{31F9B7FB-39EA-4746-8205-D5D22CDA01CD}" destId="{7B85EA2C-B659-424A-87F7-12B1037C74A0}" srcOrd="0" destOrd="0" presId="urn:microsoft.com/office/officeart/2008/layout/LinedList"/>
    <dgm:cxn modelId="{A878AD48-9DF0-4766-8924-8501D4A8B497}" type="presOf" srcId="{221AF306-42DE-45D8-B051-E0BDB03F8D42}" destId="{AA29C721-4467-4672-A4C5-90F0B1A5EDCE}" srcOrd="0" destOrd="0" presId="urn:microsoft.com/office/officeart/2008/layout/LinedList"/>
    <dgm:cxn modelId="{73C08649-9346-4710-B45B-FDC906BDADFA}" type="presOf" srcId="{138EF513-73E3-4BE1-A35E-E22F842D8B62}" destId="{3DA09DEF-6D81-4615-ACB7-E72A27CC52D9}" srcOrd="0" destOrd="0" presId="urn:microsoft.com/office/officeart/2008/layout/LinedList"/>
    <dgm:cxn modelId="{2BB4CB5A-17A4-43C3-A9A1-D2C4CA425593}" type="presOf" srcId="{A68EF4EB-E673-4E36-9EFB-4A7F53AD0C09}" destId="{36FB3AC3-1892-4292-8028-CCE62AB9A648}" srcOrd="0" destOrd="0" presId="urn:microsoft.com/office/officeart/2008/layout/LinedList"/>
    <dgm:cxn modelId="{9E0EBC7D-14E7-415C-8A40-F43AC97BC347}" type="presOf" srcId="{D8237810-1485-460B-8E3F-00AC62594855}" destId="{816018F1-0815-4723-956F-ECF4C1CE3D0B}" srcOrd="0" destOrd="0" presId="urn:microsoft.com/office/officeart/2008/layout/LinedList"/>
    <dgm:cxn modelId="{3681E37E-221A-4ED2-AB25-AA56CC9857E3}" type="presOf" srcId="{CDE8E541-BCDD-48EC-9D26-EE66478B165E}" destId="{8A77B3B6-A8BC-44B5-90A4-57B0EA3834B2}" srcOrd="0" destOrd="0" presId="urn:microsoft.com/office/officeart/2008/layout/LinedList"/>
    <dgm:cxn modelId="{36A9FF91-D652-46B7-84A9-E6B08DC78A83}" type="presOf" srcId="{E7A40B1D-F70B-4C54-8DF8-4CF0EF8D3C8B}" destId="{52D53529-0F87-4A5B-B7B6-ACF4ED8B7E10}" srcOrd="0" destOrd="0" presId="urn:microsoft.com/office/officeart/2008/layout/LinedList"/>
    <dgm:cxn modelId="{28117392-3A47-44D6-9C95-EB72F5F4660C}" srcId="{138EF513-73E3-4BE1-A35E-E22F842D8B62}" destId="{A68EF4EB-E673-4E36-9EFB-4A7F53AD0C09}" srcOrd="9" destOrd="0" parTransId="{C3F25878-F2BB-4C32-8793-B6994DA3357F}" sibTransId="{06C589DA-6ED6-40EA-904F-6EE23BF5BA36}"/>
    <dgm:cxn modelId="{A7460BAB-EDFA-4701-BB29-1BD2FECE4FAB}" srcId="{138EF513-73E3-4BE1-A35E-E22F842D8B62}" destId="{31F9B7FB-39EA-4746-8205-D5D22CDA01CD}" srcOrd="8" destOrd="0" parTransId="{FE7A28D8-05C6-4418-8543-1208C15C373E}" sibTransId="{7082EB19-8824-4351-9F30-9FA1FF7D2E55}"/>
    <dgm:cxn modelId="{6BA89CB4-BB77-4DCD-AE9E-66C681DBFE1E}" srcId="{138EF513-73E3-4BE1-A35E-E22F842D8B62}" destId="{56F0B085-ADAF-49C4-B00E-4F279FD742CD}" srcOrd="6" destOrd="0" parTransId="{F4467ECC-FBE7-4BA8-9352-4E44FE70663C}" sibTransId="{5C8258D9-28CD-4C72-B786-DEE6F61ADE7F}"/>
    <dgm:cxn modelId="{195D99CD-10B6-403A-9FD0-55A55802D6CE}" type="presOf" srcId="{56F0B085-ADAF-49C4-B00E-4F279FD742CD}" destId="{4F48EA1E-C311-414D-96D6-E6FCFC294627}" srcOrd="0" destOrd="0" presId="urn:microsoft.com/office/officeart/2008/layout/LinedList"/>
    <dgm:cxn modelId="{085C7CD3-3D28-4538-8285-4C543D18F1A8}" srcId="{138EF513-73E3-4BE1-A35E-E22F842D8B62}" destId="{900334BF-61F3-475F-9806-F2600706B455}" srcOrd="4" destOrd="0" parTransId="{B671F741-4BDC-4CAB-BD1E-3D16BA5E78BA}" sibTransId="{F9D12829-FBEC-4D82-AE1E-EE282BCA17C7}"/>
    <dgm:cxn modelId="{70B6DCDA-C02A-4AC2-9A2D-028D054DC798}" srcId="{138EF513-73E3-4BE1-A35E-E22F842D8B62}" destId="{3B3908C8-EDD6-48ED-BA4A-A887CB193B1D}" srcOrd="1" destOrd="0" parTransId="{099B49EE-CBAA-42FB-8611-DD86EC0F460D}" sibTransId="{A8CAE917-15E2-4C86-8143-F5FDC32324C8}"/>
    <dgm:cxn modelId="{09B1A8EF-DAD5-4043-BC19-CAB0944DC5C2}" srcId="{138EF513-73E3-4BE1-A35E-E22F842D8B62}" destId="{E7A40B1D-F70B-4C54-8DF8-4CF0EF8D3C8B}" srcOrd="0" destOrd="0" parTransId="{4F0F454D-14F5-4153-A60C-4F72A0274218}" sibTransId="{FCDEAC3B-BC23-41BF-9E4B-27CC63002137}"/>
    <dgm:cxn modelId="{8BB43EF6-699F-4208-9F39-B3DF15862D64}" srcId="{138EF513-73E3-4BE1-A35E-E22F842D8B62}" destId="{CDE8E541-BCDD-48EC-9D26-EE66478B165E}" srcOrd="5" destOrd="0" parTransId="{8DBDE797-DB59-4263-90F1-97A734711D8F}" sibTransId="{45DAD829-5972-4DBB-99C5-3AE6FE5C3805}"/>
    <dgm:cxn modelId="{DCEB6722-A609-4ABA-9FD1-1563E15DA3CE}" type="presParOf" srcId="{3DA09DEF-6D81-4615-ACB7-E72A27CC52D9}" destId="{5EF6FF07-66F0-4018-84C2-0CD64DD175A0}" srcOrd="0" destOrd="0" presId="urn:microsoft.com/office/officeart/2008/layout/LinedList"/>
    <dgm:cxn modelId="{9C0603A1-A09B-4507-95B5-AFF3E03AB835}" type="presParOf" srcId="{3DA09DEF-6D81-4615-ACB7-E72A27CC52D9}" destId="{BE4F68EE-58AD-40FD-84FE-13348F32DB88}" srcOrd="1" destOrd="0" presId="urn:microsoft.com/office/officeart/2008/layout/LinedList"/>
    <dgm:cxn modelId="{0A9D070F-9659-4E7A-B252-CFAA5E9D2710}" type="presParOf" srcId="{BE4F68EE-58AD-40FD-84FE-13348F32DB88}" destId="{52D53529-0F87-4A5B-B7B6-ACF4ED8B7E10}" srcOrd="0" destOrd="0" presId="urn:microsoft.com/office/officeart/2008/layout/LinedList"/>
    <dgm:cxn modelId="{CAC912E2-0179-41B6-9390-189840F7E16F}" type="presParOf" srcId="{BE4F68EE-58AD-40FD-84FE-13348F32DB88}" destId="{CC1EFC21-2613-4161-A847-979DAE59F2FE}" srcOrd="1" destOrd="0" presId="urn:microsoft.com/office/officeart/2008/layout/LinedList"/>
    <dgm:cxn modelId="{EBCF347A-17A9-494B-95FB-2F01FA856508}" type="presParOf" srcId="{3DA09DEF-6D81-4615-ACB7-E72A27CC52D9}" destId="{B40188D2-C80A-4B90-9C94-950CAFBEF707}" srcOrd="2" destOrd="0" presId="urn:microsoft.com/office/officeart/2008/layout/LinedList"/>
    <dgm:cxn modelId="{3DDA98F2-5274-4E72-B6F5-01BE452C6AC1}" type="presParOf" srcId="{3DA09DEF-6D81-4615-ACB7-E72A27CC52D9}" destId="{D67C95A7-3339-46D1-8573-066CFF5F4483}" srcOrd="3" destOrd="0" presId="urn:microsoft.com/office/officeart/2008/layout/LinedList"/>
    <dgm:cxn modelId="{33068262-5FD7-4210-80DB-6CF80A9B6743}" type="presParOf" srcId="{D67C95A7-3339-46D1-8573-066CFF5F4483}" destId="{3E91A597-B803-44D1-8169-30C69617F196}" srcOrd="0" destOrd="0" presId="urn:microsoft.com/office/officeart/2008/layout/LinedList"/>
    <dgm:cxn modelId="{FC34B064-B11B-419B-9937-16142CC998F9}" type="presParOf" srcId="{D67C95A7-3339-46D1-8573-066CFF5F4483}" destId="{B2A2BF93-F4A2-4950-BE9D-4697A8E5221C}" srcOrd="1" destOrd="0" presId="urn:microsoft.com/office/officeart/2008/layout/LinedList"/>
    <dgm:cxn modelId="{A1C764CA-4F58-4E7B-B9E2-ED3847740020}" type="presParOf" srcId="{3DA09DEF-6D81-4615-ACB7-E72A27CC52D9}" destId="{3F26C05D-5D8C-4162-BC92-4E1FC302DA04}" srcOrd="4" destOrd="0" presId="urn:microsoft.com/office/officeart/2008/layout/LinedList"/>
    <dgm:cxn modelId="{BFE920BF-5A90-449C-A19E-CCB79F194DFF}" type="presParOf" srcId="{3DA09DEF-6D81-4615-ACB7-E72A27CC52D9}" destId="{E3FAFBBD-2B42-4617-9934-C6E7174DB92D}" srcOrd="5" destOrd="0" presId="urn:microsoft.com/office/officeart/2008/layout/LinedList"/>
    <dgm:cxn modelId="{DEDE194E-9927-40E8-89A3-09C15853BBCD}" type="presParOf" srcId="{E3FAFBBD-2B42-4617-9934-C6E7174DB92D}" destId="{816018F1-0815-4723-956F-ECF4C1CE3D0B}" srcOrd="0" destOrd="0" presId="urn:microsoft.com/office/officeart/2008/layout/LinedList"/>
    <dgm:cxn modelId="{4AFC30FD-BBE1-4370-8B29-1483ACFC306C}" type="presParOf" srcId="{E3FAFBBD-2B42-4617-9934-C6E7174DB92D}" destId="{DF65B95E-591F-4EC4-814E-2C81DC39671D}" srcOrd="1" destOrd="0" presId="urn:microsoft.com/office/officeart/2008/layout/LinedList"/>
    <dgm:cxn modelId="{410F7C71-A5B7-4A70-8498-4CA006926AFA}" type="presParOf" srcId="{3DA09DEF-6D81-4615-ACB7-E72A27CC52D9}" destId="{90F11A2E-D705-49CF-9EB7-FF0478C22BF5}" srcOrd="6" destOrd="0" presId="urn:microsoft.com/office/officeart/2008/layout/LinedList"/>
    <dgm:cxn modelId="{F1DD7EC2-3770-44A7-BCCC-042FC64DC4FC}" type="presParOf" srcId="{3DA09DEF-6D81-4615-ACB7-E72A27CC52D9}" destId="{286F5A65-1274-48F4-970D-6BC16195C1EC}" srcOrd="7" destOrd="0" presId="urn:microsoft.com/office/officeart/2008/layout/LinedList"/>
    <dgm:cxn modelId="{5B0F01BE-1045-4A08-992A-EC5BF386815B}" type="presParOf" srcId="{286F5A65-1274-48F4-970D-6BC16195C1EC}" destId="{AA29C721-4467-4672-A4C5-90F0B1A5EDCE}" srcOrd="0" destOrd="0" presId="urn:microsoft.com/office/officeart/2008/layout/LinedList"/>
    <dgm:cxn modelId="{455CE349-2C06-45AA-B86E-DE17FE4D0CC0}" type="presParOf" srcId="{286F5A65-1274-48F4-970D-6BC16195C1EC}" destId="{A3722F13-6601-4335-AAC2-5ECBEC0A1C3A}" srcOrd="1" destOrd="0" presId="urn:microsoft.com/office/officeart/2008/layout/LinedList"/>
    <dgm:cxn modelId="{2DE17B57-2F5D-4BFB-83FB-E40A3B612A4D}" type="presParOf" srcId="{3DA09DEF-6D81-4615-ACB7-E72A27CC52D9}" destId="{E17BDDBD-9319-42BE-8CBC-D6D1BC570AC3}" srcOrd="8" destOrd="0" presId="urn:microsoft.com/office/officeart/2008/layout/LinedList"/>
    <dgm:cxn modelId="{EBAC976F-209C-47C7-BAA2-43D0F531DCDB}" type="presParOf" srcId="{3DA09DEF-6D81-4615-ACB7-E72A27CC52D9}" destId="{99D06E5A-EBD1-4279-BF45-EC39A65357EB}" srcOrd="9" destOrd="0" presId="urn:microsoft.com/office/officeart/2008/layout/LinedList"/>
    <dgm:cxn modelId="{1B84FE8C-6120-4FD4-9BF4-7D79934B6A3C}" type="presParOf" srcId="{99D06E5A-EBD1-4279-BF45-EC39A65357EB}" destId="{34293DE5-7F9A-453F-BE9F-30479BD655A1}" srcOrd="0" destOrd="0" presId="urn:microsoft.com/office/officeart/2008/layout/LinedList"/>
    <dgm:cxn modelId="{5F27C6B1-8047-4A87-93B2-632D3D613F50}" type="presParOf" srcId="{99D06E5A-EBD1-4279-BF45-EC39A65357EB}" destId="{8E5A5726-6CBE-4E46-B928-65961CAE9863}" srcOrd="1" destOrd="0" presId="urn:microsoft.com/office/officeart/2008/layout/LinedList"/>
    <dgm:cxn modelId="{5F321B16-A866-420D-B0AC-C8F201636A3D}" type="presParOf" srcId="{3DA09DEF-6D81-4615-ACB7-E72A27CC52D9}" destId="{E26F4EF8-94E6-4950-B652-3653C460E395}" srcOrd="10" destOrd="0" presId="urn:microsoft.com/office/officeart/2008/layout/LinedList"/>
    <dgm:cxn modelId="{EF5125B0-3F80-4B8F-B89C-D9AA2ECBC061}" type="presParOf" srcId="{3DA09DEF-6D81-4615-ACB7-E72A27CC52D9}" destId="{CAC0ACF3-BD42-4E58-A7AA-D5545D125F1D}" srcOrd="11" destOrd="0" presId="urn:microsoft.com/office/officeart/2008/layout/LinedList"/>
    <dgm:cxn modelId="{5262DE6B-5AD3-401F-9A24-6E5D354918A1}" type="presParOf" srcId="{CAC0ACF3-BD42-4E58-A7AA-D5545D125F1D}" destId="{8A77B3B6-A8BC-44B5-90A4-57B0EA3834B2}" srcOrd="0" destOrd="0" presId="urn:microsoft.com/office/officeart/2008/layout/LinedList"/>
    <dgm:cxn modelId="{1434FB36-522E-4793-B486-E1135BB15325}" type="presParOf" srcId="{CAC0ACF3-BD42-4E58-A7AA-D5545D125F1D}" destId="{01C24822-BD89-4F96-B2F9-CDCD3AB469B6}" srcOrd="1" destOrd="0" presId="urn:microsoft.com/office/officeart/2008/layout/LinedList"/>
    <dgm:cxn modelId="{4EB223F6-1805-4A60-911D-71E72FE5681A}" type="presParOf" srcId="{3DA09DEF-6D81-4615-ACB7-E72A27CC52D9}" destId="{675F90A3-1631-4465-85D4-4C3B26CEC7D8}" srcOrd="12" destOrd="0" presId="urn:microsoft.com/office/officeart/2008/layout/LinedList"/>
    <dgm:cxn modelId="{7F2DAB21-1C60-48A1-B66E-F1B118E7F248}" type="presParOf" srcId="{3DA09DEF-6D81-4615-ACB7-E72A27CC52D9}" destId="{5ACF620F-A391-4F23-8754-FAC686EFCDD5}" srcOrd="13" destOrd="0" presId="urn:microsoft.com/office/officeart/2008/layout/LinedList"/>
    <dgm:cxn modelId="{A4A80800-5098-4326-A486-4F6560443BE8}" type="presParOf" srcId="{5ACF620F-A391-4F23-8754-FAC686EFCDD5}" destId="{4F48EA1E-C311-414D-96D6-E6FCFC294627}" srcOrd="0" destOrd="0" presId="urn:microsoft.com/office/officeart/2008/layout/LinedList"/>
    <dgm:cxn modelId="{DCCA599A-C0CB-4A81-814F-2E2284DF408D}" type="presParOf" srcId="{5ACF620F-A391-4F23-8754-FAC686EFCDD5}" destId="{732547CA-3D02-444F-8739-E6CBB3309340}" srcOrd="1" destOrd="0" presId="urn:microsoft.com/office/officeart/2008/layout/LinedList"/>
    <dgm:cxn modelId="{2ED043E4-EE13-4E33-B028-A1EA41BFED95}" type="presParOf" srcId="{3DA09DEF-6D81-4615-ACB7-E72A27CC52D9}" destId="{0E86FE8F-1DDC-4FEF-8BC8-61E6894C3403}" srcOrd="14" destOrd="0" presId="urn:microsoft.com/office/officeart/2008/layout/LinedList"/>
    <dgm:cxn modelId="{6F3FF339-EFAC-4964-BBE4-72109DD3E8DA}" type="presParOf" srcId="{3DA09DEF-6D81-4615-ACB7-E72A27CC52D9}" destId="{35D71FE0-AC31-4666-8FDD-BCA00AAA0931}" srcOrd="15" destOrd="0" presId="urn:microsoft.com/office/officeart/2008/layout/LinedList"/>
    <dgm:cxn modelId="{4C8E0930-B485-44E4-A042-FC7273970172}" type="presParOf" srcId="{35D71FE0-AC31-4666-8FDD-BCA00AAA0931}" destId="{3EDAD620-4648-43A4-99EB-2E519EDD3074}" srcOrd="0" destOrd="0" presId="urn:microsoft.com/office/officeart/2008/layout/LinedList"/>
    <dgm:cxn modelId="{5E056FCF-04B3-43E9-A05E-6C37198E9534}" type="presParOf" srcId="{35D71FE0-AC31-4666-8FDD-BCA00AAA0931}" destId="{8B2D9C8D-1683-472E-9531-2F76A7C3515A}" srcOrd="1" destOrd="0" presId="urn:microsoft.com/office/officeart/2008/layout/LinedList"/>
    <dgm:cxn modelId="{5DCC76A9-2616-42DD-A70B-6ED07F96F98D}" type="presParOf" srcId="{3DA09DEF-6D81-4615-ACB7-E72A27CC52D9}" destId="{CE25BDD0-3CDE-4089-B659-5EC4F5FF0349}" srcOrd="16" destOrd="0" presId="urn:microsoft.com/office/officeart/2008/layout/LinedList"/>
    <dgm:cxn modelId="{20C0CC8A-CC1A-40C7-9238-629286569F43}" type="presParOf" srcId="{3DA09DEF-6D81-4615-ACB7-E72A27CC52D9}" destId="{05B739BA-15AD-45EF-A215-F29BB86593F7}" srcOrd="17" destOrd="0" presId="urn:microsoft.com/office/officeart/2008/layout/LinedList"/>
    <dgm:cxn modelId="{5CFF7B38-2696-4337-9A35-411E11245322}" type="presParOf" srcId="{05B739BA-15AD-45EF-A215-F29BB86593F7}" destId="{7B85EA2C-B659-424A-87F7-12B1037C74A0}" srcOrd="0" destOrd="0" presId="urn:microsoft.com/office/officeart/2008/layout/LinedList"/>
    <dgm:cxn modelId="{E6A5AFC7-4412-4837-96D1-2DFF8192D6AC}" type="presParOf" srcId="{05B739BA-15AD-45EF-A215-F29BB86593F7}" destId="{9DB3FDF4-E951-4E77-B605-25829882AB58}" srcOrd="1" destOrd="0" presId="urn:microsoft.com/office/officeart/2008/layout/LinedList"/>
    <dgm:cxn modelId="{12987ABD-1AE2-4E1A-8B85-9624E6638033}" type="presParOf" srcId="{3DA09DEF-6D81-4615-ACB7-E72A27CC52D9}" destId="{0C844E09-D4C6-4B1A-A0E1-0EBB3D95F498}" srcOrd="18" destOrd="0" presId="urn:microsoft.com/office/officeart/2008/layout/LinedList"/>
    <dgm:cxn modelId="{695E22A5-D5E6-44E0-9036-92D54598BC2C}" type="presParOf" srcId="{3DA09DEF-6D81-4615-ACB7-E72A27CC52D9}" destId="{7DBC36AA-9333-477C-A46E-DF13232328B7}" srcOrd="19" destOrd="0" presId="urn:microsoft.com/office/officeart/2008/layout/LinedList"/>
    <dgm:cxn modelId="{B157C61C-467E-4CF0-B63C-EE91135D28D5}" type="presParOf" srcId="{7DBC36AA-9333-477C-A46E-DF13232328B7}" destId="{36FB3AC3-1892-4292-8028-CCE62AB9A648}" srcOrd="0" destOrd="0" presId="urn:microsoft.com/office/officeart/2008/layout/LinedList"/>
    <dgm:cxn modelId="{58BDC5C5-6A77-4CBE-8977-6156447F2D31}" type="presParOf" srcId="{7DBC36AA-9333-477C-A46E-DF13232328B7}" destId="{3EF05ECA-4929-4682-A7CD-00747626C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58AA76-C87A-415C-9C3B-59E8E931EF39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3ED0DE-0A9E-4C8D-B7D3-131AB0C4C9D3}">
      <dgm:prSet/>
      <dgm:spPr/>
      <dgm:t>
        <a:bodyPr/>
        <a:lstStyle/>
        <a:p>
          <a:pPr rtl="0"/>
          <a:r>
            <a:rPr lang="en-US" dirty="0"/>
            <a:t>Spark Transformation is a function that produces new</a:t>
          </a:r>
          <a:r>
            <a:rPr lang="en-US" dirty="0">
              <a:latin typeface="Gill Sans MT" panose="020B0502020104020203"/>
            </a:rPr>
            <a:t> Dataframe</a:t>
          </a:r>
          <a:r>
            <a:rPr lang="en-US" dirty="0"/>
            <a:t> from the existing </a:t>
          </a:r>
          <a:r>
            <a:rPr lang="en-US" dirty="0">
              <a:latin typeface="Gill Sans MT" panose="020B0502020104020203"/>
            </a:rPr>
            <a:t>dataframes</a:t>
          </a:r>
          <a:r>
            <a:rPr lang="en-US" dirty="0"/>
            <a:t>.</a:t>
          </a:r>
        </a:p>
      </dgm:t>
    </dgm:pt>
    <dgm:pt modelId="{81188AB7-FF6B-47EF-8333-D9232EF2176B}" type="parTrans" cxnId="{029D2E2A-86A3-449A-BD38-F08AF8D21D36}">
      <dgm:prSet/>
      <dgm:spPr/>
      <dgm:t>
        <a:bodyPr/>
        <a:lstStyle/>
        <a:p>
          <a:endParaRPr lang="en-US"/>
        </a:p>
      </dgm:t>
    </dgm:pt>
    <dgm:pt modelId="{2895104C-5EC9-446D-88B4-CA68C7FB326E}" type="sibTrans" cxnId="{029D2E2A-86A3-449A-BD38-F08AF8D21D36}">
      <dgm:prSet/>
      <dgm:spPr/>
      <dgm:t>
        <a:bodyPr/>
        <a:lstStyle/>
        <a:p>
          <a:endParaRPr lang="en-US"/>
        </a:p>
      </dgm:t>
    </dgm:pt>
    <dgm:pt modelId="{4F30E099-5247-42FC-B201-0E782F706DB0}">
      <dgm:prSet/>
      <dgm:spPr/>
      <dgm:t>
        <a:bodyPr/>
        <a:lstStyle/>
        <a:p>
          <a:pPr rtl="0"/>
          <a:r>
            <a:rPr lang="en-US" dirty="0"/>
            <a:t>We used </a:t>
          </a:r>
          <a:r>
            <a:rPr lang="en-US" dirty="0">
              <a:latin typeface="Gill Sans MT" panose="020B0502020104020203"/>
            </a:rPr>
            <a:t>"filter"</a:t>
          </a:r>
          <a:r>
            <a:rPr lang="en-US" dirty="0"/>
            <a:t> function to sort the</a:t>
          </a:r>
          <a:r>
            <a:rPr lang="en-US" dirty="0">
              <a:latin typeface="Gill Sans MT" panose="020B0502020104020203"/>
            </a:rPr>
            <a:t> </a:t>
          </a:r>
          <a:r>
            <a:rPr lang="en-US" dirty="0"/>
            <a:t> </a:t>
          </a:r>
          <a:r>
            <a:rPr lang="en-US" dirty="0">
              <a:latin typeface="Gill Sans MT" panose="020B0502020104020203"/>
            </a:rPr>
            <a:t>column's age , loan and education under some conditions.</a:t>
          </a:r>
          <a:endParaRPr lang="en-US" dirty="0"/>
        </a:p>
      </dgm:t>
    </dgm:pt>
    <dgm:pt modelId="{E44D9569-75B2-4B65-AF84-DFC0E2F4E0F4}" type="parTrans" cxnId="{43856D93-402F-4726-9308-27141559076C}">
      <dgm:prSet/>
      <dgm:spPr/>
      <dgm:t>
        <a:bodyPr/>
        <a:lstStyle/>
        <a:p>
          <a:endParaRPr lang="en-US"/>
        </a:p>
      </dgm:t>
    </dgm:pt>
    <dgm:pt modelId="{901E78A8-1E76-440F-B371-B8E9120DC7F4}" type="sibTrans" cxnId="{43856D93-402F-4726-9308-27141559076C}">
      <dgm:prSet/>
      <dgm:spPr/>
      <dgm:t>
        <a:bodyPr/>
        <a:lstStyle/>
        <a:p>
          <a:endParaRPr lang="en-US"/>
        </a:p>
      </dgm:t>
    </dgm:pt>
    <dgm:pt modelId="{6C356695-2D02-4E04-A643-E474D57D56BD}">
      <dgm:prSet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We</a:t>
          </a:r>
          <a:r>
            <a:rPr lang="en-US" dirty="0"/>
            <a:t> applied ‘filter’ method</a:t>
          </a:r>
          <a:r>
            <a:rPr lang="en-US" dirty="0">
              <a:latin typeface="Gill Sans MT" panose="020B0502020104020203"/>
            </a:rPr>
            <a:t> to different age groups of the client</a:t>
          </a:r>
          <a:r>
            <a:rPr lang="en-US" dirty="0"/>
            <a:t>.</a:t>
          </a:r>
        </a:p>
      </dgm:t>
    </dgm:pt>
    <dgm:pt modelId="{7D65C45E-AB58-4EBE-891F-8C4BEB0AB68B}" type="parTrans" cxnId="{3B94E801-872A-41E1-9DE6-24B818634C92}">
      <dgm:prSet/>
      <dgm:spPr/>
      <dgm:t>
        <a:bodyPr/>
        <a:lstStyle/>
        <a:p>
          <a:endParaRPr lang="en-US"/>
        </a:p>
      </dgm:t>
    </dgm:pt>
    <dgm:pt modelId="{1E82889C-9EA7-4C7B-B32D-00C07F796101}" type="sibTrans" cxnId="{3B94E801-872A-41E1-9DE6-24B818634C92}">
      <dgm:prSet/>
      <dgm:spPr/>
      <dgm:t>
        <a:bodyPr/>
        <a:lstStyle/>
        <a:p>
          <a:endParaRPr lang="en-US"/>
        </a:p>
      </dgm:t>
    </dgm:pt>
    <dgm:pt modelId="{D98F5A66-B460-4052-B6AA-F4DCD598B96C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Using "</a:t>
          </a:r>
          <a:r>
            <a:rPr lang="en-US" dirty="0" err="1">
              <a:latin typeface="Gill Sans MT" panose="020B0502020104020203"/>
            </a:rPr>
            <a:t>groupBy</a:t>
          </a:r>
          <a:r>
            <a:rPr lang="en-US" dirty="0">
              <a:latin typeface="Gill Sans MT" panose="020B0502020104020203"/>
            </a:rPr>
            <a:t>" function, analysed the total number of subscribers and non- subscribers to term deposit.</a:t>
          </a:r>
        </a:p>
      </dgm:t>
    </dgm:pt>
    <dgm:pt modelId="{F16AB917-C9AC-4E14-BB11-22541FCBB920}" type="parTrans" cxnId="{502496F0-1455-46E4-A3E2-3B00BDE9ADC4}">
      <dgm:prSet/>
      <dgm:spPr/>
    </dgm:pt>
    <dgm:pt modelId="{1C2E16DB-2A17-4B30-A192-4C822221FEAA}" type="sibTrans" cxnId="{502496F0-1455-46E4-A3E2-3B00BDE9ADC4}">
      <dgm:prSet/>
      <dgm:spPr/>
    </dgm:pt>
    <dgm:pt modelId="{D7A2FD35-2E4F-4EAC-B9F2-FD20FF6116D8}">
      <dgm:prSet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Using "</a:t>
          </a:r>
          <a:r>
            <a:rPr lang="en-US" dirty="0" err="1">
              <a:latin typeface="Gill Sans MT" panose="020B0502020104020203"/>
            </a:rPr>
            <a:t>groupBy</a:t>
          </a:r>
          <a:r>
            <a:rPr lang="en-US" dirty="0">
              <a:latin typeface="Gill Sans MT" panose="020B0502020104020203"/>
            </a:rPr>
            <a:t>" function to the 'contact' column ,we found the effective way of contacting the clients.</a:t>
          </a:r>
        </a:p>
      </dgm:t>
    </dgm:pt>
    <dgm:pt modelId="{AC8E9004-1FF3-4CCA-AABF-0839BFD7E655}" type="parTrans" cxnId="{4E77ED24-116F-488D-B194-7DB22C626546}">
      <dgm:prSet/>
      <dgm:spPr/>
    </dgm:pt>
    <dgm:pt modelId="{5D05BE5A-E080-4FA3-B266-A8F81E195650}" type="sibTrans" cxnId="{4E77ED24-116F-488D-B194-7DB22C626546}">
      <dgm:prSet/>
      <dgm:spPr/>
    </dgm:pt>
    <dgm:pt modelId="{E4E4B080-3709-4B26-9A90-8C50C8B3FA06}" type="pres">
      <dgm:prSet presAssocID="{7C58AA76-C87A-415C-9C3B-59E8E931EF39}" presName="linear" presStyleCnt="0">
        <dgm:presLayoutVars>
          <dgm:animLvl val="lvl"/>
          <dgm:resizeHandles val="exact"/>
        </dgm:presLayoutVars>
      </dgm:prSet>
      <dgm:spPr/>
    </dgm:pt>
    <dgm:pt modelId="{CB828DAC-D6B9-4541-A9BF-5E5E1D15F7C5}" type="pres">
      <dgm:prSet presAssocID="{363ED0DE-0A9E-4C8D-B7D3-131AB0C4C9D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E3DBD5-24EB-4B89-BF3F-23621BC42BF0}" type="pres">
      <dgm:prSet presAssocID="{2895104C-5EC9-446D-88B4-CA68C7FB326E}" presName="spacer" presStyleCnt="0"/>
      <dgm:spPr/>
    </dgm:pt>
    <dgm:pt modelId="{74397136-0C12-49CD-A2FC-6DA34A7A9EC0}" type="pres">
      <dgm:prSet presAssocID="{D98F5A66-B460-4052-B6AA-F4DCD598B9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694DE3C-2134-4201-B831-2AD19FB48238}" type="pres">
      <dgm:prSet presAssocID="{1C2E16DB-2A17-4B30-A192-4C822221FEAA}" presName="spacer" presStyleCnt="0"/>
      <dgm:spPr/>
    </dgm:pt>
    <dgm:pt modelId="{ADDCDD47-1297-4F80-8951-5F94B944E20E}" type="pres">
      <dgm:prSet presAssocID="{4F30E099-5247-42FC-B201-0E782F706D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8D6B0AC-B956-41ED-A38E-E42758EDE92D}" type="pres">
      <dgm:prSet presAssocID="{901E78A8-1E76-440F-B371-B8E9120DC7F4}" presName="spacer" presStyleCnt="0"/>
      <dgm:spPr/>
    </dgm:pt>
    <dgm:pt modelId="{55345E35-DBD8-43C3-9E2F-3258EA438FCF}" type="pres">
      <dgm:prSet presAssocID="{6C356695-2D02-4E04-A643-E474D57D56B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9AB3A8-05C7-4B7A-BDFF-D8D158C1D29A}" type="pres">
      <dgm:prSet presAssocID="{1E82889C-9EA7-4C7B-B32D-00C07F796101}" presName="spacer" presStyleCnt="0"/>
      <dgm:spPr/>
    </dgm:pt>
    <dgm:pt modelId="{CBB9AFBE-7D0A-4F01-85A5-DA12AB3D5F79}" type="pres">
      <dgm:prSet presAssocID="{D7A2FD35-2E4F-4EAC-B9F2-FD20FF6116D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B94E801-872A-41E1-9DE6-24B818634C92}" srcId="{7C58AA76-C87A-415C-9C3B-59E8E931EF39}" destId="{6C356695-2D02-4E04-A643-E474D57D56BD}" srcOrd="3" destOrd="0" parTransId="{7D65C45E-AB58-4EBE-891F-8C4BEB0AB68B}" sibTransId="{1E82889C-9EA7-4C7B-B32D-00C07F796101}"/>
    <dgm:cxn modelId="{A7886F20-A667-4F8C-A01A-C166480D9777}" type="presOf" srcId="{D98F5A66-B460-4052-B6AA-F4DCD598B96C}" destId="{74397136-0C12-49CD-A2FC-6DA34A7A9EC0}" srcOrd="0" destOrd="0" presId="urn:microsoft.com/office/officeart/2005/8/layout/vList2"/>
    <dgm:cxn modelId="{4E77ED24-116F-488D-B194-7DB22C626546}" srcId="{7C58AA76-C87A-415C-9C3B-59E8E931EF39}" destId="{D7A2FD35-2E4F-4EAC-B9F2-FD20FF6116D8}" srcOrd="4" destOrd="0" parTransId="{AC8E9004-1FF3-4CCA-AABF-0839BFD7E655}" sibTransId="{5D05BE5A-E080-4FA3-B266-A8F81E195650}"/>
    <dgm:cxn modelId="{029D2E2A-86A3-449A-BD38-F08AF8D21D36}" srcId="{7C58AA76-C87A-415C-9C3B-59E8E931EF39}" destId="{363ED0DE-0A9E-4C8D-B7D3-131AB0C4C9D3}" srcOrd="0" destOrd="0" parTransId="{81188AB7-FF6B-47EF-8333-D9232EF2176B}" sibTransId="{2895104C-5EC9-446D-88B4-CA68C7FB326E}"/>
    <dgm:cxn modelId="{4A82212D-52B4-4B74-860B-FEC29E0DBE0D}" type="presOf" srcId="{363ED0DE-0A9E-4C8D-B7D3-131AB0C4C9D3}" destId="{CB828DAC-D6B9-4541-A9BF-5E5E1D15F7C5}" srcOrd="0" destOrd="0" presId="urn:microsoft.com/office/officeart/2005/8/layout/vList2"/>
    <dgm:cxn modelId="{7806575B-0DCC-49E9-884E-8F828450F959}" type="presOf" srcId="{4F30E099-5247-42FC-B201-0E782F706DB0}" destId="{ADDCDD47-1297-4F80-8951-5F94B944E20E}" srcOrd="0" destOrd="0" presId="urn:microsoft.com/office/officeart/2005/8/layout/vList2"/>
    <dgm:cxn modelId="{27EAA276-22D3-4BD5-9F4D-459F7A6516D6}" type="presOf" srcId="{D7A2FD35-2E4F-4EAC-B9F2-FD20FF6116D8}" destId="{CBB9AFBE-7D0A-4F01-85A5-DA12AB3D5F79}" srcOrd="0" destOrd="0" presId="urn:microsoft.com/office/officeart/2005/8/layout/vList2"/>
    <dgm:cxn modelId="{5D984892-2781-4DA8-9B4F-9CBF5C409339}" type="presOf" srcId="{7C58AA76-C87A-415C-9C3B-59E8E931EF39}" destId="{E4E4B080-3709-4B26-9A90-8C50C8B3FA06}" srcOrd="0" destOrd="0" presId="urn:microsoft.com/office/officeart/2005/8/layout/vList2"/>
    <dgm:cxn modelId="{43856D93-402F-4726-9308-27141559076C}" srcId="{7C58AA76-C87A-415C-9C3B-59E8E931EF39}" destId="{4F30E099-5247-42FC-B201-0E782F706DB0}" srcOrd="2" destOrd="0" parTransId="{E44D9569-75B2-4B65-AF84-DFC0E2F4E0F4}" sibTransId="{901E78A8-1E76-440F-B371-B8E9120DC7F4}"/>
    <dgm:cxn modelId="{502496F0-1455-46E4-A3E2-3B00BDE9ADC4}" srcId="{7C58AA76-C87A-415C-9C3B-59E8E931EF39}" destId="{D98F5A66-B460-4052-B6AA-F4DCD598B96C}" srcOrd="1" destOrd="0" parTransId="{F16AB917-C9AC-4E14-BB11-22541FCBB920}" sibTransId="{1C2E16DB-2A17-4B30-A192-4C822221FEAA}"/>
    <dgm:cxn modelId="{830967FC-62A8-445F-92F9-83A2F5035A49}" type="presOf" srcId="{6C356695-2D02-4E04-A643-E474D57D56BD}" destId="{55345E35-DBD8-43C3-9E2F-3258EA438FCF}" srcOrd="0" destOrd="0" presId="urn:microsoft.com/office/officeart/2005/8/layout/vList2"/>
    <dgm:cxn modelId="{D1098759-3877-4246-954B-0B20826C0BA9}" type="presParOf" srcId="{E4E4B080-3709-4B26-9A90-8C50C8B3FA06}" destId="{CB828DAC-D6B9-4541-A9BF-5E5E1D15F7C5}" srcOrd="0" destOrd="0" presId="urn:microsoft.com/office/officeart/2005/8/layout/vList2"/>
    <dgm:cxn modelId="{F623499E-FA48-4946-B75E-675092FC5278}" type="presParOf" srcId="{E4E4B080-3709-4B26-9A90-8C50C8B3FA06}" destId="{2DE3DBD5-24EB-4B89-BF3F-23621BC42BF0}" srcOrd="1" destOrd="0" presId="urn:microsoft.com/office/officeart/2005/8/layout/vList2"/>
    <dgm:cxn modelId="{85014FC4-0CB1-4D3C-AF9B-F084487AD6C7}" type="presParOf" srcId="{E4E4B080-3709-4B26-9A90-8C50C8B3FA06}" destId="{74397136-0C12-49CD-A2FC-6DA34A7A9EC0}" srcOrd="2" destOrd="0" presId="urn:microsoft.com/office/officeart/2005/8/layout/vList2"/>
    <dgm:cxn modelId="{5F5797C9-6130-4729-8923-BB745773187B}" type="presParOf" srcId="{E4E4B080-3709-4B26-9A90-8C50C8B3FA06}" destId="{1694DE3C-2134-4201-B831-2AD19FB48238}" srcOrd="3" destOrd="0" presId="urn:microsoft.com/office/officeart/2005/8/layout/vList2"/>
    <dgm:cxn modelId="{1617E7E6-1B11-42BE-BCC3-F76A748F0387}" type="presParOf" srcId="{E4E4B080-3709-4B26-9A90-8C50C8B3FA06}" destId="{ADDCDD47-1297-4F80-8951-5F94B944E20E}" srcOrd="4" destOrd="0" presId="urn:microsoft.com/office/officeart/2005/8/layout/vList2"/>
    <dgm:cxn modelId="{578CE62D-01E0-4D95-8863-A45653F2C49A}" type="presParOf" srcId="{E4E4B080-3709-4B26-9A90-8C50C8B3FA06}" destId="{F8D6B0AC-B956-41ED-A38E-E42758EDE92D}" srcOrd="5" destOrd="0" presId="urn:microsoft.com/office/officeart/2005/8/layout/vList2"/>
    <dgm:cxn modelId="{31E1BE4F-AA11-4F6B-9DD7-02BDB259D131}" type="presParOf" srcId="{E4E4B080-3709-4B26-9A90-8C50C8B3FA06}" destId="{55345E35-DBD8-43C3-9E2F-3258EA438FCF}" srcOrd="6" destOrd="0" presId="urn:microsoft.com/office/officeart/2005/8/layout/vList2"/>
    <dgm:cxn modelId="{B3C0A408-5233-4721-89CA-DCFC60D75957}" type="presParOf" srcId="{E4E4B080-3709-4B26-9A90-8C50C8B3FA06}" destId="{769AB3A8-05C7-4B7A-BDFF-D8D158C1D29A}" srcOrd="7" destOrd="0" presId="urn:microsoft.com/office/officeart/2005/8/layout/vList2"/>
    <dgm:cxn modelId="{183789FB-BD0B-403F-8B85-9C6F3B21BCD4}" type="presParOf" srcId="{E4E4B080-3709-4B26-9A90-8C50C8B3FA06}" destId="{CBB9AFBE-7D0A-4F01-85A5-DA12AB3D5F7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8BFEB-F8E1-4CB7-BEF3-41BD0443A6E5}">
      <dsp:nvSpPr>
        <dsp:cNvPr id="0" name=""/>
        <dsp:cNvSpPr/>
      </dsp:nvSpPr>
      <dsp:spPr>
        <a:xfrm>
          <a:off x="0" y="618"/>
          <a:ext cx="7012370" cy="1447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E3C9E-D957-4934-BD8B-A4DD6AA90B9A}">
      <dsp:nvSpPr>
        <dsp:cNvPr id="0" name=""/>
        <dsp:cNvSpPr/>
      </dsp:nvSpPr>
      <dsp:spPr>
        <a:xfrm>
          <a:off x="437961" y="326375"/>
          <a:ext cx="796294" cy="796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E9A97-3F51-4CCD-8B44-96E51107C89D}">
      <dsp:nvSpPr>
        <dsp:cNvPr id="0" name=""/>
        <dsp:cNvSpPr/>
      </dsp:nvSpPr>
      <dsp:spPr>
        <a:xfrm>
          <a:off x="1672217" y="618"/>
          <a:ext cx="5340152" cy="1447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26" tIns="153226" rIns="153226" bIns="1532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Term deposits are a major source of income for a bank. A term deposit is a cash investment held at a financial institution. Your money is invested for an agreed rate of interest over a fixed amount of time, or term. </a:t>
          </a:r>
        </a:p>
      </dsp:txBody>
      <dsp:txXfrm>
        <a:off x="1672217" y="618"/>
        <a:ext cx="5340152" cy="1447807"/>
      </dsp:txXfrm>
    </dsp:sp>
    <dsp:sp modelId="{99922407-45F0-4592-86B0-630193662731}">
      <dsp:nvSpPr>
        <dsp:cNvPr id="0" name=""/>
        <dsp:cNvSpPr/>
      </dsp:nvSpPr>
      <dsp:spPr>
        <a:xfrm>
          <a:off x="0" y="1810378"/>
          <a:ext cx="7012370" cy="1447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0500E-6B99-41BD-BCD3-025D6FCB56D6}">
      <dsp:nvSpPr>
        <dsp:cNvPr id="0" name=""/>
        <dsp:cNvSpPr/>
      </dsp:nvSpPr>
      <dsp:spPr>
        <a:xfrm>
          <a:off x="437961" y="2136134"/>
          <a:ext cx="796294" cy="796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1A32D-CFB7-4933-B406-B2B7C56CB03B}">
      <dsp:nvSpPr>
        <dsp:cNvPr id="0" name=""/>
        <dsp:cNvSpPr/>
      </dsp:nvSpPr>
      <dsp:spPr>
        <a:xfrm>
          <a:off x="1672217" y="1810378"/>
          <a:ext cx="5340152" cy="1447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26" tIns="153226" rIns="153226" bIns="1532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Project is to analyze a dataset of 12000+ Clients Records given the term deposit subscribed or not.</a:t>
          </a:r>
        </a:p>
      </dsp:txBody>
      <dsp:txXfrm>
        <a:off x="1672217" y="1810378"/>
        <a:ext cx="5340152" cy="1447807"/>
      </dsp:txXfrm>
    </dsp:sp>
    <dsp:sp modelId="{C93E38BC-B1BE-432E-B9AB-4F7ED3378DDE}">
      <dsp:nvSpPr>
        <dsp:cNvPr id="0" name=""/>
        <dsp:cNvSpPr/>
      </dsp:nvSpPr>
      <dsp:spPr>
        <a:xfrm>
          <a:off x="0" y="3620137"/>
          <a:ext cx="7012370" cy="1447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A9B4D-CFDE-47C5-BEDD-DA6196E127F5}">
      <dsp:nvSpPr>
        <dsp:cNvPr id="0" name=""/>
        <dsp:cNvSpPr/>
      </dsp:nvSpPr>
      <dsp:spPr>
        <a:xfrm>
          <a:off x="437961" y="3945894"/>
          <a:ext cx="796294" cy="796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85F80-AF14-4C99-B380-20A4CB90187D}">
      <dsp:nvSpPr>
        <dsp:cNvPr id="0" name=""/>
        <dsp:cNvSpPr/>
      </dsp:nvSpPr>
      <dsp:spPr>
        <a:xfrm>
          <a:off x="1672217" y="3620137"/>
          <a:ext cx="5340152" cy="1447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226" tIns="153226" rIns="153226" bIns="1532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Project can pursue goals based on loan status, education qualification, age, contact and Identifying the most effective way of marketing.</a:t>
          </a:r>
        </a:p>
      </dsp:txBody>
      <dsp:txXfrm>
        <a:off x="1672217" y="3620137"/>
        <a:ext cx="5340152" cy="1447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146F1-709C-4BAB-898D-54E62CED79E4}">
      <dsp:nvSpPr>
        <dsp:cNvPr id="0" name=""/>
        <dsp:cNvSpPr/>
      </dsp:nvSpPr>
      <dsp:spPr>
        <a:xfrm>
          <a:off x="1937448" y="-54983"/>
          <a:ext cx="5118592" cy="5118592"/>
        </a:xfrm>
        <a:prstGeom prst="circularArrow">
          <a:avLst>
            <a:gd name="adj1" fmla="val 5544"/>
            <a:gd name="adj2" fmla="val 330680"/>
            <a:gd name="adj3" fmla="val 14749873"/>
            <a:gd name="adj4" fmla="val 1681736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3EC7E-4D55-4327-AC23-24308F08C043}">
      <dsp:nvSpPr>
        <dsp:cNvPr id="0" name=""/>
        <dsp:cNvSpPr/>
      </dsp:nvSpPr>
      <dsp:spPr>
        <a:xfrm>
          <a:off x="3833650" y="1690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sources: </a:t>
          </a:r>
          <a:r>
            <a:rPr lang="en-US" sz="1100" kern="1200"/>
            <a:t>CSV files</a:t>
          </a:r>
        </a:p>
      </dsp:txBody>
      <dsp:txXfrm>
        <a:off x="3866020" y="34060"/>
        <a:ext cx="1261448" cy="598354"/>
      </dsp:txXfrm>
    </dsp:sp>
    <dsp:sp modelId="{DA22E500-3FD8-4B34-A3C2-05374F73B33D}">
      <dsp:nvSpPr>
        <dsp:cNvPr id="0" name=""/>
        <dsp:cNvSpPr/>
      </dsp:nvSpPr>
      <dsp:spPr>
        <a:xfrm>
          <a:off x="5236707" y="512361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storage : </a:t>
          </a:r>
          <a:r>
            <a:rPr lang="en-US" sz="1100" kern="1200"/>
            <a:t>PySpark</a:t>
          </a:r>
        </a:p>
      </dsp:txBody>
      <dsp:txXfrm>
        <a:off x="5269077" y="544731"/>
        <a:ext cx="1261448" cy="598354"/>
      </dsp:txXfrm>
    </dsp:sp>
    <dsp:sp modelId="{BC3385BC-BC7D-466B-9503-6491F18179ED}">
      <dsp:nvSpPr>
        <dsp:cNvPr id="0" name=""/>
        <dsp:cNvSpPr/>
      </dsp:nvSpPr>
      <dsp:spPr>
        <a:xfrm>
          <a:off x="5983258" y="1805425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File formats: </a:t>
          </a:r>
          <a:r>
            <a:rPr lang="en-US" sz="1100" kern="1200"/>
            <a:t>CSV </a:t>
          </a:r>
        </a:p>
      </dsp:txBody>
      <dsp:txXfrm>
        <a:off x="6015628" y="1837795"/>
        <a:ext cx="1261448" cy="598354"/>
      </dsp:txXfrm>
    </dsp:sp>
    <dsp:sp modelId="{1099C065-50F4-4F60-8B64-3E38FA9E9DB4}">
      <dsp:nvSpPr>
        <dsp:cNvPr id="0" name=""/>
        <dsp:cNvSpPr/>
      </dsp:nvSpPr>
      <dsp:spPr>
        <a:xfrm>
          <a:off x="5723983" y="3275843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ingestion: </a:t>
          </a:r>
          <a:r>
            <a:rPr lang="en-US" sz="1100" kern="1200"/>
            <a:t>Spark shell</a:t>
          </a:r>
        </a:p>
      </dsp:txBody>
      <dsp:txXfrm>
        <a:off x="5756353" y="3308213"/>
        <a:ext cx="1261448" cy="598354"/>
      </dsp:txXfrm>
    </dsp:sp>
    <dsp:sp modelId="{755E7AF4-2D36-4C15-BD09-5F8BC9083BAF}">
      <dsp:nvSpPr>
        <dsp:cNvPr id="0" name=""/>
        <dsp:cNvSpPr/>
      </dsp:nvSpPr>
      <dsp:spPr>
        <a:xfrm>
          <a:off x="4580201" y="4235591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cleansing and scrubbing : </a:t>
          </a:r>
          <a:r>
            <a:rPr lang="en-US" sz="1100" kern="1200"/>
            <a:t>Spark,Mysql</a:t>
          </a:r>
        </a:p>
      </dsp:txBody>
      <dsp:txXfrm>
        <a:off x="4612571" y="4267961"/>
        <a:ext cx="1261448" cy="598354"/>
      </dsp:txXfrm>
    </dsp:sp>
    <dsp:sp modelId="{BFC758C3-9D87-4FE0-B113-F01FF6259EAB}">
      <dsp:nvSpPr>
        <dsp:cNvPr id="0" name=""/>
        <dsp:cNvSpPr/>
      </dsp:nvSpPr>
      <dsp:spPr>
        <a:xfrm>
          <a:off x="3087099" y="4235591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computation and Analysis: </a:t>
          </a:r>
          <a:r>
            <a:rPr lang="en-US" sz="1100" kern="1200"/>
            <a:t>MySql,ML</a:t>
          </a:r>
        </a:p>
      </dsp:txBody>
      <dsp:txXfrm>
        <a:off x="3119469" y="4267961"/>
        <a:ext cx="1261448" cy="598354"/>
      </dsp:txXfrm>
    </dsp:sp>
    <dsp:sp modelId="{87B4C1A7-3DB7-4CC7-B354-5D24A5380FB5}">
      <dsp:nvSpPr>
        <dsp:cNvPr id="0" name=""/>
        <dsp:cNvSpPr/>
      </dsp:nvSpPr>
      <dsp:spPr>
        <a:xfrm>
          <a:off x="1943317" y="3275843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ETL: </a:t>
          </a:r>
          <a:r>
            <a:rPr lang="en-US" sz="1100" kern="1200"/>
            <a:t>Spark,Pandas,MySql</a:t>
          </a:r>
        </a:p>
      </dsp:txBody>
      <dsp:txXfrm>
        <a:off x="1975687" y="3308213"/>
        <a:ext cx="1261448" cy="598354"/>
      </dsp:txXfrm>
    </dsp:sp>
    <dsp:sp modelId="{BF837EB6-4979-47D7-B600-E45EFE6F9926}">
      <dsp:nvSpPr>
        <dsp:cNvPr id="0" name=""/>
        <dsp:cNvSpPr/>
      </dsp:nvSpPr>
      <dsp:spPr>
        <a:xfrm>
          <a:off x="1684042" y="1805425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Visualization : </a:t>
          </a:r>
          <a:r>
            <a:rPr lang="en-US" sz="1100" kern="1200"/>
            <a:t>Grafana</a:t>
          </a:r>
        </a:p>
      </dsp:txBody>
      <dsp:txXfrm>
        <a:off x="1716412" y="1837795"/>
        <a:ext cx="1261448" cy="598354"/>
      </dsp:txXfrm>
    </dsp:sp>
    <dsp:sp modelId="{8CF3303D-65BF-4740-B560-B54EA0C935A0}">
      <dsp:nvSpPr>
        <dsp:cNvPr id="0" name=""/>
        <dsp:cNvSpPr/>
      </dsp:nvSpPr>
      <dsp:spPr>
        <a:xfrm>
          <a:off x="2430593" y="512361"/>
          <a:ext cx="1326188" cy="663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Language : </a:t>
          </a:r>
          <a:r>
            <a:rPr lang="en-US" sz="1100" kern="1200"/>
            <a:t>Python</a:t>
          </a:r>
        </a:p>
      </dsp:txBody>
      <dsp:txXfrm>
        <a:off x="2462963" y="544731"/>
        <a:ext cx="1261448" cy="598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DEEAA-274C-4C51-9A5D-519A1B66973D}">
      <dsp:nvSpPr>
        <dsp:cNvPr id="0" name=""/>
        <dsp:cNvSpPr/>
      </dsp:nvSpPr>
      <dsp:spPr>
        <a:xfrm>
          <a:off x="316842" y="877244"/>
          <a:ext cx="977906" cy="97790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A62F1-3317-48EA-86A9-2BBC47F81717}">
      <dsp:nvSpPr>
        <dsp:cNvPr id="0" name=""/>
        <dsp:cNvSpPr/>
      </dsp:nvSpPr>
      <dsp:spPr>
        <a:xfrm>
          <a:off x="525248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03F5B-8795-4AF8-90A6-10076EAA7D81}">
      <dsp:nvSpPr>
        <dsp:cNvPr id="0" name=""/>
        <dsp:cNvSpPr/>
      </dsp:nvSpPr>
      <dsp:spPr>
        <a:xfrm>
          <a:off x="4232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Data Source </a:t>
          </a:r>
          <a:r>
            <a:rPr lang="en-US" sz="1400" kern="1200" dirty="0">
              <a:latin typeface="Gill Sans MT" panose="020B0502020104020203"/>
            </a:rPr>
            <a:t>– CSV</a:t>
          </a:r>
        </a:p>
      </dsp:txBody>
      <dsp:txXfrm>
        <a:off x="4232" y="2159744"/>
        <a:ext cx="1603125" cy="641250"/>
      </dsp:txXfrm>
    </dsp:sp>
    <dsp:sp modelId="{D1623065-5848-48F9-AC33-99C8FD263AF4}">
      <dsp:nvSpPr>
        <dsp:cNvPr id="0" name=""/>
        <dsp:cNvSpPr/>
      </dsp:nvSpPr>
      <dsp:spPr>
        <a:xfrm>
          <a:off x="2200514" y="877244"/>
          <a:ext cx="977906" cy="97790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8B26D-701D-49B8-AB6E-A83B7D23C6A7}">
      <dsp:nvSpPr>
        <dsp:cNvPr id="0" name=""/>
        <dsp:cNvSpPr/>
      </dsp:nvSpPr>
      <dsp:spPr>
        <a:xfrm>
          <a:off x="2408920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FF6C1-D666-4648-9CFF-EDB2998275FF}">
      <dsp:nvSpPr>
        <dsp:cNvPr id="0" name=""/>
        <dsp:cNvSpPr/>
      </dsp:nvSpPr>
      <dsp:spPr>
        <a:xfrm>
          <a:off x="1887904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Gill Sans MT" panose="020B0502020104020203"/>
            </a:rPr>
            <a:t>Data Ingestion – </a:t>
          </a:r>
          <a:r>
            <a:rPr lang="en-US" sz="1400" kern="1200" dirty="0" err="1">
              <a:latin typeface="Gill Sans MT" panose="020B0502020104020203"/>
            </a:rPr>
            <a:t>MySql</a:t>
          </a:r>
          <a:r>
            <a:rPr lang="en-US" sz="1400" kern="1200" dirty="0">
              <a:latin typeface="Gill Sans MT" panose="020B0502020104020203"/>
            </a:rPr>
            <a:t>, Spark </a:t>
          </a:r>
          <a:endParaRPr lang="en-US" sz="1400" kern="1200" dirty="0"/>
        </a:p>
      </dsp:txBody>
      <dsp:txXfrm>
        <a:off x="1887904" y="2159744"/>
        <a:ext cx="1603125" cy="641250"/>
      </dsp:txXfrm>
    </dsp:sp>
    <dsp:sp modelId="{890D0AD1-D08E-4C50-AD3E-2228A93B69EB}">
      <dsp:nvSpPr>
        <dsp:cNvPr id="0" name=""/>
        <dsp:cNvSpPr/>
      </dsp:nvSpPr>
      <dsp:spPr>
        <a:xfrm>
          <a:off x="4084185" y="877244"/>
          <a:ext cx="977906" cy="97790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DFE46-06E6-4D6F-A35C-16CAB9ECDD9E}">
      <dsp:nvSpPr>
        <dsp:cNvPr id="0" name=""/>
        <dsp:cNvSpPr/>
      </dsp:nvSpPr>
      <dsp:spPr>
        <a:xfrm>
          <a:off x="4292592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B4F35-2411-4203-AD8D-1EAB9FA7DF0A}">
      <dsp:nvSpPr>
        <dsp:cNvPr id="0" name=""/>
        <dsp:cNvSpPr/>
      </dsp:nvSpPr>
      <dsp:spPr>
        <a:xfrm>
          <a:off x="3771576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Gill Sans MT" panose="020B0502020104020203"/>
            </a:rPr>
            <a:t>Data Processing  - Spark</a:t>
          </a:r>
        </a:p>
      </dsp:txBody>
      <dsp:txXfrm>
        <a:off x="3771576" y="2159744"/>
        <a:ext cx="1603125" cy="641250"/>
      </dsp:txXfrm>
    </dsp:sp>
    <dsp:sp modelId="{9BD3DEC4-2910-4989-8582-2CA14A602AC3}">
      <dsp:nvSpPr>
        <dsp:cNvPr id="0" name=""/>
        <dsp:cNvSpPr/>
      </dsp:nvSpPr>
      <dsp:spPr>
        <a:xfrm>
          <a:off x="5967857" y="877244"/>
          <a:ext cx="977906" cy="97790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57FD1-A7FE-4D27-9AAB-BD457B1F3E54}">
      <dsp:nvSpPr>
        <dsp:cNvPr id="0" name=""/>
        <dsp:cNvSpPr/>
      </dsp:nvSpPr>
      <dsp:spPr>
        <a:xfrm>
          <a:off x="6176264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CEBC8-6BD2-4DE3-B42D-3116F2128581}">
      <dsp:nvSpPr>
        <dsp:cNvPr id="0" name=""/>
        <dsp:cNvSpPr/>
      </dsp:nvSpPr>
      <dsp:spPr>
        <a:xfrm>
          <a:off x="5655248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Gill Sans MT" panose="020B0502020104020203"/>
            </a:rPr>
            <a:t>Data Storage – </a:t>
          </a:r>
          <a:r>
            <a:rPr lang="en-US" sz="1400" kern="1200" dirty="0" err="1">
              <a:latin typeface="Gill Sans MT" panose="020B0502020104020203"/>
            </a:rPr>
            <a:t>PySpark</a:t>
          </a:r>
          <a:endParaRPr lang="en-US" sz="1400" kern="1200" dirty="0">
            <a:latin typeface="Gill Sans MT" panose="020B0502020104020203"/>
          </a:endParaRPr>
        </a:p>
      </dsp:txBody>
      <dsp:txXfrm>
        <a:off x="5655248" y="2159744"/>
        <a:ext cx="1603125" cy="641250"/>
      </dsp:txXfrm>
    </dsp:sp>
    <dsp:sp modelId="{2F8FADC8-A470-4D62-8EFC-D075326183B3}">
      <dsp:nvSpPr>
        <dsp:cNvPr id="0" name=""/>
        <dsp:cNvSpPr/>
      </dsp:nvSpPr>
      <dsp:spPr>
        <a:xfrm>
          <a:off x="7851529" y="877244"/>
          <a:ext cx="977906" cy="97790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FECFF-3120-49F9-83B2-FADE875637C0}">
      <dsp:nvSpPr>
        <dsp:cNvPr id="0" name=""/>
        <dsp:cNvSpPr/>
      </dsp:nvSpPr>
      <dsp:spPr>
        <a:xfrm>
          <a:off x="8059935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25BED-8B85-4A9B-82D8-570A0052DBDA}">
      <dsp:nvSpPr>
        <dsp:cNvPr id="0" name=""/>
        <dsp:cNvSpPr/>
      </dsp:nvSpPr>
      <dsp:spPr>
        <a:xfrm>
          <a:off x="7538920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Gill Sans MT" panose="020B0502020104020203"/>
            </a:rPr>
            <a:t>Visualization – Grafana</a:t>
          </a:r>
        </a:p>
      </dsp:txBody>
      <dsp:txXfrm>
        <a:off x="7538920" y="2159744"/>
        <a:ext cx="1603125" cy="641250"/>
      </dsp:txXfrm>
    </dsp:sp>
    <dsp:sp modelId="{A7242DE4-F7DB-4BAC-BC87-92B79363E4D1}">
      <dsp:nvSpPr>
        <dsp:cNvPr id="0" name=""/>
        <dsp:cNvSpPr/>
      </dsp:nvSpPr>
      <dsp:spPr>
        <a:xfrm>
          <a:off x="9735201" y="877244"/>
          <a:ext cx="977906" cy="97790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C6DAF-84D1-4811-9D4C-30CA1914CB3F}">
      <dsp:nvSpPr>
        <dsp:cNvPr id="0" name=""/>
        <dsp:cNvSpPr/>
      </dsp:nvSpPr>
      <dsp:spPr>
        <a:xfrm>
          <a:off x="9943607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189F9-30CF-495C-BAE3-0ECE615E2191}">
      <dsp:nvSpPr>
        <dsp:cNvPr id="0" name=""/>
        <dsp:cNvSpPr/>
      </dsp:nvSpPr>
      <dsp:spPr>
        <a:xfrm>
          <a:off x="9422592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Gill Sans MT" panose="020B0502020104020203"/>
            </a:rPr>
            <a:t>Data Storage - </a:t>
          </a:r>
          <a:r>
            <a:rPr lang="en-US" sz="1400" kern="1200" dirty="0" err="1">
              <a:latin typeface="Gill Sans MT" panose="020B0502020104020203"/>
            </a:rPr>
            <a:t>PySpark</a:t>
          </a:r>
          <a:endParaRPr lang="en-US" sz="1400" kern="1200" dirty="0"/>
        </a:p>
      </dsp:txBody>
      <dsp:txXfrm>
        <a:off x="9422592" y="2159744"/>
        <a:ext cx="1603125" cy="641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6FF07-66F0-4018-84C2-0CD64DD175A0}">
      <dsp:nvSpPr>
        <dsp:cNvPr id="0" name=""/>
        <dsp:cNvSpPr/>
      </dsp:nvSpPr>
      <dsp:spPr>
        <a:xfrm>
          <a:off x="0" y="648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53529-0F87-4A5B-B7B6-ACF4ED8B7E10}">
      <dsp:nvSpPr>
        <dsp:cNvPr id="0" name=""/>
        <dsp:cNvSpPr/>
      </dsp:nvSpPr>
      <dsp:spPr>
        <a:xfrm>
          <a:off x="0" y="648"/>
          <a:ext cx="6839842" cy="53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Load the CSV file to local</a:t>
          </a:r>
          <a:r>
            <a:rPr lang="en-US" sz="1500" kern="1200" dirty="0">
              <a:latin typeface="Gill Sans MT" panose="020B0502020104020203"/>
            </a:rPr>
            <a:t> machine</a:t>
          </a:r>
          <a:r>
            <a:rPr lang="en-US" sz="1500" kern="1200" dirty="0"/>
            <a:t> using </a:t>
          </a:r>
          <a:r>
            <a:rPr lang="en-US" sz="1500" kern="1200" dirty="0" err="1"/>
            <a:t>wget</a:t>
          </a:r>
          <a:r>
            <a:rPr lang="en-US" sz="1500" kern="1200" dirty="0"/>
            <a:t> command</a:t>
          </a:r>
        </a:p>
      </dsp:txBody>
      <dsp:txXfrm>
        <a:off x="0" y="648"/>
        <a:ext cx="6839842" cy="531168"/>
      </dsp:txXfrm>
    </dsp:sp>
    <dsp:sp modelId="{B40188D2-C80A-4B90-9C94-950CAFBEF707}">
      <dsp:nvSpPr>
        <dsp:cNvPr id="0" name=""/>
        <dsp:cNvSpPr/>
      </dsp:nvSpPr>
      <dsp:spPr>
        <a:xfrm>
          <a:off x="0" y="531816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67968"/>
                <a:satOff val="3615"/>
                <a:lumOff val="1046"/>
                <a:alphaOff val="0"/>
                <a:tint val="98000"/>
                <a:lumMod val="110000"/>
              </a:schemeClr>
            </a:gs>
            <a:gs pos="84000">
              <a:schemeClr val="accent2">
                <a:hueOff val="-67968"/>
                <a:satOff val="3615"/>
                <a:lumOff val="1046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67968"/>
              <a:satOff val="3615"/>
              <a:lumOff val="10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91A597-B803-44D1-8169-30C69617F196}">
      <dsp:nvSpPr>
        <dsp:cNvPr id="0" name=""/>
        <dsp:cNvSpPr/>
      </dsp:nvSpPr>
      <dsp:spPr>
        <a:xfrm>
          <a:off x="0" y="531816"/>
          <a:ext cx="6839842" cy="53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Started </a:t>
          </a:r>
          <a:r>
            <a:rPr lang="en-US" sz="1500" kern="1200" dirty="0">
              <a:latin typeface="Gill Sans MT" panose="020B0502020104020203"/>
            </a:rPr>
            <a:t>using </a:t>
          </a:r>
          <a:r>
            <a:rPr lang="en-US" sz="1500" kern="1200" dirty="0" err="1">
              <a:latin typeface="Gill Sans MT" panose="020B0502020104020203"/>
            </a:rPr>
            <a:t>PySpark</a:t>
          </a:r>
          <a:r>
            <a:rPr lang="en-US" sz="1500" kern="1200" dirty="0"/>
            <a:t> and read the CSV file</a:t>
          </a:r>
          <a:r>
            <a:rPr lang="en-US" sz="1500" kern="1200" dirty="0">
              <a:latin typeface="Gill Sans MT" panose="020B0502020104020203"/>
            </a:rPr>
            <a:t>.</a:t>
          </a:r>
          <a:endParaRPr lang="en-US" sz="1500" kern="1200" dirty="0"/>
        </a:p>
      </dsp:txBody>
      <dsp:txXfrm>
        <a:off x="0" y="531816"/>
        <a:ext cx="6839842" cy="531168"/>
      </dsp:txXfrm>
    </dsp:sp>
    <dsp:sp modelId="{3F26C05D-5D8C-4162-BC92-4E1FC302DA04}">
      <dsp:nvSpPr>
        <dsp:cNvPr id="0" name=""/>
        <dsp:cNvSpPr/>
      </dsp:nvSpPr>
      <dsp:spPr>
        <a:xfrm>
          <a:off x="0" y="1062985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135935"/>
                <a:satOff val="7230"/>
                <a:lumOff val="2091"/>
                <a:alphaOff val="0"/>
                <a:tint val="98000"/>
                <a:lumMod val="110000"/>
              </a:schemeClr>
            </a:gs>
            <a:gs pos="84000">
              <a:schemeClr val="accent2">
                <a:hueOff val="-135935"/>
                <a:satOff val="7230"/>
                <a:lumOff val="209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35935"/>
              <a:satOff val="7230"/>
              <a:lumOff val="209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018F1-0815-4723-956F-ECF4C1CE3D0B}">
      <dsp:nvSpPr>
        <dsp:cNvPr id="0" name=""/>
        <dsp:cNvSpPr/>
      </dsp:nvSpPr>
      <dsp:spPr>
        <a:xfrm>
          <a:off x="0" y="1062985"/>
          <a:ext cx="6839842" cy="53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frame created in</a:t>
          </a:r>
          <a:r>
            <a:rPr lang="en-US" sz="1500" kern="1200" dirty="0">
              <a:latin typeface="Gill Sans MT" panose="020B0502020104020203"/>
            </a:rPr>
            <a:t> </a:t>
          </a:r>
          <a:r>
            <a:rPr lang="en-US" sz="1500" kern="1200" dirty="0" err="1">
              <a:latin typeface="Gill Sans MT" panose="020B0502020104020203"/>
            </a:rPr>
            <a:t>Pyspark</a:t>
          </a:r>
          <a:endParaRPr lang="en-US" sz="1500" kern="1200" dirty="0"/>
        </a:p>
      </dsp:txBody>
      <dsp:txXfrm>
        <a:off x="0" y="1062985"/>
        <a:ext cx="6839842" cy="531168"/>
      </dsp:txXfrm>
    </dsp:sp>
    <dsp:sp modelId="{90F11A2E-D705-49CF-9EB7-FF0478C22BF5}">
      <dsp:nvSpPr>
        <dsp:cNvPr id="0" name=""/>
        <dsp:cNvSpPr/>
      </dsp:nvSpPr>
      <dsp:spPr>
        <a:xfrm>
          <a:off x="0" y="1594153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03903"/>
              <a:satOff val="10845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29C721-4467-4672-A4C5-90F0B1A5EDCE}">
      <dsp:nvSpPr>
        <dsp:cNvPr id="0" name=""/>
        <dsp:cNvSpPr/>
      </dsp:nvSpPr>
      <dsp:spPr>
        <a:xfrm>
          <a:off x="0" y="1594153"/>
          <a:ext cx="6839842" cy="53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Cleansing, Scrubbing and removing</a:t>
          </a:r>
          <a:r>
            <a:rPr lang="en-US" sz="1500" kern="1200" dirty="0">
              <a:latin typeface="Gill Sans MT" panose="020B0502020104020203"/>
            </a:rPr>
            <a:t> unrequired</a:t>
          </a:r>
          <a:r>
            <a:rPr lang="en-US" sz="1500" kern="1200" dirty="0"/>
            <a:t> records from the table</a:t>
          </a:r>
          <a:r>
            <a:rPr lang="en-US" sz="1500" kern="1200" dirty="0">
              <a:latin typeface="Gill Sans MT" panose="020B0502020104020203"/>
            </a:rPr>
            <a:t>.</a:t>
          </a:r>
          <a:endParaRPr lang="en-US" sz="1500" kern="1200" dirty="0"/>
        </a:p>
      </dsp:txBody>
      <dsp:txXfrm>
        <a:off x="0" y="1594153"/>
        <a:ext cx="6839842" cy="531168"/>
      </dsp:txXfrm>
    </dsp:sp>
    <dsp:sp modelId="{E17BDDBD-9319-42BE-8CBC-D6D1BC570AC3}">
      <dsp:nvSpPr>
        <dsp:cNvPr id="0" name=""/>
        <dsp:cNvSpPr/>
      </dsp:nvSpPr>
      <dsp:spPr>
        <a:xfrm>
          <a:off x="0" y="2125321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271871"/>
                <a:satOff val="14460"/>
                <a:lumOff val="4183"/>
                <a:alphaOff val="0"/>
                <a:tint val="98000"/>
                <a:lumMod val="110000"/>
              </a:schemeClr>
            </a:gs>
            <a:gs pos="84000">
              <a:schemeClr val="accent2">
                <a:hueOff val="-271871"/>
                <a:satOff val="14460"/>
                <a:lumOff val="4183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71871"/>
              <a:satOff val="14460"/>
              <a:lumOff val="41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93DE5-7F9A-453F-BE9F-30479BD655A1}">
      <dsp:nvSpPr>
        <dsp:cNvPr id="0" name=""/>
        <dsp:cNvSpPr/>
      </dsp:nvSpPr>
      <dsp:spPr>
        <a:xfrm>
          <a:off x="0" y="2125321"/>
          <a:ext cx="6839842" cy="53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Performing Sort </a:t>
          </a:r>
          <a:r>
            <a:rPr lang="en-US" sz="1500" kern="1200" dirty="0">
              <a:latin typeface="Gill Sans MT" panose="020B0502020104020203"/>
            </a:rPr>
            <a:t>operation in Bank file.</a:t>
          </a:r>
          <a:endParaRPr lang="en-US" sz="1500" kern="1200" dirty="0"/>
        </a:p>
      </dsp:txBody>
      <dsp:txXfrm>
        <a:off x="0" y="2125321"/>
        <a:ext cx="6839842" cy="531168"/>
      </dsp:txXfrm>
    </dsp:sp>
    <dsp:sp modelId="{E26F4EF8-94E6-4950-B652-3653C460E395}">
      <dsp:nvSpPr>
        <dsp:cNvPr id="0" name=""/>
        <dsp:cNvSpPr/>
      </dsp:nvSpPr>
      <dsp:spPr>
        <a:xfrm>
          <a:off x="0" y="2656489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339838"/>
                <a:satOff val="18075"/>
                <a:lumOff val="5228"/>
                <a:alphaOff val="0"/>
                <a:tint val="98000"/>
                <a:lumMod val="110000"/>
              </a:schemeClr>
            </a:gs>
            <a:gs pos="84000">
              <a:schemeClr val="accent2">
                <a:hueOff val="-339838"/>
                <a:satOff val="18075"/>
                <a:lumOff val="5228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339838"/>
              <a:satOff val="18075"/>
              <a:lumOff val="52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77B3B6-A8BC-44B5-90A4-57B0EA3834B2}">
      <dsp:nvSpPr>
        <dsp:cNvPr id="0" name=""/>
        <dsp:cNvSpPr/>
      </dsp:nvSpPr>
      <dsp:spPr>
        <a:xfrm>
          <a:off x="0" y="2656490"/>
          <a:ext cx="6839842" cy="53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Applying  possible Transformation on data frames</a:t>
          </a:r>
        </a:p>
      </dsp:txBody>
      <dsp:txXfrm>
        <a:off x="0" y="2656490"/>
        <a:ext cx="6839842" cy="531168"/>
      </dsp:txXfrm>
    </dsp:sp>
    <dsp:sp modelId="{675F90A3-1631-4465-85D4-4C3B26CEC7D8}">
      <dsp:nvSpPr>
        <dsp:cNvPr id="0" name=""/>
        <dsp:cNvSpPr/>
      </dsp:nvSpPr>
      <dsp:spPr>
        <a:xfrm>
          <a:off x="0" y="3187658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07806"/>
              <a:satOff val="21690"/>
              <a:lumOff val="627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8EA1E-C311-414D-96D6-E6FCFC294627}">
      <dsp:nvSpPr>
        <dsp:cNvPr id="0" name=""/>
        <dsp:cNvSpPr/>
      </dsp:nvSpPr>
      <dsp:spPr>
        <a:xfrm>
          <a:off x="0" y="3187658"/>
          <a:ext cx="6839842" cy="53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Performing partition of particular column</a:t>
          </a:r>
        </a:p>
      </dsp:txBody>
      <dsp:txXfrm>
        <a:off x="0" y="3187658"/>
        <a:ext cx="6839842" cy="531168"/>
      </dsp:txXfrm>
    </dsp:sp>
    <dsp:sp modelId="{0E86FE8F-1DDC-4FEF-8BC8-61E6894C3403}">
      <dsp:nvSpPr>
        <dsp:cNvPr id="0" name=""/>
        <dsp:cNvSpPr/>
      </dsp:nvSpPr>
      <dsp:spPr>
        <a:xfrm>
          <a:off x="0" y="3718826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475773"/>
                <a:satOff val="25305"/>
                <a:lumOff val="7320"/>
                <a:alphaOff val="0"/>
                <a:tint val="98000"/>
                <a:lumMod val="110000"/>
              </a:schemeClr>
            </a:gs>
            <a:gs pos="84000">
              <a:schemeClr val="accent2">
                <a:hueOff val="-475773"/>
                <a:satOff val="25305"/>
                <a:lumOff val="732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75773"/>
              <a:satOff val="25305"/>
              <a:lumOff val="73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DAD620-4648-43A4-99EB-2E519EDD3074}">
      <dsp:nvSpPr>
        <dsp:cNvPr id="0" name=""/>
        <dsp:cNvSpPr/>
      </dsp:nvSpPr>
      <dsp:spPr>
        <a:xfrm>
          <a:off x="0" y="3718826"/>
          <a:ext cx="6839842" cy="53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Implementing </a:t>
          </a:r>
          <a:r>
            <a:rPr lang="en-US" sz="1500" kern="1200" dirty="0" err="1"/>
            <a:t>Pyspark</a:t>
          </a:r>
          <a:r>
            <a:rPr lang="en-US" sz="1500" kern="1200" dirty="0"/>
            <a:t> </a:t>
          </a:r>
          <a:r>
            <a:rPr lang="en-US" sz="1500" kern="1200" dirty="0" err="1"/>
            <a:t>dataframe</a:t>
          </a:r>
          <a:r>
            <a:rPr lang="en-US" sz="1500" kern="1200" dirty="0"/>
            <a:t> to </a:t>
          </a:r>
          <a:r>
            <a:rPr lang="en-US" sz="1500" kern="1200" dirty="0" err="1"/>
            <a:t>Mysql</a:t>
          </a:r>
          <a:r>
            <a:rPr lang="en-US" sz="1500" kern="1200" dirty="0"/>
            <a:t> and performing operations</a:t>
          </a:r>
          <a:r>
            <a:rPr lang="en-US" sz="1500" kern="1200" dirty="0">
              <a:latin typeface="Gill Sans MT" panose="020B0502020104020203"/>
            </a:rPr>
            <a:t>.</a:t>
          </a:r>
          <a:endParaRPr lang="en-US" sz="1500" kern="1200" dirty="0"/>
        </a:p>
      </dsp:txBody>
      <dsp:txXfrm>
        <a:off x="0" y="3718826"/>
        <a:ext cx="6839842" cy="531168"/>
      </dsp:txXfrm>
    </dsp:sp>
    <dsp:sp modelId="{CE25BDD0-3CDE-4089-B659-5EC4F5FF0349}">
      <dsp:nvSpPr>
        <dsp:cNvPr id="0" name=""/>
        <dsp:cNvSpPr/>
      </dsp:nvSpPr>
      <dsp:spPr>
        <a:xfrm>
          <a:off x="0" y="4249994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543741"/>
                <a:satOff val="28920"/>
                <a:lumOff val="8365"/>
                <a:alphaOff val="0"/>
                <a:tint val="98000"/>
                <a:lumMod val="110000"/>
              </a:schemeClr>
            </a:gs>
            <a:gs pos="84000">
              <a:schemeClr val="accent2">
                <a:hueOff val="-543741"/>
                <a:satOff val="28920"/>
                <a:lumOff val="8365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543741"/>
              <a:satOff val="28920"/>
              <a:lumOff val="83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85EA2C-B659-424A-87F7-12B1037C74A0}">
      <dsp:nvSpPr>
        <dsp:cNvPr id="0" name=""/>
        <dsp:cNvSpPr/>
      </dsp:nvSpPr>
      <dsp:spPr>
        <a:xfrm>
          <a:off x="0" y="4249994"/>
          <a:ext cx="6839842" cy="53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Gill Sans MT" panose="020B0502020104020203"/>
            </a:rPr>
            <a:t>Converted </a:t>
          </a:r>
          <a:r>
            <a:rPr lang="en-US" sz="1500" kern="1200" dirty="0" err="1">
              <a:latin typeface="Gill Sans MT" panose="020B0502020104020203"/>
            </a:rPr>
            <a:t>pyspark</a:t>
          </a:r>
          <a:r>
            <a:rPr lang="en-US" sz="1500" kern="1200" dirty="0">
              <a:latin typeface="Gill Sans MT" panose="020B0502020104020203"/>
            </a:rPr>
            <a:t> to pandas to include date and time for </a:t>
          </a:r>
          <a:r>
            <a:rPr lang="en-US" sz="1500" kern="1200" dirty="0" err="1">
              <a:latin typeface="Gill Sans MT" panose="020B0502020104020203"/>
            </a:rPr>
            <a:t>grafana</a:t>
          </a:r>
          <a:r>
            <a:rPr lang="en-US" sz="1500" kern="1200" dirty="0">
              <a:latin typeface="Gill Sans MT" panose="020B0502020104020203"/>
            </a:rPr>
            <a:t> output.</a:t>
          </a:r>
        </a:p>
      </dsp:txBody>
      <dsp:txXfrm>
        <a:off x="0" y="4249994"/>
        <a:ext cx="6839842" cy="531168"/>
      </dsp:txXfrm>
    </dsp:sp>
    <dsp:sp modelId="{0C844E09-D4C6-4B1A-A0E1-0EBB3D95F498}">
      <dsp:nvSpPr>
        <dsp:cNvPr id="0" name=""/>
        <dsp:cNvSpPr/>
      </dsp:nvSpPr>
      <dsp:spPr>
        <a:xfrm>
          <a:off x="0" y="4781163"/>
          <a:ext cx="6839842" cy="0"/>
        </a:xfrm>
        <a:prstGeom prst="line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FB3AC3-1892-4292-8028-CCE62AB9A648}">
      <dsp:nvSpPr>
        <dsp:cNvPr id="0" name=""/>
        <dsp:cNvSpPr/>
      </dsp:nvSpPr>
      <dsp:spPr>
        <a:xfrm>
          <a:off x="0" y="4781163"/>
          <a:ext cx="6839842" cy="53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Integration from </a:t>
          </a:r>
          <a:r>
            <a:rPr lang="en-US" sz="1500" kern="1200" dirty="0" err="1"/>
            <a:t>Mysql</a:t>
          </a:r>
          <a:r>
            <a:rPr lang="en-US" sz="1500" kern="1200" dirty="0"/>
            <a:t> to Grafana</a:t>
          </a:r>
          <a:r>
            <a:rPr lang="en-US" sz="1500" kern="1200" dirty="0">
              <a:solidFill>
                <a:srgbClr val="010000"/>
              </a:solidFill>
              <a:latin typeface="Gill Sans MT" panose="020B0502020104020203"/>
            </a:rPr>
            <a:t>.</a:t>
          </a:r>
          <a:br>
            <a:rPr lang="en-US" sz="1500" kern="1200" dirty="0"/>
          </a:br>
          <a:endParaRPr lang="en-US" sz="1500" kern="1200" dirty="0"/>
        </a:p>
      </dsp:txBody>
      <dsp:txXfrm>
        <a:off x="0" y="4781163"/>
        <a:ext cx="6839842" cy="531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28DAC-D6B9-4541-A9BF-5E5E1D15F7C5}">
      <dsp:nvSpPr>
        <dsp:cNvPr id="0" name=""/>
        <dsp:cNvSpPr/>
      </dsp:nvSpPr>
      <dsp:spPr>
        <a:xfrm>
          <a:off x="0" y="2010"/>
          <a:ext cx="7012370" cy="8880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Spark Transformation is a function that produces new</a:t>
          </a:r>
          <a:r>
            <a:rPr lang="en-US" sz="2300" kern="1200" dirty="0">
              <a:latin typeface="Gill Sans MT" panose="020B0502020104020203"/>
            </a:rPr>
            <a:t> Dataframe</a:t>
          </a:r>
          <a:r>
            <a:rPr lang="en-US" sz="2300" kern="1200" dirty="0"/>
            <a:t> from the existing </a:t>
          </a:r>
          <a:r>
            <a:rPr lang="en-US" sz="2300" kern="1200" dirty="0">
              <a:latin typeface="Gill Sans MT" panose="020B0502020104020203"/>
            </a:rPr>
            <a:t>dataframes</a:t>
          </a:r>
          <a:r>
            <a:rPr lang="en-US" sz="2300" kern="1200" dirty="0"/>
            <a:t>.</a:t>
          </a:r>
        </a:p>
      </dsp:txBody>
      <dsp:txXfrm>
        <a:off x="43350" y="45360"/>
        <a:ext cx="6925670" cy="801330"/>
      </dsp:txXfrm>
    </dsp:sp>
    <dsp:sp modelId="{74397136-0C12-49CD-A2FC-6DA34A7A9EC0}">
      <dsp:nvSpPr>
        <dsp:cNvPr id="0" name=""/>
        <dsp:cNvSpPr/>
      </dsp:nvSpPr>
      <dsp:spPr>
        <a:xfrm>
          <a:off x="0" y="956280"/>
          <a:ext cx="7012370" cy="888030"/>
        </a:xfrm>
        <a:prstGeom prst="roundRect">
          <a:avLst/>
        </a:prstGeom>
        <a:solidFill>
          <a:schemeClr val="accent2">
            <a:hueOff val="-152927"/>
            <a:satOff val="8134"/>
            <a:lumOff val="235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ill Sans MT" panose="020B0502020104020203"/>
            </a:rPr>
            <a:t>Using "</a:t>
          </a:r>
          <a:r>
            <a:rPr lang="en-US" sz="2300" kern="1200" dirty="0" err="1">
              <a:latin typeface="Gill Sans MT" panose="020B0502020104020203"/>
            </a:rPr>
            <a:t>groupBy</a:t>
          </a:r>
          <a:r>
            <a:rPr lang="en-US" sz="2300" kern="1200" dirty="0">
              <a:latin typeface="Gill Sans MT" panose="020B0502020104020203"/>
            </a:rPr>
            <a:t>" function, analysed the total number of subscribers and non- subscribers to term deposit.</a:t>
          </a:r>
        </a:p>
      </dsp:txBody>
      <dsp:txXfrm>
        <a:off x="43350" y="999630"/>
        <a:ext cx="6925670" cy="801330"/>
      </dsp:txXfrm>
    </dsp:sp>
    <dsp:sp modelId="{ADDCDD47-1297-4F80-8951-5F94B944E20E}">
      <dsp:nvSpPr>
        <dsp:cNvPr id="0" name=""/>
        <dsp:cNvSpPr/>
      </dsp:nvSpPr>
      <dsp:spPr>
        <a:xfrm>
          <a:off x="0" y="1910550"/>
          <a:ext cx="7012370" cy="888030"/>
        </a:xfrm>
        <a:prstGeom prst="roundRect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used </a:t>
          </a:r>
          <a:r>
            <a:rPr lang="en-US" sz="2300" kern="1200" dirty="0">
              <a:latin typeface="Gill Sans MT" panose="020B0502020104020203"/>
            </a:rPr>
            <a:t>"filter"</a:t>
          </a:r>
          <a:r>
            <a:rPr lang="en-US" sz="2300" kern="1200" dirty="0"/>
            <a:t> function to sort the</a:t>
          </a:r>
          <a:r>
            <a:rPr lang="en-US" sz="2300" kern="1200" dirty="0">
              <a:latin typeface="Gill Sans MT" panose="020B0502020104020203"/>
            </a:rPr>
            <a:t> </a:t>
          </a:r>
          <a:r>
            <a:rPr lang="en-US" sz="2300" kern="1200" dirty="0"/>
            <a:t> </a:t>
          </a:r>
          <a:r>
            <a:rPr lang="en-US" sz="2300" kern="1200" dirty="0">
              <a:latin typeface="Gill Sans MT" panose="020B0502020104020203"/>
            </a:rPr>
            <a:t>column's age , loan and education under some conditions.</a:t>
          </a:r>
          <a:endParaRPr lang="en-US" sz="2300" kern="1200" dirty="0"/>
        </a:p>
      </dsp:txBody>
      <dsp:txXfrm>
        <a:off x="43350" y="1953900"/>
        <a:ext cx="6925670" cy="801330"/>
      </dsp:txXfrm>
    </dsp:sp>
    <dsp:sp modelId="{55345E35-DBD8-43C3-9E2F-3258EA438FCF}">
      <dsp:nvSpPr>
        <dsp:cNvPr id="0" name=""/>
        <dsp:cNvSpPr/>
      </dsp:nvSpPr>
      <dsp:spPr>
        <a:xfrm>
          <a:off x="0" y="2864820"/>
          <a:ext cx="7012370" cy="888030"/>
        </a:xfrm>
        <a:prstGeom prst="roundRect">
          <a:avLst/>
        </a:prstGeom>
        <a:solidFill>
          <a:schemeClr val="accent2">
            <a:hueOff val="-458782"/>
            <a:satOff val="24401"/>
            <a:lumOff val="705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ill Sans MT" panose="020B0502020104020203"/>
            </a:rPr>
            <a:t>We</a:t>
          </a:r>
          <a:r>
            <a:rPr lang="en-US" sz="2300" kern="1200" dirty="0"/>
            <a:t> applied ‘filter’ method</a:t>
          </a:r>
          <a:r>
            <a:rPr lang="en-US" sz="2300" kern="1200" dirty="0">
              <a:latin typeface="Gill Sans MT" panose="020B0502020104020203"/>
            </a:rPr>
            <a:t> to different age groups of the client</a:t>
          </a:r>
          <a:r>
            <a:rPr lang="en-US" sz="2300" kern="1200" dirty="0"/>
            <a:t>.</a:t>
          </a:r>
        </a:p>
      </dsp:txBody>
      <dsp:txXfrm>
        <a:off x="43350" y="2908170"/>
        <a:ext cx="6925670" cy="801330"/>
      </dsp:txXfrm>
    </dsp:sp>
    <dsp:sp modelId="{CBB9AFBE-7D0A-4F01-85A5-DA12AB3D5F79}">
      <dsp:nvSpPr>
        <dsp:cNvPr id="0" name=""/>
        <dsp:cNvSpPr/>
      </dsp:nvSpPr>
      <dsp:spPr>
        <a:xfrm>
          <a:off x="0" y="3819090"/>
          <a:ext cx="7012370" cy="888030"/>
        </a:xfrm>
        <a:prstGeom prst="roundRect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ill Sans MT" panose="020B0502020104020203"/>
            </a:rPr>
            <a:t>Using "</a:t>
          </a:r>
          <a:r>
            <a:rPr lang="en-US" sz="2300" kern="1200" dirty="0" err="1">
              <a:latin typeface="Gill Sans MT" panose="020B0502020104020203"/>
            </a:rPr>
            <a:t>groupBy</a:t>
          </a:r>
          <a:r>
            <a:rPr lang="en-US" sz="2300" kern="1200" dirty="0">
              <a:latin typeface="Gill Sans MT" panose="020B0502020104020203"/>
            </a:rPr>
            <a:t>" function to the 'contact' column ,we found the effective way of contacting the clients.</a:t>
          </a:r>
        </a:p>
      </dsp:txBody>
      <dsp:txXfrm>
        <a:off x="43350" y="3862440"/>
        <a:ext cx="6925670" cy="80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5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9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187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8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98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6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7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7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7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7" name="Rectangle 77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4542E5C8-15C2-E3AF-9A3B-972DB172E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40" t="7291" r="11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8" name="Group 79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E9AEB6-E3B6-EC7D-FA62-D5BF4025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797011"/>
            <a:ext cx="3670859" cy="3316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sz="2700" dirty="0"/>
              <a:t>BANKING - ANALYSIS OF BANK MARKETING</a:t>
            </a:r>
            <a:br>
              <a:rPr lang="en-US" sz="2500" dirty="0"/>
            </a:br>
            <a:endParaRPr lang="en-US" sz="2500" dirty="0"/>
          </a:p>
          <a:p>
            <a:pPr>
              <a:spcBef>
                <a:spcPts val="0"/>
              </a:spcBef>
            </a:pPr>
            <a:r>
              <a:rPr lang="en-US" sz="1600" b="1" dirty="0">
                <a:ea typeface="+mj-lt"/>
                <a:cs typeface="+mj-lt"/>
              </a:rPr>
              <a:t>TEAM B</a:t>
            </a:r>
            <a:endParaRPr lang="en-US" sz="1600" dirty="0"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ea typeface="+mj-lt"/>
                <a:cs typeface="+mj-lt"/>
              </a:rPr>
              <a:t>VAISHALI S</a:t>
            </a:r>
          </a:p>
          <a:p>
            <a:pPr>
              <a:spcBef>
                <a:spcPts val="0"/>
              </a:spcBef>
            </a:pPr>
            <a:r>
              <a:rPr lang="en-US" sz="1600" dirty="0">
                <a:ea typeface="+mj-lt"/>
                <a:cs typeface="+mj-lt"/>
              </a:rPr>
              <a:t>SATHYA NARAYANAN  S</a:t>
            </a:r>
          </a:p>
          <a:p>
            <a:pPr>
              <a:spcBef>
                <a:spcPts val="0"/>
              </a:spcBef>
            </a:pPr>
            <a:r>
              <a:rPr lang="en-US" sz="1600" dirty="0">
                <a:ea typeface="+mj-lt"/>
                <a:cs typeface="+mj-lt"/>
              </a:rPr>
              <a:t>MANJU R</a:t>
            </a:r>
          </a:p>
          <a:p>
            <a:pPr>
              <a:spcBef>
                <a:spcPts val="0"/>
              </a:spcBef>
            </a:pPr>
            <a:r>
              <a:rPr lang="en-US" sz="1600" dirty="0">
                <a:ea typeface="+mj-lt"/>
                <a:cs typeface="+mj-lt"/>
              </a:rPr>
              <a:t>MONISHA K</a:t>
            </a:r>
          </a:p>
          <a:p>
            <a:pPr>
              <a:spcBef>
                <a:spcPts val="0"/>
              </a:spcBef>
            </a:pPr>
            <a:r>
              <a:rPr lang="en-US" sz="1600" dirty="0">
                <a:ea typeface="+mj-lt"/>
                <a:cs typeface="+mj-lt"/>
              </a:rPr>
              <a:t>POOJA BEDI  V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122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D6559-1578-38FE-3D2D-D6C087416522}"/>
              </a:ext>
            </a:extLst>
          </p:cNvPr>
          <p:cNvSpPr txBox="1"/>
          <p:nvPr/>
        </p:nvSpPr>
        <p:spPr>
          <a:xfrm>
            <a:off x="526212" y="986287"/>
            <a:ext cx="11441501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 b="1" dirty="0">
                <a:ea typeface="+mn-lt"/>
                <a:cs typeface="+mn-lt"/>
              </a:rPr>
              <a:t>1.   WHICH MARKETING APPROACH IS EFFECTIVE?</a:t>
            </a:r>
            <a:endParaRPr lang="en-US" sz="1600" dirty="0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Comparing cellular and telephone marketing approach , more number of clients subscribed the term deposit when contacted through cellular </a:t>
            </a:r>
            <a:r>
              <a:rPr lang="en-US" sz="1600" dirty="0" err="1">
                <a:ea typeface="+mn-lt"/>
                <a:cs typeface="+mn-lt"/>
              </a:rPr>
              <a:t>i.e</a:t>
            </a:r>
            <a:r>
              <a:rPr lang="en-US" sz="1600" dirty="0">
                <a:ea typeface="+mn-lt"/>
                <a:cs typeface="+mn-lt"/>
              </a:rPr>
              <a:t> out of </a:t>
            </a:r>
            <a:r>
              <a:rPr lang="en-US" sz="1600" b="1" dirty="0">
                <a:ea typeface="+mn-lt"/>
                <a:cs typeface="+mn-lt"/>
              </a:rPr>
              <a:t>25,531 </a:t>
            </a:r>
            <a:r>
              <a:rPr lang="en-US" sz="1600" dirty="0">
                <a:ea typeface="+mn-lt"/>
                <a:cs typeface="+mn-lt"/>
              </a:rPr>
              <a:t>clients who are contacted through cellular </a:t>
            </a:r>
            <a:r>
              <a:rPr lang="en-US" sz="1600" b="1" dirty="0">
                <a:ea typeface="+mn-lt"/>
                <a:cs typeface="+mn-lt"/>
              </a:rPr>
              <a:t>3,750</a:t>
            </a:r>
            <a:r>
              <a:rPr lang="en-US" sz="1600" dirty="0">
                <a:ea typeface="+mn-lt"/>
                <a:cs typeface="+mn-lt"/>
              </a:rPr>
              <a:t> clients have subscribed the term deposit whereas in other out of </a:t>
            </a:r>
            <a:r>
              <a:rPr lang="en-US" sz="1600" b="1" dirty="0">
                <a:ea typeface="+mn-lt"/>
                <a:cs typeface="+mn-lt"/>
              </a:rPr>
              <a:t>14,558</a:t>
            </a:r>
            <a:r>
              <a:rPr lang="en-US" sz="1600" dirty="0">
                <a:ea typeface="+mn-lt"/>
                <a:cs typeface="+mn-lt"/>
              </a:rPr>
              <a:t> clients contacted through clients only </a:t>
            </a:r>
            <a:r>
              <a:rPr lang="en-US" sz="1600" b="1" dirty="0">
                <a:ea typeface="+mn-lt"/>
                <a:cs typeface="+mn-lt"/>
              </a:rPr>
              <a:t>771 </a:t>
            </a:r>
            <a:r>
              <a:rPr lang="en-US" sz="1600" dirty="0">
                <a:ea typeface="+mn-lt"/>
                <a:cs typeface="+mn-lt"/>
              </a:rPr>
              <a:t>clients have subscribed.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1600" b="1" dirty="0">
                <a:ea typeface="+mn-lt"/>
                <a:cs typeface="+mn-lt"/>
              </a:rPr>
              <a:t>2.   WHICH AGE GROUP HAS HIGHER NUMBER OF SUBSCRIPTIONS?</a:t>
            </a:r>
            <a:endParaRPr lang="en-US" sz="1600" dirty="0">
              <a:ea typeface="+mn-lt"/>
              <a:cs typeface="+mn-lt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Analyzing the entire data of the clients , we have came to know that there are more clients in the age group of </a:t>
            </a:r>
            <a:r>
              <a:rPr lang="en-US" sz="1600" b="1" dirty="0">
                <a:ea typeface="+mn-lt"/>
                <a:cs typeface="+mn-lt"/>
              </a:rPr>
              <a:t>31</a:t>
            </a:r>
            <a:r>
              <a:rPr lang="en-US" sz="1600" dirty="0">
                <a:ea typeface="+mn-lt"/>
                <a:cs typeface="+mn-lt"/>
              </a:rPr>
              <a:t> , </a:t>
            </a:r>
            <a:r>
              <a:rPr lang="en-US" sz="1600" dirty="0" err="1">
                <a:ea typeface="+mn-lt"/>
                <a:cs typeface="+mn-lt"/>
              </a:rPr>
              <a:t>i.e</a:t>
            </a:r>
            <a:r>
              <a:rPr lang="en-US" sz="1600" dirty="0">
                <a:ea typeface="+mn-lt"/>
                <a:cs typeface="+mn-lt"/>
              </a:rPr>
              <a:t> there are </a:t>
            </a:r>
            <a:r>
              <a:rPr lang="en-US" sz="1600" b="1" dirty="0">
                <a:ea typeface="+mn-lt"/>
                <a:cs typeface="+mn-lt"/>
              </a:rPr>
              <a:t>1898</a:t>
            </a:r>
            <a:r>
              <a:rPr lang="en-US" sz="1600" dirty="0">
                <a:ea typeface="+mn-lt"/>
                <a:cs typeface="+mn-lt"/>
              </a:rPr>
              <a:t> count and analyzed that under this age there are less number of count who have subscribed compared to not subscribed count.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 b="1" dirty="0">
                <a:ea typeface="+mn-lt"/>
                <a:cs typeface="+mn-lt"/>
              </a:rPr>
              <a:t>3.   WHAT IS RATIO OF CLIENT’S WHO HAVE SUBSCRIBED THE TERM DEPOSIT WHO HAVE LENDED A LOAN PREVIOUS AND CLIENTS WHO HAVE NOT LENDED ANY LOAN?</a:t>
            </a:r>
            <a:endParaRPr lang="en-US" sz="1600"/>
          </a:p>
          <a:p>
            <a:pPr algn="just"/>
            <a:r>
              <a:rPr lang="en-US" sz="1600" dirty="0">
                <a:ea typeface="+mn-lt"/>
                <a:cs typeface="+mn-lt"/>
              </a:rPr>
              <a:t>In accordance with the analysis , clients who have not taken  any loan previously are higher in subscription  of the Term Deposit.</a:t>
            </a:r>
            <a:endParaRPr lang="en-US" sz="1600"/>
          </a:p>
          <a:p>
            <a:pPr algn="just"/>
            <a:endParaRPr lang="en-US" sz="1600" dirty="0">
              <a:ea typeface="+mn-lt"/>
              <a:cs typeface="+mn-lt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 b="1" dirty="0">
                <a:ea typeface="+mn-lt"/>
                <a:cs typeface="+mn-lt"/>
              </a:rPr>
              <a:t>4.  WHEN CONSIDERING THE CLIENT'S EDUCATION STATUS ,WHICH CATEGORY HAS HIGHER NO SUBSCRIPTION?</a:t>
            </a:r>
            <a:endParaRPr lang="en-US" sz="1600" b="1"/>
          </a:p>
          <a:p>
            <a:r>
              <a:rPr lang="en-US" sz="1600" dirty="0">
                <a:ea typeface="+mn-lt"/>
                <a:cs typeface="+mn-lt"/>
              </a:rPr>
              <a:t>Considering  education as a parameter and </a:t>
            </a:r>
            <a:r>
              <a:rPr lang="en-US" sz="1600" dirty="0" err="1">
                <a:ea typeface="+mn-lt"/>
                <a:cs typeface="+mn-lt"/>
              </a:rPr>
              <a:t>analysing</a:t>
            </a:r>
            <a:r>
              <a:rPr lang="en-US" sz="1600" dirty="0">
                <a:ea typeface="+mn-lt"/>
                <a:cs typeface="+mn-lt"/>
              </a:rPr>
              <a:t> the </a:t>
            </a:r>
            <a:r>
              <a:rPr lang="en-US" sz="1600" dirty="0" err="1">
                <a:ea typeface="+mn-lt"/>
                <a:cs typeface="+mn-lt"/>
              </a:rPr>
              <a:t>dataset,the</a:t>
            </a:r>
            <a:r>
              <a:rPr lang="en-US" sz="1600" dirty="0">
                <a:ea typeface="+mn-lt"/>
                <a:cs typeface="+mn-lt"/>
              </a:rPr>
              <a:t> clients with a degree from </a:t>
            </a:r>
            <a:r>
              <a:rPr lang="en-US" sz="1600" b="1" dirty="0">
                <a:ea typeface="+mn-lt"/>
                <a:cs typeface="+mn-lt"/>
              </a:rPr>
              <a:t>university</a:t>
            </a:r>
            <a:r>
              <a:rPr lang="en-US" sz="1600" dirty="0">
                <a:ea typeface="+mn-lt"/>
                <a:cs typeface="+mn-lt"/>
              </a:rPr>
              <a:t> have a higher rate of subscriptions compared to the other education categories.</a:t>
            </a:r>
            <a:endParaRPr lang="en-US" sz="1600"/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b="1" dirty="0">
                <a:ea typeface="+mn-lt"/>
                <a:cs typeface="+mn-lt"/>
              </a:rPr>
              <a:t>5.  WHICH AGE GROUP HAS HIGHER NUMBER OF SUBSCRIPTIONS AND WHICH HAS THE LOWEST??</a:t>
            </a:r>
            <a:br>
              <a:rPr lang="en-US" sz="1600" dirty="0"/>
            </a:br>
            <a:r>
              <a:rPr lang="en-US" sz="1600" b="1" dirty="0">
                <a:ea typeface="+mn-lt"/>
                <a:cs typeface="+mn-lt"/>
              </a:rPr>
              <a:t>  </a:t>
            </a:r>
            <a:r>
              <a:rPr lang="en-US" sz="1600" dirty="0" err="1">
                <a:ea typeface="+mn-lt"/>
                <a:cs typeface="+mn-lt"/>
              </a:rPr>
              <a:t>Analysing</a:t>
            </a:r>
            <a:r>
              <a:rPr lang="en-US" sz="1600" dirty="0">
                <a:ea typeface="+mn-lt"/>
                <a:cs typeface="+mn-lt"/>
              </a:rPr>
              <a:t> the clients </a:t>
            </a:r>
            <a:r>
              <a:rPr lang="en-US" sz="1600" dirty="0" err="1">
                <a:ea typeface="+mn-lt"/>
                <a:cs typeface="+mn-lt"/>
              </a:rPr>
              <a:t>details,the</a:t>
            </a:r>
            <a:r>
              <a:rPr lang="en-US" sz="1600" dirty="0">
                <a:ea typeface="+mn-lt"/>
                <a:cs typeface="+mn-lt"/>
              </a:rPr>
              <a:t> clients between the age</a:t>
            </a:r>
            <a:r>
              <a:rPr lang="en-US" sz="1600" b="1" dirty="0">
                <a:ea typeface="+mn-lt"/>
                <a:cs typeface="+mn-lt"/>
              </a:rPr>
              <a:t> 30 - 40</a:t>
            </a:r>
            <a:r>
              <a:rPr lang="en-US" sz="1600" dirty="0">
                <a:ea typeface="+mn-lt"/>
                <a:cs typeface="+mn-lt"/>
              </a:rPr>
              <a:t> have subscribed the term deposit more, and clients at the age of </a:t>
            </a:r>
            <a:r>
              <a:rPr lang="en-US" sz="1600" b="1" dirty="0">
                <a:ea typeface="+mn-lt"/>
                <a:cs typeface="+mn-lt"/>
              </a:rPr>
              <a:t>60</a:t>
            </a:r>
            <a:r>
              <a:rPr lang="en-US" sz="1600" dirty="0">
                <a:ea typeface="+mn-lt"/>
                <a:cs typeface="+mn-lt"/>
              </a:rPr>
              <a:t> and above are null </a:t>
            </a:r>
            <a:r>
              <a:rPr lang="en-US" sz="1600" dirty="0" err="1">
                <a:ea typeface="+mn-lt"/>
                <a:cs typeface="+mn-lt"/>
              </a:rPr>
              <a:t>i.e</a:t>
            </a:r>
            <a:r>
              <a:rPr lang="en-US" sz="1600" dirty="0">
                <a:ea typeface="+mn-lt"/>
                <a:cs typeface="+mn-lt"/>
              </a:rPr>
              <a:t> no subscription have been made in this age group.</a:t>
            </a:r>
            <a:endParaRPr lang="en-US" sz="160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0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B462-302B-6D5D-6325-ED69CD0E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E3DE7D-8FEB-A950-4E82-C8024BA8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1942577"/>
            <a:ext cx="11312103" cy="464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423D8B-D2B4-E3D2-33B9-3A18CF11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3" y="599724"/>
            <a:ext cx="11300977" cy="520032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393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3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29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4" name="Rectangle 31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33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EC266-431D-4B02-1951-5431CBF9E50C}"/>
              </a:ext>
            </a:extLst>
          </p:cNvPr>
          <p:cNvSpPr txBox="1"/>
          <p:nvPr/>
        </p:nvSpPr>
        <p:spPr>
          <a:xfrm>
            <a:off x="2156346" y="849745"/>
            <a:ext cx="5526993" cy="4745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60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  <a:p>
            <a:pPr defTabSz="457200"/>
            <a:endParaRPr lang="en-US" b="1" cap="all" dirty="0">
              <a:solidFill>
                <a:schemeClr val="bg1"/>
              </a:solidFill>
              <a:ea typeface="+mn-lt"/>
              <a:cs typeface="+mn-lt"/>
            </a:endParaRPr>
          </a:p>
          <a:p>
            <a:pPr defTabSz="457200"/>
            <a:endParaRPr lang="en-US" b="1" cap="all" dirty="0">
              <a:solidFill>
                <a:schemeClr val="bg1"/>
              </a:solidFill>
              <a:ea typeface="+mn-lt"/>
              <a:cs typeface="+mn-lt"/>
            </a:endParaRPr>
          </a:p>
          <a:p>
            <a:pPr defTabSz="457200"/>
            <a:endParaRPr lang="en-US" b="1" cap="all" dirty="0">
              <a:solidFill>
                <a:schemeClr val="bg1"/>
              </a:solidFill>
              <a:ea typeface="+mj-ea"/>
              <a:cs typeface="+mj-cs"/>
            </a:endParaRP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br>
              <a:rPr lang="en-US" dirty="0">
                <a:ea typeface="+mj-ea"/>
                <a:cs typeface="+mj-cs"/>
              </a:rPr>
            </a:br>
            <a:endParaRPr lang="en-US" dirty="0">
              <a:ea typeface="+mj-ea"/>
              <a:cs typeface="+mj-cs"/>
            </a:endParaRPr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151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8A25E-2287-5BC9-C25D-BD4B04E1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888" y="1138609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chemeClr val="accent1"/>
                </a:solidFill>
                <a:ea typeface="+mj-lt"/>
                <a:cs typeface="+mj-lt"/>
              </a:rPr>
              <a:t>OBJECTIVES</a:t>
            </a:r>
            <a:endParaRPr lang="en-US" sz="3200">
              <a:solidFill>
                <a:schemeClr val="accent1"/>
              </a:solidFill>
              <a:ea typeface="+mj-lt"/>
              <a:cs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2A98905-ECF1-9558-0EA6-EED4A7517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861468"/>
              </p:ext>
            </p:extLst>
          </p:nvPr>
        </p:nvGraphicFramePr>
        <p:xfrm>
          <a:off x="4497796" y="994836"/>
          <a:ext cx="7012370" cy="5068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847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5D90-548F-A902-0998-059DAA63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300" b="1">
                <a:ea typeface="+mj-lt"/>
                <a:cs typeface="+mj-lt"/>
              </a:rPr>
            </a:br>
            <a:br>
              <a:rPr lang="en-US" sz="1300" b="1">
                <a:ea typeface="+mj-lt"/>
                <a:cs typeface="+mj-lt"/>
              </a:rPr>
            </a:br>
            <a:r>
              <a:rPr lang="en-US" sz="3200" b="1">
                <a:ea typeface="+mj-lt"/>
                <a:cs typeface="+mj-lt"/>
              </a:rPr>
              <a:t>TECHNICAL SPECIFICATION</a:t>
            </a:r>
            <a:endParaRPr lang="en-US" sz="3200"/>
          </a:p>
          <a:p>
            <a:pPr>
              <a:lnSpc>
                <a:spcPct val="90000"/>
              </a:lnSpc>
            </a:pPr>
            <a:br>
              <a:rPr lang="en-US" sz="1300"/>
            </a:br>
            <a:endParaRPr lang="en-US" sz="130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6053847-76BF-6F09-8693-B9F848680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692993"/>
              </p:ext>
            </p:extLst>
          </p:nvPr>
        </p:nvGraphicFramePr>
        <p:xfrm>
          <a:off x="1300061" y="1878571"/>
          <a:ext cx="8993489" cy="4900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4A2A40B6-1971-7F9F-4444-609C6DF673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747" r="-2" b="-2"/>
          <a:stretch/>
        </p:blipFill>
        <p:spPr>
          <a:xfrm>
            <a:off x="9834591" y="3093208"/>
            <a:ext cx="2087115" cy="24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2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4B9B-B85D-751D-7077-E0CE77BF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                                       ARCHITECTURE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F1F0C16-CFF9-15EB-C84A-21005512A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51550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B5CF2966-75AC-2393-DD2C-231560FFA045}"/>
              </a:ext>
            </a:extLst>
          </p:cNvPr>
          <p:cNvSpPr/>
          <p:nvPr/>
        </p:nvSpPr>
        <p:spPr>
          <a:xfrm>
            <a:off x="2012456" y="3502985"/>
            <a:ext cx="690113" cy="1006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Arrow: Right 239">
            <a:extLst>
              <a:ext uri="{FF2B5EF4-FFF2-40B4-BE49-F238E27FC236}">
                <a16:creationId xmlns:a16="http://schemas.microsoft.com/office/drawing/2014/main" id="{B2205E14-5489-B172-1E90-63BDB8B152F0}"/>
              </a:ext>
            </a:extLst>
          </p:cNvPr>
          <p:cNvSpPr/>
          <p:nvPr/>
        </p:nvSpPr>
        <p:spPr>
          <a:xfrm>
            <a:off x="3881512" y="3502984"/>
            <a:ext cx="690113" cy="1006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Arrow: Right 240">
            <a:extLst>
              <a:ext uri="{FF2B5EF4-FFF2-40B4-BE49-F238E27FC236}">
                <a16:creationId xmlns:a16="http://schemas.microsoft.com/office/drawing/2014/main" id="{6F537425-E2A3-FD7A-5D21-2AE8FA8C6A7D}"/>
              </a:ext>
            </a:extLst>
          </p:cNvPr>
          <p:cNvSpPr/>
          <p:nvPr/>
        </p:nvSpPr>
        <p:spPr>
          <a:xfrm>
            <a:off x="5750569" y="3502985"/>
            <a:ext cx="690113" cy="1006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Arrow: Right 241">
            <a:extLst>
              <a:ext uri="{FF2B5EF4-FFF2-40B4-BE49-F238E27FC236}">
                <a16:creationId xmlns:a16="http://schemas.microsoft.com/office/drawing/2014/main" id="{1588F3B8-535E-DC03-18EC-572DC50F216F}"/>
              </a:ext>
            </a:extLst>
          </p:cNvPr>
          <p:cNvSpPr/>
          <p:nvPr/>
        </p:nvSpPr>
        <p:spPr>
          <a:xfrm>
            <a:off x="7662757" y="3502984"/>
            <a:ext cx="690113" cy="1006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Arrow: Right 242">
            <a:extLst>
              <a:ext uri="{FF2B5EF4-FFF2-40B4-BE49-F238E27FC236}">
                <a16:creationId xmlns:a16="http://schemas.microsoft.com/office/drawing/2014/main" id="{A561D44C-D419-676E-B312-00F93D7FF031}"/>
              </a:ext>
            </a:extLst>
          </p:cNvPr>
          <p:cNvSpPr/>
          <p:nvPr/>
        </p:nvSpPr>
        <p:spPr>
          <a:xfrm>
            <a:off x="9517437" y="3502985"/>
            <a:ext cx="690113" cy="1006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5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F94B8-B6DD-A7CA-4E64-27C91564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4" y="1066722"/>
            <a:ext cx="3154733" cy="4709131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Ingestion and preparation of workflow 1 &amp; 2</a:t>
            </a:r>
          </a:p>
        </p:txBody>
      </p:sp>
      <p:sp>
        <p:nvSpPr>
          <p:cNvPr id="53" name="Rectangle 37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39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41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301CB74-500A-25A1-4DFB-1A375ADE3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284471"/>
              </p:ext>
            </p:extLst>
          </p:nvPr>
        </p:nvGraphicFramePr>
        <p:xfrm>
          <a:off x="4526551" y="1037967"/>
          <a:ext cx="6839842" cy="5312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283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3232-DDBA-2851-BD25-88DE53B9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1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48FC1A-AAD7-6A9E-482A-D3F296563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20" y="3206159"/>
            <a:ext cx="1473320" cy="1440073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E184008-6AA3-BCAD-CB7A-8B3122488E9F}"/>
              </a:ext>
            </a:extLst>
          </p:cNvPr>
          <p:cNvSpPr/>
          <p:nvPr/>
        </p:nvSpPr>
        <p:spPr>
          <a:xfrm>
            <a:off x="402192" y="3618005"/>
            <a:ext cx="977660" cy="48883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LOAD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5E924AE-0A99-F882-C494-C64772733B0A}"/>
              </a:ext>
            </a:extLst>
          </p:cNvPr>
          <p:cNvSpPr/>
          <p:nvPr/>
        </p:nvSpPr>
        <p:spPr>
          <a:xfrm>
            <a:off x="3047625" y="3574873"/>
            <a:ext cx="1193321" cy="64698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LOCAL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E3599A5-44D0-D2BE-CFFD-B6C00110230F}"/>
              </a:ext>
            </a:extLst>
          </p:cNvPr>
          <p:cNvSpPr/>
          <p:nvPr/>
        </p:nvSpPr>
        <p:spPr>
          <a:xfrm>
            <a:off x="6196266" y="3603628"/>
            <a:ext cx="1135811" cy="44569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READ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5063F51-F06B-80B6-1323-3EE59F73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495" y="3018836"/>
            <a:ext cx="2743200" cy="142417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C3CFFC4-D597-E3D1-1E87-D1EAC98E3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02" y="3012416"/>
            <a:ext cx="1743075" cy="1638300"/>
          </a:xfrm>
          <a:prstGeom prst="rect">
            <a:avLst/>
          </a:prstGeom>
        </p:spPr>
      </p:pic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F298C2B-EDF7-1349-A8D7-AC1E33FD28B8}"/>
              </a:ext>
            </a:extLst>
          </p:cNvPr>
          <p:cNvSpPr/>
          <p:nvPr/>
        </p:nvSpPr>
        <p:spPr>
          <a:xfrm>
            <a:off x="11157909" y="2459520"/>
            <a:ext cx="661358" cy="39681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R</a:t>
            </a:r>
          </a:p>
          <a:p>
            <a:pPr algn="ctr"/>
            <a:r>
              <a:rPr lang="en-US"/>
              <a:t>A</a:t>
            </a:r>
          </a:p>
          <a:p>
            <a:pPr algn="ctr"/>
            <a:r>
              <a:rPr lang="en-US"/>
              <a:t>N</a:t>
            </a:r>
          </a:p>
          <a:p>
            <a:pPr algn="ctr"/>
            <a:r>
              <a:rPr lang="en-US"/>
              <a:t>S</a:t>
            </a:r>
          </a:p>
          <a:p>
            <a:pPr algn="ctr"/>
            <a:r>
              <a:rPr lang="en-US"/>
              <a:t>F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R</a:t>
            </a:r>
          </a:p>
          <a:p>
            <a:pPr algn="ctr"/>
            <a:r>
              <a:rPr lang="en-US"/>
              <a:t>M</a:t>
            </a:r>
          </a:p>
          <a:p>
            <a:pPr algn="ctr"/>
            <a:r>
              <a:rPr lang="en-US"/>
              <a:t>A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3BD8CCD-E8E6-E1AF-226B-458E2FCF3EC4}"/>
              </a:ext>
            </a:extLst>
          </p:cNvPr>
          <p:cNvSpPr/>
          <p:nvPr/>
        </p:nvSpPr>
        <p:spPr>
          <a:xfrm>
            <a:off x="10322566" y="3646759"/>
            <a:ext cx="833887" cy="43132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7E55FB14-6327-AFD0-FCFA-67BCA4A5466C}"/>
              </a:ext>
            </a:extLst>
          </p:cNvPr>
          <p:cNvSpPr/>
          <p:nvPr/>
        </p:nvSpPr>
        <p:spPr>
          <a:xfrm>
            <a:off x="10417258" y="5566999"/>
            <a:ext cx="733245" cy="122207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1F7D4-889D-F863-1D21-94AA4295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EFF"/>
                </a:solidFill>
              </a:rPr>
              <a:t>  TRANSFORMATIONS      AND DATAFRAMES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18A5EAA-96DB-2D4D-FF79-648643438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604618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81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17A6-9170-AB3B-45B4-16674F82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WORKFLOW 2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4495C58-BCE8-2647-9F62-594156E1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7" y="2369388"/>
            <a:ext cx="2455652" cy="125658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ADEF0F5-FF8D-2895-D6B7-A0DF96F4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4" y="4744625"/>
            <a:ext cx="3418935" cy="176822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B5A9DCD0-34AA-879B-106A-585760856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965" y="2156154"/>
            <a:ext cx="1869956" cy="1841201"/>
          </a:xfrm>
          <a:prstGeom prst="rect">
            <a:avLst/>
          </a:prstGeom>
        </p:spPr>
      </p:pic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114E1A2-32C6-AECD-0226-D08E5A68A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834" y="2300829"/>
            <a:ext cx="2743200" cy="1537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9" descr="A picture containing text, person, stage&#10;&#10;Description automatically generated">
            <a:extLst>
              <a:ext uri="{FF2B5EF4-FFF2-40B4-BE49-F238E27FC236}">
                <a16:creationId xmlns:a16="http://schemas.microsoft.com/office/drawing/2014/main" id="{AE6809EA-7561-6732-E58C-3891FF112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854" y="4995608"/>
            <a:ext cx="2297502" cy="15106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63D324F-50FB-8D24-5DD1-DDA88F6E5D6C}"/>
              </a:ext>
            </a:extLst>
          </p:cNvPr>
          <p:cNvSpPr/>
          <p:nvPr/>
        </p:nvSpPr>
        <p:spPr>
          <a:xfrm>
            <a:off x="2100294" y="3768930"/>
            <a:ext cx="316303" cy="16390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61445D-4F3F-7FA3-5E29-4CFC6AA6C9C2}"/>
              </a:ext>
            </a:extLst>
          </p:cNvPr>
          <p:cNvSpPr/>
          <p:nvPr/>
        </p:nvSpPr>
        <p:spPr>
          <a:xfrm>
            <a:off x="3838382" y="2913514"/>
            <a:ext cx="977660" cy="316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989CE6-440B-4DD4-E9E2-2A1152AE748A}"/>
              </a:ext>
            </a:extLst>
          </p:cNvPr>
          <p:cNvSpPr/>
          <p:nvPr/>
        </p:nvSpPr>
        <p:spPr>
          <a:xfrm>
            <a:off x="7490231" y="2913513"/>
            <a:ext cx="977660" cy="316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1E54EB-C30F-F654-3B76-74E299219249}"/>
              </a:ext>
            </a:extLst>
          </p:cNvPr>
          <p:cNvSpPr/>
          <p:nvPr/>
        </p:nvSpPr>
        <p:spPr>
          <a:xfrm>
            <a:off x="3982155" y="5515816"/>
            <a:ext cx="977660" cy="316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3F06-5220-F1B8-53DD-C64DB3E0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7349-274C-0DC3-55C1-A4171147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4836"/>
            <a:ext cx="11029615" cy="3893963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endParaRPr lang="en-US" sz="2400" b="1" dirty="0"/>
          </a:p>
          <a:p>
            <a:pPr marL="305435" indent="-305435"/>
            <a:endParaRPr lang="en-US" b="1" dirty="0">
              <a:ea typeface="+mn-lt"/>
              <a:cs typeface="+mn-lt"/>
            </a:endParaRPr>
          </a:p>
          <a:p>
            <a:pPr marL="305435" indent="-305435"/>
            <a:endParaRPr lang="en-US" b="1" dirty="0">
              <a:ea typeface="+mn-lt"/>
              <a:cs typeface="+mn-lt"/>
            </a:endParaRPr>
          </a:p>
          <a:p>
            <a:pPr marL="305435" indent="-305435"/>
            <a:endParaRPr lang="en-US" b="1" dirty="0">
              <a:ea typeface="+mn-lt"/>
              <a:cs typeface="+mn-lt"/>
            </a:endParaRPr>
          </a:p>
          <a:p>
            <a:pPr marL="305435" indent="-305435"/>
            <a:endParaRPr lang="en-US" b="1" dirty="0">
              <a:ea typeface="+mn-lt"/>
              <a:cs typeface="+mn-lt"/>
            </a:endParaRPr>
          </a:p>
          <a:p>
            <a:pPr marL="305435" indent="-305435"/>
            <a:endParaRPr lang="en-US" b="1" dirty="0">
              <a:ea typeface="+mn-lt"/>
              <a:cs typeface="+mn-lt"/>
            </a:endParaRPr>
          </a:p>
          <a:p>
            <a:pPr marL="305435" indent="-305435"/>
            <a:endParaRPr lang="en-US" b="1" dirty="0">
              <a:ea typeface="+mn-lt"/>
              <a:cs typeface="+mn-lt"/>
            </a:endParaRPr>
          </a:p>
          <a:p>
            <a:pPr marL="305435" indent="-305435"/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                 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51229CE-DD23-C584-D66C-45B21CF19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43" y="1956668"/>
            <a:ext cx="2961556" cy="111873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3D58BC3-50C0-F7CA-D4CA-1FDF3A30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138" y="1957028"/>
            <a:ext cx="3089155" cy="1118020"/>
          </a:xfrm>
          <a:prstGeom prst="rect">
            <a:avLst/>
          </a:prstGeom>
        </p:spPr>
      </p:pic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C100A8E-EC5B-05E2-41A2-476B6B623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733" y="3288371"/>
            <a:ext cx="2644536" cy="3358012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C2F16DB-4062-930E-865D-DFC4F6194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90" y="3412287"/>
            <a:ext cx="5210175" cy="78105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EC3E797D-27F5-BD39-9ECF-F54226393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053" y="4499574"/>
            <a:ext cx="5200650" cy="590550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62C70AC6-2DD1-328B-F0E8-A029E4676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5880" y="1838865"/>
            <a:ext cx="4267560" cy="1368725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E890CAD8-1FEA-0C4F-3A05-A1D4C19368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126" y="5321060"/>
            <a:ext cx="5734050" cy="121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221127-253F-E14E-0E51-5274E80FCD24}"/>
              </a:ext>
            </a:extLst>
          </p:cNvPr>
          <p:cNvSpPr txBox="1"/>
          <p:nvPr/>
        </p:nvSpPr>
        <p:spPr>
          <a:xfrm>
            <a:off x="9756475" y="3703608"/>
            <a:ext cx="229750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Based on the Term Deposit column we have categorized the '</a:t>
            </a:r>
            <a:r>
              <a:rPr lang="en-US" b="1" dirty="0" err="1">
                <a:ea typeface="+mn-lt"/>
                <a:cs typeface="+mn-lt"/>
              </a:rPr>
              <a:t>age','loan','education','contact</a:t>
            </a:r>
            <a:r>
              <a:rPr lang="en-US" b="1" dirty="0">
                <a:ea typeface="+mn-lt"/>
                <a:cs typeface="+mn-lt"/>
              </a:rPr>
              <a:t>' column to </a:t>
            </a:r>
            <a:r>
              <a:rPr lang="en-US" b="1" dirty="0" err="1">
                <a:ea typeface="+mn-lt"/>
                <a:cs typeface="+mn-lt"/>
              </a:rPr>
              <a:t>analysed</a:t>
            </a:r>
            <a:r>
              <a:rPr lang="en-US" b="1" dirty="0">
                <a:ea typeface="+mn-lt"/>
                <a:cs typeface="+mn-lt"/>
              </a:rPr>
              <a:t> the which is effective way of </a:t>
            </a:r>
            <a:r>
              <a:rPr lang="en-US" b="1" dirty="0" err="1">
                <a:ea typeface="+mn-lt"/>
                <a:cs typeface="+mn-lt"/>
              </a:rPr>
              <a:t>approch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373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BANKING - ANALYSIS OF BANK MARKETING  TEAM B VAISHALI S SATHYA NARAYANAN  S MANJU R MONISHA K POOJA BEDI  V </vt:lpstr>
      <vt:lpstr>OBJECTIVES</vt:lpstr>
      <vt:lpstr>  TECHNICAL SPECIFICATION  </vt:lpstr>
      <vt:lpstr>                                       ARCHITECTURE</vt:lpstr>
      <vt:lpstr>Ingestion and preparation of workflow 1 &amp; 2</vt:lpstr>
      <vt:lpstr>WORKFLOW 1</vt:lpstr>
      <vt:lpstr>  TRANSFORMATIONS      AND DATAFRAMES</vt:lpstr>
      <vt:lpstr>WORKFLOW 2</vt:lpstr>
      <vt:lpstr>Business perspectives</vt:lpstr>
      <vt:lpstr>PowerPoint Presentation</vt:lpstr>
      <vt:lpstr>Data visualization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264</cp:revision>
  <dcterms:created xsi:type="dcterms:W3CDTF">2022-06-13T06:44:15Z</dcterms:created>
  <dcterms:modified xsi:type="dcterms:W3CDTF">2022-06-15T10:16:09Z</dcterms:modified>
</cp:coreProperties>
</file>