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0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hyperlink" Target="mailto:sathyavani.Sangeetha@gmail.com" TargetMode="Externa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sv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0.png"/><Relationship Id="rId5" Type="http://schemas.openxmlformats.org/officeDocument/2006/relationships/hyperlink" Target="mailto:sathyavani.Sangeetha@gmail.com" TargetMode="External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F30A2-6516-4388-A2E4-A0D4ECA945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32864E51-3EFE-4227-B59C-49A3B70B336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Objective</a:t>
          </a:r>
        </a:p>
      </dgm:t>
    </dgm:pt>
    <dgm:pt modelId="{3B5E1B11-EABA-4FD9-938C-9D7A4EAEB709}" type="parTrans" cxnId="{EB6A136B-6655-4966-88E7-91CA41D9E0C1}">
      <dgm:prSet/>
      <dgm:spPr/>
      <dgm:t>
        <a:bodyPr/>
        <a:lstStyle/>
        <a:p>
          <a:endParaRPr lang="en-IN"/>
        </a:p>
      </dgm:t>
    </dgm:pt>
    <dgm:pt modelId="{BC247484-1A16-49AA-8FFC-E8BD0193C350}" type="sibTrans" cxnId="{EB6A136B-6655-4966-88E7-91CA41D9E0C1}">
      <dgm:prSet/>
      <dgm:spPr/>
      <dgm:t>
        <a:bodyPr/>
        <a:lstStyle/>
        <a:p>
          <a:endParaRPr lang="en-IN"/>
        </a:p>
      </dgm:t>
    </dgm:pt>
    <dgm:pt modelId="{9D954B83-055D-465F-88D8-1F3576679AF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customer segments and develop targeted strategies to improve customer experience and repeat purchases</a:t>
          </a:r>
          <a:endParaRPr lang="en-IN"/>
        </a:p>
      </dgm:t>
    </dgm:pt>
    <dgm:pt modelId="{BB325723-2BCD-4AE6-87DA-2D130895D330}" type="parTrans" cxnId="{51D9BD87-E984-4EE3-9269-AA7E29AB4A7B}">
      <dgm:prSet/>
      <dgm:spPr/>
      <dgm:t>
        <a:bodyPr/>
        <a:lstStyle/>
        <a:p>
          <a:endParaRPr lang="en-IN"/>
        </a:p>
      </dgm:t>
    </dgm:pt>
    <dgm:pt modelId="{68EA9B1B-5B6A-4983-A9A6-8411BBADBBAA}" type="sibTrans" cxnId="{51D9BD87-E984-4EE3-9269-AA7E29AB4A7B}">
      <dgm:prSet/>
      <dgm:spPr/>
      <dgm:t>
        <a:bodyPr/>
        <a:lstStyle/>
        <a:p>
          <a:endParaRPr lang="en-IN"/>
        </a:p>
      </dgm:t>
    </dgm:pt>
    <dgm:pt modelId="{E67C22C4-FE5E-4510-946B-84C752512CA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Business Challenge</a:t>
          </a:r>
        </a:p>
      </dgm:t>
    </dgm:pt>
    <dgm:pt modelId="{B0BCD28B-F792-4E0B-A9D5-0780751399BF}" type="parTrans" cxnId="{F91B8304-C658-49D7-A967-5630829F6CBE}">
      <dgm:prSet/>
      <dgm:spPr/>
      <dgm:t>
        <a:bodyPr/>
        <a:lstStyle/>
        <a:p>
          <a:endParaRPr lang="en-IN"/>
        </a:p>
      </dgm:t>
    </dgm:pt>
    <dgm:pt modelId="{5E15D03C-8E4C-4CE2-A085-284E2E96316B}" type="sibTrans" cxnId="{F91B8304-C658-49D7-A967-5630829F6CBE}">
      <dgm:prSet/>
      <dgm:spPr/>
      <dgm:t>
        <a:bodyPr/>
        <a:lstStyle/>
        <a:p>
          <a:endParaRPr lang="en-IN"/>
        </a:p>
      </dgm:t>
    </dgm:pt>
    <dgm:pt modelId="{96081E25-5DC0-4CFF-9BDB-F5D220BEEE6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retention and engagement are critical for revenue growth</a:t>
          </a:r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8A4979-E6C6-49FC-9ADF-43F488E15875}" type="parTrans" cxnId="{8B4AD3E4-EF71-48DC-9300-3080E4D759A9}">
      <dgm:prSet/>
      <dgm:spPr/>
      <dgm:t>
        <a:bodyPr/>
        <a:lstStyle/>
        <a:p>
          <a:endParaRPr lang="en-IN"/>
        </a:p>
      </dgm:t>
    </dgm:pt>
    <dgm:pt modelId="{7294F427-A52F-43FE-BBAB-212B23BA3B4B}" type="sibTrans" cxnId="{8B4AD3E4-EF71-48DC-9300-3080E4D759A9}">
      <dgm:prSet/>
      <dgm:spPr/>
      <dgm:t>
        <a:bodyPr/>
        <a:lstStyle/>
        <a:p>
          <a:endParaRPr lang="en-IN"/>
        </a:p>
      </dgm:t>
    </dgm:pt>
    <dgm:pt modelId="{85A37C51-7EBA-4054-B296-7B7FDD7D9F78}" type="pres">
      <dgm:prSet presAssocID="{5DAF30A2-6516-4388-A2E4-A0D4ECA9452E}" presName="root" presStyleCnt="0">
        <dgm:presLayoutVars>
          <dgm:dir/>
          <dgm:resizeHandles val="exact"/>
        </dgm:presLayoutVars>
      </dgm:prSet>
      <dgm:spPr/>
    </dgm:pt>
    <dgm:pt modelId="{734283BE-3468-4DF9-AD79-C91205DA2273}" type="pres">
      <dgm:prSet presAssocID="{32864E51-3EFE-4227-B59C-49A3B70B336E}" presName="compNode" presStyleCnt="0"/>
      <dgm:spPr/>
    </dgm:pt>
    <dgm:pt modelId="{AD2BC5AC-8169-4BC6-8F07-BC16BCB39E3E}" type="pres">
      <dgm:prSet presAssocID="{32864E51-3EFE-4227-B59C-49A3B70B3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D3F6698-59F5-4628-81E6-F809B48FEA44}" type="pres">
      <dgm:prSet presAssocID="{32864E51-3EFE-4227-B59C-49A3B70B336E}" presName="iconSpace" presStyleCnt="0"/>
      <dgm:spPr/>
    </dgm:pt>
    <dgm:pt modelId="{DFF2D1F6-A4F9-43D5-BF31-78240AEBE007}" type="pres">
      <dgm:prSet presAssocID="{32864E51-3EFE-4227-B59C-49A3B70B336E}" presName="parTx" presStyleLbl="revTx" presStyleIdx="0" presStyleCnt="4">
        <dgm:presLayoutVars>
          <dgm:chMax val="0"/>
          <dgm:chPref val="0"/>
        </dgm:presLayoutVars>
      </dgm:prSet>
      <dgm:spPr/>
    </dgm:pt>
    <dgm:pt modelId="{BD943432-86BD-44C9-8A16-560D02DB2EE8}" type="pres">
      <dgm:prSet presAssocID="{32864E51-3EFE-4227-B59C-49A3B70B336E}" presName="txSpace" presStyleCnt="0"/>
      <dgm:spPr/>
    </dgm:pt>
    <dgm:pt modelId="{2F16235B-2FF2-44AB-86EC-2AB37F64AB73}" type="pres">
      <dgm:prSet presAssocID="{32864E51-3EFE-4227-B59C-49A3B70B336E}" presName="desTx" presStyleLbl="revTx" presStyleIdx="1" presStyleCnt="4">
        <dgm:presLayoutVars/>
      </dgm:prSet>
      <dgm:spPr/>
    </dgm:pt>
    <dgm:pt modelId="{8941FE39-74C1-48A2-AEBC-47DE54557EEA}" type="pres">
      <dgm:prSet presAssocID="{BC247484-1A16-49AA-8FFC-E8BD0193C350}" presName="sibTrans" presStyleCnt="0"/>
      <dgm:spPr/>
    </dgm:pt>
    <dgm:pt modelId="{0C4E8D46-FB67-4597-88F9-BD5AE2B118DC}" type="pres">
      <dgm:prSet presAssocID="{E67C22C4-FE5E-4510-946B-84C752512CA2}" presName="compNode" presStyleCnt="0"/>
      <dgm:spPr/>
    </dgm:pt>
    <dgm:pt modelId="{D6270BEA-A280-48EB-B190-07ABCDBCC1EF}" type="pres">
      <dgm:prSet presAssocID="{E67C22C4-FE5E-4510-946B-84C752512C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A1B9F3F-251F-4EF9-97AD-E7D4B6862BDB}" type="pres">
      <dgm:prSet presAssocID="{E67C22C4-FE5E-4510-946B-84C752512CA2}" presName="iconSpace" presStyleCnt="0"/>
      <dgm:spPr/>
    </dgm:pt>
    <dgm:pt modelId="{2F49C499-1615-4188-9C13-98593BFEBD74}" type="pres">
      <dgm:prSet presAssocID="{E67C22C4-FE5E-4510-946B-84C752512CA2}" presName="parTx" presStyleLbl="revTx" presStyleIdx="2" presStyleCnt="4">
        <dgm:presLayoutVars>
          <dgm:chMax val="0"/>
          <dgm:chPref val="0"/>
        </dgm:presLayoutVars>
      </dgm:prSet>
      <dgm:spPr/>
    </dgm:pt>
    <dgm:pt modelId="{2C7FEFC7-8C02-4979-8BA9-4FF563021D80}" type="pres">
      <dgm:prSet presAssocID="{E67C22C4-FE5E-4510-946B-84C752512CA2}" presName="txSpace" presStyleCnt="0"/>
      <dgm:spPr/>
    </dgm:pt>
    <dgm:pt modelId="{B9B34278-AF83-4B8A-9255-7D3221D57CC1}" type="pres">
      <dgm:prSet presAssocID="{E67C22C4-FE5E-4510-946B-84C752512CA2}" presName="desTx" presStyleLbl="revTx" presStyleIdx="3" presStyleCnt="4">
        <dgm:presLayoutVars/>
      </dgm:prSet>
      <dgm:spPr/>
    </dgm:pt>
  </dgm:ptLst>
  <dgm:cxnLst>
    <dgm:cxn modelId="{F91B8304-C658-49D7-A967-5630829F6CBE}" srcId="{5DAF30A2-6516-4388-A2E4-A0D4ECA9452E}" destId="{E67C22C4-FE5E-4510-946B-84C752512CA2}" srcOrd="1" destOrd="0" parTransId="{B0BCD28B-F792-4E0B-A9D5-0780751399BF}" sibTransId="{5E15D03C-8E4C-4CE2-A085-284E2E96316B}"/>
    <dgm:cxn modelId="{11604D41-1B5D-483A-A583-257DB1D51B7C}" type="presOf" srcId="{5DAF30A2-6516-4388-A2E4-A0D4ECA9452E}" destId="{85A37C51-7EBA-4054-B296-7B7FDD7D9F78}" srcOrd="0" destOrd="0" presId="urn:microsoft.com/office/officeart/2018/5/layout/CenteredIconLabelDescriptionList"/>
    <dgm:cxn modelId="{01EF1165-4025-4B73-A411-EFDCF6ED98FF}" type="presOf" srcId="{E67C22C4-FE5E-4510-946B-84C752512CA2}" destId="{2F49C499-1615-4188-9C13-98593BFEBD74}" srcOrd="0" destOrd="0" presId="urn:microsoft.com/office/officeart/2018/5/layout/CenteredIconLabelDescriptionList"/>
    <dgm:cxn modelId="{684CAB68-7A20-4212-B964-2A9E765CA178}" type="presOf" srcId="{96081E25-5DC0-4CFF-9BDB-F5D220BEEE6D}" destId="{B9B34278-AF83-4B8A-9255-7D3221D57CC1}" srcOrd="0" destOrd="0" presId="urn:microsoft.com/office/officeart/2018/5/layout/CenteredIconLabelDescriptionList"/>
    <dgm:cxn modelId="{EB6A136B-6655-4966-88E7-91CA41D9E0C1}" srcId="{5DAF30A2-6516-4388-A2E4-A0D4ECA9452E}" destId="{32864E51-3EFE-4227-B59C-49A3B70B336E}" srcOrd="0" destOrd="0" parTransId="{3B5E1B11-EABA-4FD9-938C-9D7A4EAEB709}" sibTransId="{BC247484-1A16-49AA-8FFC-E8BD0193C350}"/>
    <dgm:cxn modelId="{51D9BD87-E984-4EE3-9269-AA7E29AB4A7B}" srcId="{32864E51-3EFE-4227-B59C-49A3B70B336E}" destId="{9D954B83-055D-465F-88D8-1F3576679AFC}" srcOrd="0" destOrd="0" parTransId="{BB325723-2BCD-4AE6-87DA-2D130895D330}" sibTransId="{68EA9B1B-5B6A-4983-A9A6-8411BBADBBAA}"/>
    <dgm:cxn modelId="{8B4AD3E4-EF71-48DC-9300-3080E4D759A9}" srcId="{E67C22C4-FE5E-4510-946B-84C752512CA2}" destId="{96081E25-5DC0-4CFF-9BDB-F5D220BEEE6D}" srcOrd="0" destOrd="0" parTransId="{3E8A4979-E6C6-49FC-9ADF-43F488E15875}" sibTransId="{7294F427-A52F-43FE-BBAB-212B23BA3B4B}"/>
    <dgm:cxn modelId="{EEE92DF0-A159-4EAE-AAAF-36F98D6E5D5C}" type="presOf" srcId="{9D954B83-055D-465F-88D8-1F3576679AFC}" destId="{2F16235B-2FF2-44AB-86EC-2AB37F64AB73}" srcOrd="0" destOrd="0" presId="urn:microsoft.com/office/officeart/2018/5/layout/CenteredIconLabelDescriptionList"/>
    <dgm:cxn modelId="{EE091AFF-A38B-450A-898D-40963553BA6B}" type="presOf" srcId="{32864E51-3EFE-4227-B59C-49A3B70B336E}" destId="{DFF2D1F6-A4F9-43D5-BF31-78240AEBE007}" srcOrd="0" destOrd="0" presId="urn:microsoft.com/office/officeart/2018/5/layout/CenteredIconLabelDescriptionList"/>
    <dgm:cxn modelId="{786586E4-4CAB-4AD1-A42E-B8EEC6D8D047}" type="presParOf" srcId="{85A37C51-7EBA-4054-B296-7B7FDD7D9F78}" destId="{734283BE-3468-4DF9-AD79-C91205DA2273}" srcOrd="0" destOrd="0" presId="urn:microsoft.com/office/officeart/2018/5/layout/CenteredIconLabelDescriptionList"/>
    <dgm:cxn modelId="{F397A79D-4F06-4CBA-BB5C-DB794A6451DC}" type="presParOf" srcId="{734283BE-3468-4DF9-AD79-C91205DA2273}" destId="{AD2BC5AC-8169-4BC6-8F07-BC16BCB39E3E}" srcOrd="0" destOrd="0" presId="urn:microsoft.com/office/officeart/2018/5/layout/CenteredIconLabelDescriptionList"/>
    <dgm:cxn modelId="{533E33D5-6962-42A0-9476-AB60CC72CD4B}" type="presParOf" srcId="{734283BE-3468-4DF9-AD79-C91205DA2273}" destId="{1D3F6698-59F5-4628-81E6-F809B48FEA44}" srcOrd="1" destOrd="0" presId="urn:microsoft.com/office/officeart/2018/5/layout/CenteredIconLabelDescriptionList"/>
    <dgm:cxn modelId="{A6497137-6E6D-45FC-ADB1-901A2972AFDC}" type="presParOf" srcId="{734283BE-3468-4DF9-AD79-C91205DA2273}" destId="{DFF2D1F6-A4F9-43D5-BF31-78240AEBE007}" srcOrd="2" destOrd="0" presId="urn:microsoft.com/office/officeart/2018/5/layout/CenteredIconLabelDescriptionList"/>
    <dgm:cxn modelId="{9DCF1D74-5CA8-42B4-AF1F-B2346A64480D}" type="presParOf" srcId="{734283BE-3468-4DF9-AD79-C91205DA2273}" destId="{BD943432-86BD-44C9-8A16-560D02DB2EE8}" srcOrd="3" destOrd="0" presId="urn:microsoft.com/office/officeart/2018/5/layout/CenteredIconLabelDescriptionList"/>
    <dgm:cxn modelId="{E4CFFAEA-87B4-4BF1-9150-EB0AC2DAD95C}" type="presParOf" srcId="{734283BE-3468-4DF9-AD79-C91205DA2273}" destId="{2F16235B-2FF2-44AB-86EC-2AB37F64AB73}" srcOrd="4" destOrd="0" presId="urn:microsoft.com/office/officeart/2018/5/layout/CenteredIconLabelDescriptionList"/>
    <dgm:cxn modelId="{2F78ABCE-D051-4825-B63C-DB580DB27717}" type="presParOf" srcId="{85A37C51-7EBA-4054-B296-7B7FDD7D9F78}" destId="{8941FE39-74C1-48A2-AEBC-47DE54557EEA}" srcOrd="1" destOrd="0" presId="urn:microsoft.com/office/officeart/2018/5/layout/CenteredIconLabelDescriptionList"/>
    <dgm:cxn modelId="{CAD333E0-A440-492D-ADE0-A591F5B9B843}" type="presParOf" srcId="{85A37C51-7EBA-4054-B296-7B7FDD7D9F78}" destId="{0C4E8D46-FB67-4597-88F9-BD5AE2B118DC}" srcOrd="2" destOrd="0" presId="urn:microsoft.com/office/officeart/2018/5/layout/CenteredIconLabelDescriptionList"/>
    <dgm:cxn modelId="{7BAD79EB-2F58-48A5-9563-700762A9531F}" type="presParOf" srcId="{0C4E8D46-FB67-4597-88F9-BD5AE2B118DC}" destId="{D6270BEA-A280-48EB-B190-07ABCDBCC1EF}" srcOrd="0" destOrd="0" presId="urn:microsoft.com/office/officeart/2018/5/layout/CenteredIconLabelDescriptionList"/>
    <dgm:cxn modelId="{5361D978-EF93-4015-9E6F-6084A2472FBC}" type="presParOf" srcId="{0C4E8D46-FB67-4597-88F9-BD5AE2B118DC}" destId="{EA1B9F3F-251F-4EF9-97AD-E7D4B6862BDB}" srcOrd="1" destOrd="0" presId="urn:microsoft.com/office/officeart/2018/5/layout/CenteredIconLabelDescriptionList"/>
    <dgm:cxn modelId="{9CFECE78-EA1E-4AA8-BE01-2B5AC99110BF}" type="presParOf" srcId="{0C4E8D46-FB67-4597-88F9-BD5AE2B118DC}" destId="{2F49C499-1615-4188-9C13-98593BFEBD74}" srcOrd="2" destOrd="0" presId="urn:microsoft.com/office/officeart/2018/5/layout/CenteredIconLabelDescriptionList"/>
    <dgm:cxn modelId="{FCA9A002-E391-4DE2-B088-EC2D768397BF}" type="presParOf" srcId="{0C4E8D46-FB67-4597-88F9-BD5AE2B118DC}" destId="{2C7FEFC7-8C02-4979-8BA9-4FF563021D80}" srcOrd="3" destOrd="0" presId="urn:microsoft.com/office/officeart/2018/5/layout/CenteredIconLabelDescriptionList"/>
    <dgm:cxn modelId="{897E5878-8218-425D-B87A-7B51514D1759}" type="presParOf" srcId="{0C4E8D46-FB67-4597-88F9-BD5AE2B118DC}" destId="{B9B34278-AF83-4B8A-9255-7D3221D57CC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710104-4B1A-477E-99E9-C85B4FE32B33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286D722-DB13-48B3-9F85-DA6C7990BEA6}">
      <dgm:prSet phldrT="[Text]"/>
      <dgm:spPr/>
      <dgm:t>
        <a:bodyPr/>
        <a:lstStyle/>
        <a:p>
          <a:r>
            <a:rPr lang="en-IN" dirty="0"/>
            <a:t>Key takeaways</a:t>
          </a:r>
        </a:p>
      </dgm:t>
    </dgm:pt>
    <dgm:pt modelId="{35BAC1ED-7773-427E-AA77-9C192D1D5BAD}" type="parTrans" cxnId="{9BC2E6F5-F9EF-4CFE-945A-8A140C234146}">
      <dgm:prSet/>
      <dgm:spPr/>
      <dgm:t>
        <a:bodyPr/>
        <a:lstStyle/>
        <a:p>
          <a:endParaRPr lang="en-IN"/>
        </a:p>
      </dgm:t>
    </dgm:pt>
    <dgm:pt modelId="{138C611A-7A90-4B53-B933-6803988CEE6B}" type="sibTrans" cxnId="{9BC2E6F5-F9EF-4CFE-945A-8A140C234146}">
      <dgm:prSet/>
      <dgm:spPr/>
      <dgm:t>
        <a:bodyPr/>
        <a:lstStyle/>
        <a:p>
          <a:endParaRPr lang="en-IN"/>
        </a:p>
      </dgm:t>
    </dgm:pt>
    <dgm:pt modelId="{F6E2D4C4-7EA7-4445-8EC7-F0C5815CD60B}">
      <dgm:prSet phldrT="[Text]"/>
      <dgm:spPr/>
      <dgm:t>
        <a:bodyPr/>
        <a:lstStyle/>
        <a:p>
          <a:r>
            <a:rPr lang="en-US" dirty="0"/>
            <a:t>Engage high-value customers with exclusive perks</a:t>
          </a:r>
          <a:endParaRPr lang="en-IN" dirty="0"/>
        </a:p>
      </dgm:t>
    </dgm:pt>
    <dgm:pt modelId="{EC30F168-0A32-4E67-A445-1BB224C94CDE}" type="parTrans" cxnId="{AF1A4C56-BA53-49CF-BC5C-42FE7AA44229}">
      <dgm:prSet/>
      <dgm:spPr/>
      <dgm:t>
        <a:bodyPr/>
        <a:lstStyle/>
        <a:p>
          <a:endParaRPr lang="en-IN"/>
        </a:p>
      </dgm:t>
    </dgm:pt>
    <dgm:pt modelId="{5B73B301-D29B-4DF4-BB81-220BAA3B52DD}" type="sibTrans" cxnId="{AF1A4C56-BA53-49CF-BC5C-42FE7AA44229}">
      <dgm:prSet/>
      <dgm:spPr/>
      <dgm:t>
        <a:bodyPr/>
        <a:lstStyle/>
        <a:p>
          <a:endParaRPr lang="en-IN"/>
        </a:p>
      </dgm:t>
    </dgm:pt>
    <dgm:pt modelId="{04FA9B2C-554B-4F1E-9241-452512B6B05F}">
      <dgm:prSet phldrT="[Text]"/>
      <dgm:spPr/>
      <dgm:t>
        <a:bodyPr/>
        <a:lstStyle/>
        <a:p>
          <a:r>
            <a:rPr lang="en-US" dirty="0"/>
            <a:t>Optimize promotions for discount-driven shoppers</a:t>
          </a:r>
          <a:endParaRPr lang="en-IN" dirty="0"/>
        </a:p>
      </dgm:t>
    </dgm:pt>
    <dgm:pt modelId="{82A45282-2351-485B-B5D7-9DEB2F91822C}" type="parTrans" cxnId="{0AD693D6-0254-49BD-8799-CC5313D694C5}">
      <dgm:prSet/>
      <dgm:spPr/>
      <dgm:t>
        <a:bodyPr/>
        <a:lstStyle/>
        <a:p>
          <a:endParaRPr lang="en-IN"/>
        </a:p>
      </dgm:t>
    </dgm:pt>
    <dgm:pt modelId="{274E52D7-4499-4F2D-84D7-40E6A8F3CF91}" type="sibTrans" cxnId="{0AD693D6-0254-49BD-8799-CC5313D694C5}">
      <dgm:prSet/>
      <dgm:spPr/>
      <dgm:t>
        <a:bodyPr/>
        <a:lstStyle/>
        <a:p>
          <a:endParaRPr lang="en-IN"/>
        </a:p>
      </dgm:t>
    </dgm:pt>
    <dgm:pt modelId="{BAD090A2-2597-4ED4-9EF8-31C29A8A11FC}">
      <dgm:prSet phldrT="[Text]"/>
      <dgm:spPr/>
      <dgm:t>
        <a:bodyPr/>
        <a:lstStyle/>
        <a:p>
          <a:r>
            <a:rPr lang="en-US" dirty="0"/>
            <a:t>Implement targeted strategies to boost retention and maximize revenue</a:t>
          </a:r>
          <a:endParaRPr lang="en-IN" dirty="0"/>
        </a:p>
      </dgm:t>
    </dgm:pt>
    <dgm:pt modelId="{2983BB7C-2379-4E5F-8EB1-E77DE49EDE00}" type="parTrans" cxnId="{0CD1DBA8-81C7-4EFB-A275-96976E135CD6}">
      <dgm:prSet/>
      <dgm:spPr/>
      <dgm:t>
        <a:bodyPr/>
        <a:lstStyle/>
        <a:p>
          <a:endParaRPr lang="en-IN"/>
        </a:p>
      </dgm:t>
    </dgm:pt>
    <dgm:pt modelId="{4C2D11FB-DD9C-4A80-8F83-F9EE524CB8EE}" type="sibTrans" cxnId="{0CD1DBA8-81C7-4EFB-A275-96976E135CD6}">
      <dgm:prSet/>
      <dgm:spPr/>
      <dgm:t>
        <a:bodyPr/>
        <a:lstStyle/>
        <a:p>
          <a:endParaRPr lang="en-IN"/>
        </a:p>
      </dgm:t>
    </dgm:pt>
    <dgm:pt modelId="{375A1BEF-82B1-4B46-AE96-4167498DA3E7}">
      <dgm:prSet/>
      <dgm:spPr/>
      <dgm:t>
        <a:bodyPr/>
        <a:lstStyle/>
        <a:p>
          <a:r>
            <a:rPr lang="en-US" dirty="0"/>
            <a:t>Convert occasional buyers into repeat customers</a:t>
          </a:r>
          <a:endParaRPr lang="en-IN" dirty="0"/>
        </a:p>
      </dgm:t>
    </dgm:pt>
    <dgm:pt modelId="{1B8F6C97-344C-494C-821D-79670F6E52FF}" type="parTrans" cxnId="{1586BAF0-88AB-45A3-829D-A7BFA7048D0A}">
      <dgm:prSet/>
      <dgm:spPr/>
      <dgm:t>
        <a:bodyPr/>
        <a:lstStyle/>
        <a:p>
          <a:endParaRPr lang="en-IN"/>
        </a:p>
      </dgm:t>
    </dgm:pt>
    <dgm:pt modelId="{7A6710C1-E17A-4325-898C-66EE794362D1}" type="sibTrans" cxnId="{1586BAF0-88AB-45A3-829D-A7BFA7048D0A}">
      <dgm:prSet/>
      <dgm:spPr/>
      <dgm:t>
        <a:bodyPr/>
        <a:lstStyle/>
        <a:p>
          <a:endParaRPr lang="en-IN"/>
        </a:p>
      </dgm:t>
    </dgm:pt>
    <dgm:pt modelId="{32B3746E-53E8-450A-AE55-0129D52AFE0F}" type="pres">
      <dgm:prSet presAssocID="{54710104-4B1A-477E-99E9-C85B4FE32B33}" presName="composite" presStyleCnt="0">
        <dgm:presLayoutVars>
          <dgm:chMax val="1"/>
          <dgm:dir/>
          <dgm:resizeHandles val="exact"/>
        </dgm:presLayoutVars>
      </dgm:prSet>
      <dgm:spPr/>
    </dgm:pt>
    <dgm:pt modelId="{995D88F7-162C-4FA9-820C-2FF5CC5FCF0B}" type="pres">
      <dgm:prSet presAssocID="{6286D722-DB13-48B3-9F85-DA6C7990BEA6}" presName="roof" presStyleLbl="dkBgShp" presStyleIdx="0" presStyleCnt="2"/>
      <dgm:spPr/>
    </dgm:pt>
    <dgm:pt modelId="{83A76C9C-3F5A-4AF7-87AE-53EA09A1F376}" type="pres">
      <dgm:prSet presAssocID="{6286D722-DB13-48B3-9F85-DA6C7990BEA6}" presName="pillars" presStyleCnt="0"/>
      <dgm:spPr/>
    </dgm:pt>
    <dgm:pt modelId="{DE20F975-47A0-41F2-850C-3464A5B00423}" type="pres">
      <dgm:prSet presAssocID="{6286D722-DB13-48B3-9F85-DA6C7990BEA6}" presName="pillar1" presStyleLbl="node1" presStyleIdx="0" presStyleCnt="4">
        <dgm:presLayoutVars>
          <dgm:bulletEnabled val="1"/>
        </dgm:presLayoutVars>
      </dgm:prSet>
      <dgm:spPr/>
    </dgm:pt>
    <dgm:pt modelId="{871BC064-967A-4213-A1F8-A36F42F30330}" type="pres">
      <dgm:prSet presAssocID="{04FA9B2C-554B-4F1E-9241-452512B6B05F}" presName="pillarX" presStyleLbl="node1" presStyleIdx="1" presStyleCnt="4">
        <dgm:presLayoutVars>
          <dgm:bulletEnabled val="1"/>
        </dgm:presLayoutVars>
      </dgm:prSet>
      <dgm:spPr/>
    </dgm:pt>
    <dgm:pt modelId="{64074AED-E54B-49CE-B5AE-0830B686359F}" type="pres">
      <dgm:prSet presAssocID="{375A1BEF-82B1-4B46-AE96-4167498DA3E7}" presName="pillarX" presStyleLbl="node1" presStyleIdx="2" presStyleCnt="4">
        <dgm:presLayoutVars>
          <dgm:bulletEnabled val="1"/>
        </dgm:presLayoutVars>
      </dgm:prSet>
      <dgm:spPr/>
    </dgm:pt>
    <dgm:pt modelId="{F2B853BC-D4B2-4EF3-A3D3-1A86120C3C0C}" type="pres">
      <dgm:prSet presAssocID="{BAD090A2-2597-4ED4-9EF8-31C29A8A11FC}" presName="pillarX" presStyleLbl="node1" presStyleIdx="3" presStyleCnt="4">
        <dgm:presLayoutVars>
          <dgm:bulletEnabled val="1"/>
        </dgm:presLayoutVars>
      </dgm:prSet>
      <dgm:spPr/>
    </dgm:pt>
    <dgm:pt modelId="{204FC634-1FEA-4D8F-B858-249411B56788}" type="pres">
      <dgm:prSet presAssocID="{6286D722-DB13-48B3-9F85-DA6C7990BEA6}" presName="base" presStyleLbl="dkBgShp" presStyleIdx="1" presStyleCnt="2"/>
      <dgm:spPr/>
    </dgm:pt>
  </dgm:ptLst>
  <dgm:cxnLst>
    <dgm:cxn modelId="{390F8532-56D1-4539-A945-EA0B29E483FB}" type="presOf" srcId="{6286D722-DB13-48B3-9F85-DA6C7990BEA6}" destId="{995D88F7-162C-4FA9-820C-2FF5CC5FCF0B}" srcOrd="0" destOrd="0" presId="urn:microsoft.com/office/officeart/2005/8/layout/hList3"/>
    <dgm:cxn modelId="{6721F336-8C79-4553-B43D-A6578E6192F7}" type="presOf" srcId="{54710104-4B1A-477E-99E9-C85B4FE32B33}" destId="{32B3746E-53E8-450A-AE55-0129D52AFE0F}" srcOrd="0" destOrd="0" presId="urn:microsoft.com/office/officeart/2005/8/layout/hList3"/>
    <dgm:cxn modelId="{6F028643-9F4F-4125-B6A4-C569F4287DAE}" type="presOf" srcId="{BAD090A2-2597-4ED4-9EF8-31C29A8A11FC}" destId="{F2B853BC-D4B2-4EF3-A3D3-1A86120C3C0C}" srcOrd="0" destOrd="0" presId="urn:microsoft.com/office/officeart/2005/8/layout/hList3"/>
    <dgm:cxn modelId="{E968A16F-72E0-4D07-9BB7-C9FCC8849831}" type="presOf" srcId="{04FA9B2C-554B-4F1E-9241-452512B6B05F}" destId="{871BC064-967A-4213-A1F8-A36F42F30330}" srcOrd="0" destOrd="0" presId="urn:microsoft.com/office/officeart/2005/8/layout/hList3"/>
    <dgm:cxn modelId="{AF1A4C56-BA53-49CF-BC5C-42FE7AA44229}" srcId="{6286D722-DB13-48B3-9F85-DA6C7990BEA6}" destId="{F6E2D4C4-7EA7-4445-8EC7-F0C5815CD60B}" srcOrd="0" destOrd="0" parTransId="{EC30F168-0A32-4E67-A445-1BB224C94CDE}" sibTransId="{5B73B301-D29B-4DF4-BB81-220BAA3B52DD}"/>
    <dgm:cxn modelId="{F79DCC90-E476-4C8F-B12B-69CD9970D6AD}" type="presOf" srcId="{F6E2D4C4-7EA7-4445-8EC7-F0C5815CD60B}" destId="{DE20F975-47A0-41F2-850C-3464A5B00423}" srcOrd="0" destOrd="0" presId="urn:microsoft.com/office/officeart/2005/8/layout/hList3"/>
    <dgm:cxn modelId="{0CD1DBA8-81C7-4EFB-A275-96976E135CD6}" srcId="{6286D722-DB13-48B3-9F85-DA6C7990BEA6}" destId="{BAD090A2-2597-4ED4-9EF8-31C29A8A11FC}" srcOrd="3" destOrd="0" parTransId="{2983BB7C-2379-4E5F-8EB1-E77DE49EDE00}" sibTransId="{4C2D11FB-DD9C-4A80-8F83-F9EE524CB8EE}"/>
    <dgm:cxn modelId="{0AD693D6-0254-49BD-8799-CC5313D694C5}" srcId="{6286D722-DB13-48B3-9F85-DA6C7990BEA6}" destId="{04FA9B2C-554B-4F1E-9241-452512B6B05F}" srcOrd="1" destOrd="0" parTransId="{82A45282-2351-485B-B5D7-9DEB2F91822C}" sibTransId="{274E52D7-4499-4F2D-84D7-40E6A8F3CF91}"/>
    <dgm:cxn modelId="{E9CBBCE8-0EF8-42C5-B3AA-4BAAAC226C22}" type="presOf" srcId="{375A1BEF-82B1-4B46-AE96-4167498DA3E7}" destId="{64074AED-E54B-49CE-B5AE-0830B686359F}" srcOrd="0" destOrd="0" presId="urn:microsoft.com/office/officeart/2005/8/layout/hList3"/>
    <dgm:cxn modelId="{1586BAF0-88AB-45A3-829D-A7BFA7048D0A}" srcId="{6286D722-DB13-48B3-9F85-DA6C7990BEA6}" destId="{375A1BEF-82B1-4B46-AE96-4167498DA3E7}" srcOrd="2" destOrd="0" parTransId="{1B8F6C97-344C-494C-821D-79670F6E52FF}" sibTransId="{7A6710C1-E17A-4325-898C-66EE794362D1}"/>
    <dgm:cxn modelId="{9BC2E6F5-F9EF-4CFE-945A-8A140C234146}" srcId="{54710104-4B1A-477E-99E9-C85B4FE32B33}" destId="{6286D722-DB13-48B3-9F85-DA6C7990BEA6}" srcOrd="0" destOrd="0" parTransId="{35BAC1ED-7773-427E-AA77-9C192D1D5BAD}" sibTransId="{138C611A-7A90-4B53-B933-6803988CEE6B}"/>
    <dgm:cxn modelId="{5CE855E8-5140-4FB6-B43F-334F3D51F6B0}" type="presParOf" srcId="{32B3746E-53E8-450A-AE55-0129D52AFE0F}" destId="{995D88F7-162C-4FA9-820C-2FF5CC5FCF0B}" srcOrd="0" destOrd="0" presId="urn:microsoft.com/office/officeart/2005/8/layout/hList3"/>
    <dgm:cxn modelId="{E2D38548-BD26-41B1-A62F-F7EFBEE66E2D}" type="presParOf" srcId="{32B3746E-53E8-450A-AE55-0129D52AFE0F}" destId="{83A76C9C-3F5A-4AF7-87AE-53EA09A1F376}" srcOrd="1" destOrd="0" presId="urn:microsoft.com/office/officeart/2005/8/layout/hList3"/>
    <dgm:cxn modelId="{C7A92641-80E3-439F-941B-8FE9229C5D41}" type="presParOf" srcId="{83A76C9C-3F5A-4AF7-87AE-53EA09A1F376}" destId="{DE20F975-47A0-41F2-850C-3464A5B00423}" srcOrd="0" destOrd="0" presId="urn:microsoft.com/office/officeart/2005/8/layout/hList3"/>
    <dgm:cxn modelId="{109F40F2-680F-41DE-A25D-3166CC0E4FBC}" type="presParOf" srcId="{83A76C9C-3F5A-4AF7-87AE-53EA09A1F376}" destId="{871BC064-967A-4213-A1F8-A36F42F30330}" srcOrd="1" destOrd="0" presId="urn:microsoft.com/office/officeart/2005/8/layout/hList3"/>
    <dgm:cxn modelId="{D1281EB4-2E45-49B5-8DC0-05111BFB5A55}" type="presParOf" srcId="{83A76C9C-3F5A-4AF7-87AE-53EA09A1F376}" destId="{64074AED-E54B-49CE-B5AE-0830B686359F}" srcOrd="2" destOrd="0" presId="urn:microsoft.com/office/officeart/2005/8/layout/hList3"/>
    <dgm:cxn modelId="{17E0E106-B87D-4FB0-9A23-74A58952DDD2}" type="presParOf" srcId="{83A76C9C-3F5A-4AF7-87AE-53EA09A1F376}" destId="{F2B853BC-D4B2-4EF3-A3D3-1A86120C3C0C}" srcOrd="3" destOrd="0" presId="urn:microsoft.com/office/officeart/2005/8/layout/hList3"/>
    <dgm:cxn modelId="{B7878202-6390-4E99-A391-BD79D89529A0}" type="presParOf" srcId="{32B3746E-53E8-450A-AE55-0129D52AFE0F}" destId="{204FC634-1FEA-4D8F-B858-249411B5678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A08C28-C8B4-4E4B-92BA-853D9CA8B7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IN"/>
        </a:p>
      </dgm:t>
    </dgm:pt>
    <dgm:pt modelId="{A245DAB2-5043-43C2-9121-73C1D491721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Launch tailored marketing campaigns</a:t>
          </a:r>
        </a:p>
      </dgm:t>
    </dgm:pt>
    <dgm:pt modelId="{D9669CE1-B07B-410D-A403-06F0E1D0F177}" type="parTrans" cxnId="{14158991-7FFB-4F1E-879B-02100DA27E38}">
      <dgm:prSet/>
      <dgm:spPr/>
      <dgm:t>
        <a:bodyPr/>
        <a:lstStyle/>
        <a:p>
          <a:endParaRPr lang="en-IN"/>
        </a:p>
      </dgm:t>
    </dgm:pt>
    <dgm:pt modelId="{50BC7003-7A53-4DB7-B1AC-F0800A5BD5A0}" type="sibTrans" cxnId="{14158991-7FFB-4F1E-879B-02100DA27E38}">
      <dgm:prSet phldrT="1"/>
      <dgm:spPr/>
      <dgm:t>
        <a:bodyPr/>
        <a:lstStyle/>
        <a:p>
          <a:endParaRPr lang="en-IN"/>
        </a:p>
      </dgm:t>
    </dgm:pt>
    <dgm:pt modelId="{165E9417-8681-4CCA-A681-C1BBF2668FA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Monitor key performance indicators (KPIs)</a:t>
          </a:r>
        </a:p>
      </dgm:t>
    </dgm:pt>
    <dgm:pt modelId="{AB33672D-0D75-4A25-85FC-213710A15731}" type="parTrans" cxnId="{3CC69B27-1C6F-4C77-BFD5-52E715D30F40}">
      <dgm:prSet/>
      <dgm:spPr/>
      <dgm:t>
        <a:bodyPr/>
        <a:lstStyle/>
        <a:p>
          <a:endParaRPr lang="en-IN"/>
        </a:p>
      </dgm:t>
    </dgm:pt>
    <dgm:pt modelId="{6328B318-6EF9-4F36-AEAF-99D75D2D4090}" type="sibTrans" cxnId="{3CC69B27-1C6F-4C77-BFD5-52E715D30F40}">
      <dgm:prSet phldrT="2"/>
      <dgm:spPr/>
      <dgm:t>
        <a:bodyPr/>
        <a:lstStyle/>
        <a:p>
          <a:endParaRPr lang="en-IN"/>
        </a:p>
      </dgm:t>
    </dgm:pt>
    <dgm:pt modelId="{C7CFFE68-EFC3-481A-8FAE-B3FF50136AF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Refine strategies based on customer response</a:t>
          </a:r>
          <a:endParaRPr lang="en-IN"/>
        </a:p>
      </dgm:t>
    </dgm:pt>
    <dgm:pt modelId="{1792A4C2-B9F3-4DDC-9CE4-40898BADB4A2}" type="parTrans" cxnId="{F61198C9-9BB5-433E-A444-140F6CC2A8B9}">
      <dgm:prSet/>
      <dgm:spPr/>
      <dgm:t>
        <a:bodyPr/>
        <a:lstStyle/>
        <a:p>
          <a:endParaRPr lang="en-IN"/>
        </a:p>
      </dgm:t>
    </dgm:pt>
    <dgm:pt modelId="{29D0D5C2-CCE0-44DB-BD65-06B88A86AC17}" type="sibTrans" cxnId="{F61198C9-9BB5-433E-A444-140F6CC2A8B9}">
      <dgm:prSet phldrT="3"/>
      <dgm:spPr/>
      <dgm:t>
        <a:bodyPr/>
        <a:lstStyle/>
        <a:p>
          <a:endParaRPr lang="en-IN"/>
        </a:p>
      </dgm:t>
    </dgm:pt>
    <dgm:pt modelId="{4CADBA51-318C-43C6-A95D-CA4135EE9F3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Drive business growth through data-driven decisions</a:t>
          </a:r>
          <a:endParaRPr lang="en-IN"/>
        </a:p>
      </dgm:t>
    </dgm:pt>
    <dgm:pt modelId="{87B4468A-6F64-44C5-A0D0-E68AF5EE314D}" type="parTrans" cxnId="{6FD56B68-62C5-406D-8BE7-36A5F6C099F2}">
      <dgm:prSet/>
      <dgm:spPr/>
      <dgm:t>
        <a:bodyPr/>
        <a:lstStyle/>
        <a:p>
          <a:endParaRPr lang="en-IN"/>
        </a:p>
      </dgm:t>
    </dgm:pt>
    <dgm:pt modelId="{1F6CAB64-7D53-4A9A-8B93-9B941AFF19DA}" type="sibTrans" cxnId="{6FD56B68-62C5-406D-8BE7-36A5F6C099F2}">
      <dgm:prSet phldrT="4"/>
      <dgm:spPr/>
      <dgm:t>
        <a:bodyPr/>
        <a:lstStyle/>
        <a:p>
          <a:endParaRPr lang="en-IN"/>
        </a:p>
      </dgm:t>
    </dgm:pt>
    <dgm:pt modelId="{808FFAB4-E54B-4456-B84A-C5EEEF8D1D78}" type="pres">
      <dgm:prSet presAssocID="{67A08C28-C8B4-4E4B-92BA-853D9CA8B722}" presName="root" presStyleCnt="0">
        <dgm:presLayoutVars>
          <dgm:dir/>
          <dgm:resizeHandles val="exact"/>
        </dgm:presLayoutVars>
      </dgm:prSet>
      <dgm:spPr/>
    </dgm:pt>
    <dgm:pt modelId="{22ECF77D-1374-4DB9-8BE1-C12EBFBA8342}" type="pres">
      <dgm:prSet presAssocID="{A245DAB2-5043-43C2-9121-73C1D4917215}" presName="compNode" presStyleCnt="0"/>
      <dgm:spPr/>
    </dgm:pt>
    <dgm:pt modelId="{084353CB-24EC-47B9-9FE4-95A8D91A2834}" type="pres">
      <dgm:prSet presAssocID="{A245DAB2-5043-43C2-9121-73C1D49172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5099C09-29F9-4002-84A5-F180595F49B1}" type="pres">
      <dgm:prSet presAssocID="{A245DAB2-5043-43C2-9121-73C1D49172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52D3D29-5D8D-40B2-960A-FFFE4637B9B5}" type="pres">
      <dgm:prSet presAssocID="{A245DAB2-5043-43C2-9121-73C1D4917215}" presName="spaceRect" presStyleCnt="0"/>
      <dgm:spPr/>
    </dgm:pt>
    <dgm:pt modelId="{FA071923-EDC3-40E6-A439-AC62AC615F34}" type="pres">
      <dgm:prSet presAssocID="{A245DAB2-5043-43C2-9121-73C1D4917215}" presName="textRect" presStyleLbl="revTx" presStyleIdx="0" presStyleCnt="4">
        <dgm:presLayoutVars>
          <dgm:chMax val="1"/>
          <dgm:chPref val="1"/>
        </dgm:presLayoutVars>
      </dgm:prSet>
      <dgm:spPr/>
    </dgm:pt>
    <dgm:pt modelId="{A727CBF6-B59E-460D-B8EB-F7E53A68F316}" type="pres">
      <dgm:prSet presAssocID="{50BC7003-7A53-4DB7-B1AC-F0800A5BD5A0}" presName="sibTrans" presStyleCnt="0"/>
      <dgm:spPr/>
    </dgm:pt>
    <dgm:pt modelId="{0C784727-E33A-4FD4-AECA-2851741704B3}" type="pres">
      <dgm:prSet presAssocID="{165E9417-8681-4CCA-A681-C1BBF2668FAF}" presName="compNode" presStyleCnt="0"/>
      <dgm:spPr/>
    </dgm:pt>
    <dgm:pt modelId="{1A1C458F-29FA-4CF9-BCC0-B50B44BC618C}" type="pres">
      <dgm:prSet presAssocID="{165E9417-8681-4CCA-A681-C1BBF2668FA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819D9F-3DF0-4EED-AD39-3AC19BF48088}" type="pres">
      <dgm:prSet presAssocID="{165E9417-8681-4CCA-A681-C1BBF2668F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B67937C-F233-4E11-97A1-6D28BBD0E615}" type="pres">
      <dgm:prSet presAssocID="{165E9417-8681-4CCA-A681-C1BBF2668FAF}" presName="spaceRect" presStyleCnt="0"/>
      <dgm:spPr/>
    </dgm:pt>
    <dgm:pt modelId="{95251CEB-A6C4-44DC-8DB8-95DC742A9996}" type="pres">
      <dgm:prSet presAssocID="{165E9417-8681-4CCA-A681-C1BBF2668FAF}" presName="textRect" presStyleLbl="revTx" presStyleIdx="1" presStyleCnt="4">
        <dgm:presLayoutVars>
          <dgm:chMax val="1"/>
          <dgm:chPref val="1"/>
        </dgm:presLayoutVars>
      </dgm:prSet>
      <dgm:spPr/>
    </dgm:pt>
    <dgm:pt modelId="{504A8F61-3A49-4A96-8E35-C58894724E07}" type="pres">
      <dgm:prSet presAssocID="{6328B318-6EF9-4F36-AEAF-99D75D2D4090}" presName="sibTrans" presStyleCnt="0"/>
      <dgm:spPr/>
    </dgm:pt>
    <dgm:pt modelId="{245FF7B1-1A71-4440-B757-19A5F9B91F93}" type="pres">
      <dgm:prSet presAssocID="{C7CFFE68-EFC3-481A-8FAE-B3FF50136AFD}" presName="compNode" presStyleCnt="0"/>
      <dgm:spPr/>
    </dgm:pt>
    <dgm:pt modelId="{001AD8BA-AA17-4A83-A21A-6FAACBD25B13}" type="pres">
      <dgm:prSet presAssocID="{C7CFFE68-EFC3-481A-8FAE-B3FF50136AF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E8EF6E5-639E-4BF8-9FC9-F0B1DE564AE3}" type="pres">
      <dgm:prSet presAssocID="{C7CFFE68-EFC3-481A-8FAE-B3FF50136A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87A4246-0ACD-46A3-9ECE-29E78684D57A}" type="pres">
      <dgm:prSet presAssocID="{C7CFFE68-EFC3-481A-8FAE-B3FF50136AFD}" presName="spaceRect" presStyleCnt="0"/>
      <dgm:spPr/>
    </dgm:pt>
    <dgm:pt modelId="{0647A74F-E100-4EB6-9A0B-176BECFC8058}" type="pres">
      <dgm:prSet presAssocID="{C7CFFE68-EFC3-481A-8FAE-B3FF50136AFD}" presName="textRect" presStyleLbl="revTx" presStyleIdx="2" presStyleCnt="4">
        <dgm:presLayoutVars>
          <dgm:chMax val="1"/>
          <dgm:chPref val="1"/>
        </dgm:presLayoutVars>
      </dgm:prSet>
      <dgm:spPr/>
    </dgm:pt>
    <dgm:pt modelId="{6E0E052E-1BFA-420F-980D-D09A560FA73F}" type="pres">
      <dgm:prSet presAssocID="{29D0D5C2-CCE0-44DB-BD65-06B88A86AC17}" presName="sibTrans" presStyleCnt="0"/>
      <dgm:spPr/>
    </dgm:pt>
    <dgm:pt modelId="{D34C2191-1D24-49B0-9702-856CF1493421}" type="pres">
      <dgm:prSet presAssocID="{4CADBA51-318C-43C6-A95D-CA4135EE9F32}" presName="compNode" presStyleCnt="0"/>
      <dgm:spPr/>
    </dgm:pt>
    <dgm:pt modelId="{7A93CB30-698A-4C46-8549-730B17AF0342}" type="pres">
      <dgm:prSet presAssocID="{4CADBA51-318C-43C6-A95D-CA4135EE9F3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1D8728-0338-4F99-B515-CFE717A073B8}" type="pres">
      <dgm:prSet presAssocID="{4CADBA51-318C-43C6-A95D-CA4135EE9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604D0A-ECFB-41CD-8374-8ED523B6B0E6}" type="pres">
      <dgm:prSet presAssocID="{4CADBA51-318C-43C6-A95D-CA4135EE9F32}" presName="spaceRect" presStyleCnt="0"/>
      <dgm:spPr/>
    </dgm:pt>
    <dgm:pt modelId="{B1E7B76E-BA2C-498A-94CD-2A4E02331B48}" type="pres">
      <dgm:prSet presAssocID="{4CADBA51-318C-43C6-A95D-CA4135EE9F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C69B27-1C6F-4C77-BFD5-52E715D30F40}" srcId="{67A08C28-C8B4-4E4B-92BA-853D9CA8B722}" destId="{165E9417-8681-4CCA-A681-C1BBF2668FAF}" srcOrd="1" destOrd="0" parTransId="{AB33672D-0D75-4A25-85FC-213710A15731}" sibTransId="{6328B318-6EF9-4F36-AEAF-99D75D2D4090}"/>
    <dgm:cxn modelId="{CAAAFC2C-1C5A-451E-A848-A46F8FA99D35}" type="presOf" srcId="{C7CFFE68-EFC3-481A-8FAE-B3FF50136AFD}" destId="{0647A74F-E100-4EB6-9A0B-176BECFC8058}" srcOrd="0" destOrd="0" presId="urn:microsoft.com/office/officeart/2018/5/layout/IconLeafLabelList"/>
    <dgm:cxn modelId="{6FD56B68-62C5-406D-8BE7-36A5F6C099F2}" srcId="{67A08C28-C8B4-4E4B-92BA-853D9CA8B722}" destId="{4CADBA51-318C-43C6-A95D-CA4135EE9F32}" srcOrd="3" destOrd="0" parTransId="{87B4468A-6F64-44C5-A0D0-E68AF5EE314D}" sibTransId="{1F6CAB64-7D53-4A9A-8B93-9B941AFF19DA}"/>
    <dgm:cxn modelId="{0A3CD179-9EF2-4DAB-8A13-5DF1BE86C7E0}" type="presOf" srcId="{165E9417-8681-4CCA-A681-C1BBF2668FAF}" destId="{95251CEB-A6C4-44DC-8DB8-95DC742A9996}" srcOrd="0" destOrd="0" presId="urn:microsoft.com/office/officeart/2018/5/layout/IconLeafLabelList"/>
    <dgm:cxn modelId="{9F03AA8C-D870-47F1-99F5-E76019CB14B4}" type="presOf" srcId="{67A08C28-C8B4-4E4B-92BA-853D9CA8B722}" destId="{808FFAB4-E54B-4456-B84A-C5EEEF8D1D78}" srcOrd="0" destOrd="0" presId="urn:microsoft.com/office/officeart/2018/5/layout/IconLeafLabelList"/>
    <dgm:cxn modelId="{14158991-7FFB-4F1E-879B-02100DA27E38}" srcId="{67A08C28-C8B4-4E4B-92BA-853D9CA8B722}" destId="{A245DAB2-5043-43C2-9121-73C1D4917215}" srcOrd="0" destOrd="0" parTransId="{D9669CE1-B07B-410D-A403-06F0E1D0F177}" sibTransId="{50BC7003-7A53-4DB7-B1AC-F0800A5BD5A0}"/>
    <dgm:cxn modelId="{F61198C9-9BB5-433E-A444-140F6CC2A8B9}" srcId="{67A08C28-C8B4-4E4B-92BA-853D9CA8B722}" destId="{C7CFFE68-EFC3-481A-8FAE-B3FF50136AFD}" srcOrd="2" destOrd="0" parTransId="{1792A4C2-B9F3-4DDC-9CE4-40898BADB4A2}" sibTransId="{29D0D5C2-CCE0-44DB-BD65-06B88A86AC17}"/>
    <dgm:cxn modelId="{57E4A9EF-CE40-4382-944C-4A202EB6C467}" type="presOf" srcId="{4CADBA51-318C-43C6-A95D-CA4135EE9F32}" destId="{B1E7B76E-BA2C-498A-94CD-2A4E02331B48}" srcOrd="0" destOrd="0" presId="urn:microsoft.com/office/officeart/2018/5/layout/IconLeafLabelList"/>
    <dgm:cxn modelId="{241143F5-B2C0-4F27-9599-41FDFA43CA3E}" type="presOf" srcId="{A245DAB2-5043-43C2-9121-73C1D4917215}" destId="{FA071923-EDC3-40E6-A439-AC62AC615F34}" srcOrd="0" destOrd="0" presId="urn:microsoft.com/office/officeart/2018/5/layout/IconLeafLabelList"/>
    <dgm:cxn modelId="{24A069E8-40D5-43D0-B78C-F12C6F51F6C5}" type="presParOf" srcId="{808FFAB4-E54B-4456-B84A-C5EEEF8D1D78}" destId="{22ECF77D-1374-4DB9-8BE1-C12EBFBA8342}" srcOrd="0" destOrd="0" presId="urn:microsoft.com/office/officeart/2018/5/layout/IconLeafLabelList"/>
    <dgm:cxn modelId="{3179C36E-743E-4C6A-9124-9519806106E9}" type="presParOf" srcId="{22ECF77D-1374-4DB9-8BE1-C12EBFBA8342}" destId="{084353CB-24EC-47B9-9FE4-95A8D91A2834}" srcOrd="0" destOrd="0" presId="urn:microsoft.com/office/officeart/2018/5/layout/IconLeafLabelList"/>
    <dgm:cxn modelId="{43627B4A-14A0-48A6-AA60-50F62B42AE68}" type="presParOf" srcId="{22ECF77D-1374-4DB9-8BE1-C12EBFBA8342}" destId="{C5099C09-29F9-4002-84A5-F180595F49B1}" srcOrd="1" destOrd="0" presId="urn:microsoft.com/office/officeart/2018/5/layout/IconLeafLabelList"/>
    <dgm:cxn modelId="{975FF2B7-819F-4B4F-9F5E-BDA8060902BE}" type="presParOf" srcId="{22ECF77D-1374-4DB9-8BE1-C12EBFBA8342}" destId="{152D3D29-5D8D-40B2-960A-FFFE4637B9B5}" srcOrd="2" destOrd="0" presId="urn:microsoft.com/office/officeart/2018/5/layout/IconLeafLabelList"/>
    <dgm:cxn modelId="{7563BCE2-B8DA-4374-8AA3-C6B57C130FD5}" type="presParOf" srcId="{22ECF77D-1374-4DB9-8BE1-C12EBFBA8342}" destId="{FA071923-EDC3-40E6-A439-AC62AC615F34}" srcOrd="3" destOrd="0" presId="urn:microsoft.com/office/officeart/2018/5/layout/IconLeafLabelList"/>
    <dgm:cxn modelId="{F9EF8DDD-6BCF-4F12-9067-343A98FF3885}" type="presParOf" srcId="{808FFAB4-E54B-4456-B84A-C5EEEF8D1D78}" destId="{A727CBF6-B59E-460D-B8EB-F7E53A68F316}" srcOrd="1" destOrd="0" presId="urn:microsoft.com/office/officeart/2018/5/layout/IconLeafLabelList"/>
    <dgm:cxn modelId="{6C79B41E-A18E-4C26-B8BD-9E0925267E4D}" type="presParOf" srcId="{808FFAB4-E54B-4456-B84A-C5EEEF8D1D78}" destId="{0C784727-E33A-4FD4-AECA-2851741704B3}" srcOrd="2" destOrd="0" presId="urn:microsoft.com/office/officeart/2018/5/layout/IconLeafLabelList"/>
    <dgm:cxn modelId="{323FF26F-CD78-46F2-82B8-2618A28A2210}" type="presParOf" srcId="{0C784727-E33A-4FD4-AECA-2851741704B3}" destId="{1A1C458F-29FA-4CF9-BCC0-B50B44BC618C}" srcOrd="0" destOrd="0" presId="urn:microsoft.com/office/officeart/2018/5/layout/IconLeafLabelList"/>
    <dgm:cxn modelId="{E4787C0C-E8E2-4FBC-8D65-885C1A00082D}" type="presParOf" srcId="{0C784727-E33A-4FD4-AECA-2851741704B3}" destId="{4E819D9F-3DF0-4EED-AD39-3AC19BF48088}" srcOrd="1" destOrd="0" presId="urn:microsoft.com/office/officeart/2018/5/layout/IconLeafLabelList"/>
    <dgm:cxn modelId="{1710C634-B3EE-45FA-BA50-0FC624E506C7}" type="presParOf" srcId="{0C784727-E33A-4FD4-AECA-2851741704B3}" destId="{0B67937C-F233-4E11-97A1-6D28BBD0E615}" srcOrd="2" destOrd="0" presId="urn:microsoft.com/office/officeart/2018/5/layout/IconLeafLabelList"/>
    <dgm:cxn modelId="{4760FC2C-571F-4968-B618-7416039C5143}" type="presParOf" srcId="{0C784727-E33A-4FD4-AECA-2851741704B3}" destId="{95251CEB-A6C4-44DC-8DB8-95DC742A9996}" srcOrd="3" destOrd="0" presId="urn:microsoft.com/office/officeart/2018/5/layout/IconLeafLabelList"/>
    <dgm:cxn modelId="{310AFCBD-1D68-40B4-BF2D-F63DDF42F7FD}" type="presParOf" srcId="{808FFAB4-E54B-4456-B84A-C5EEEF8D1D78}" destId="{504A8F61-3A49-4A96-8E35-C58894724E07}" srcOrd="3" destOrd="0" presId="urn:microsoft.com/office/officeart/2018/5/layout/IconLeafLabelList"/>
    <dgm:cxn modelId="{81192BBC-F6FE-4B43-9BEF-8DEBC51E467C}" type="presParOf" srcId="{808FFAB4-E54B-4456-B84A-C5EEEF8D1D78}" destId="{245FF7B1-1A71-4440-B757-19A5F9B91F93}" srcOrd="4" destOrd="0" presId="urn:microsoft.com/office/officeart/2018/5/layout/IconLeafLabelList"/>
    <dgm:cxn modelId="{0ABD1C60-F106-4FBB-9E2F-1FE518D18C45}" type="presParOf" srcId="{245FF7B1-1A71-4440-B757-19A5F9B91F93}" destId="{001AD8BA-AA17-4A83-A21A-6FAACBD25B13}" srcOrd="0" destOrd="0" presId="urn:microsoft.com/office/officeart/2018/5/layout/IconLeafLabelList"/>
    <dgm:cxn modelId="{DABBEE8B-A893-4754-93D2-9761903A744A}" type="presParOf" srcId="{245FF7B1-1A71-4440-B757-19A5F9B91F93}" destId="{8E8EF6E5-639E-4BF8-9FC9-F0B1DE564AE3}" srcOrd="1" destOrd="0" presId="urn:microsoft.com/office/officeart/2018/5/layout/IconLeafLabelList"/>
    <dgm:cxn modelId="{0F6FB12D-768F-41A5-A3BB-8FB3E96D4125}" type="presParOf" srcId="{245FF7B1-1A71-4440-B757-19A5F9B91F93}" destId="{C87A4246-0ACD-46A3-9ECE-29E78684D57A}" srcOrd="2" destOrd="0" presId="urn:microsoft.com/office/officeart/2018/5/layout/IconLeafLabelList"/>
    <dgm:cxn modelId="{CEB6C14B-D777-4B99-9F7F-4D13F943F81C}" type="presParOf" srcId="{245FF7B1-1A71-4440-B757-19A5F9B91F93}" destId="{0647A74F-E100-4EB6-9A0B-176BECFC8058}" srcOrd="3" destOrd="0" presId="urn:microsoft.com/office/officeart/2018/5/layout/IconLeafLabelList"/>
    <dgm:cxn modelId="{79CB7EE7-F558-4A3B-A6CD-F77640184D51}" type="presParOf" srcId="{808FFAB4-E54B-4456-B84A-C5EEEF8D1D78}" destId="{6E0E052E-1BFA-420F-980D-D09A560FA73F}" srcOrd="5" destOrd="0" presId="urn:microsoft.com/office/officeart/2018/5/layout/IconLeafLabelList"/>
    <dgm:cxn modelId="{244DA296-B9EF-401F-B290-A7999F53A709}" type="presParOf" srcId="{808FFAB4-E54B-4456-B84A-C5EEEF8D1D78}" destId="{D34C2191-1D24-49B0-9702-856CF1493421}" srcOrd="6" destOrd="0" presId="urn:microsoft.com/office/officeart/2018/5/layout/IconLeafLabelList"/>
    <dgm:cxn modelId="{F784C44A-081E-42A2-A112-CFF878B91C92}" type="presParOf" srcId="{D34C2191-1D24-49B0-9702-856CF1493421}" destId="{7A93CB30-698A-4C46-8549-730B17AF0342}" srcOrd="0" destOrd="0" presId="urn:microsoft.com/office/officeart/2018/5/layout/IconLeafLabelList"/>
    <dgm:cxn modelId="{685242BC-185C-42A0-9181-69332061F04E}" type="presParOf" srcId="{D34C2191-1D24-49B0-9702-856CF1493421}" destId="{5A1D8728-0338-4F99-B515-CFE717A073B8}" srcOrd="1" destOrd="0" presId="urn:microsoft.com/office/officeart/2018/5/layout/IconLeafLabelList"/>
    <dgm:cxn modelId="{486A6FB2-28C1-427E-ADD2-D19C761018ED}" type="presParOf" srcId="{D34C2191-1D24-49B0-9702-856CF1493421}" destId="{8D604D0A-ECFB-41CD-8374-8ED523B6B0E6}" srcOrd="2" destOrd="0" presId="urn:microsoft.com/office/officeart/2018/5/layout/IconLeafLabelList"/>
    <dgm:cxn modelId="{083D6D48-8F63-44AF-9EC3-4D4B34F57FAD}" type="presParOf" srcId="{D34C2191-1D24-49B0-9702-856CF1493421}" destId="{B1E7B76E-BA2C-498A-94CD-2A4E02331B4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108BF1-91A5-4950-A3EE-3C93E86479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F970BD5B-CA54-4554-8B4F-3E3A409C8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8884600039</a:t>
          </a:r>
        </a:p>
      </dgm:t>
    </dgm:pt>
    <dgm:pt modelId="{F0AF9FEA-3BB8-496B-9FC7-704EDD28FDDE}" type="parTrans" cxnId="{3A59629F-3B2C-4EC1-9F81-3D68E7B03463}">
      <dgm:prSet/>
      <dgm:spPr/>
      <dgm:t>
        <a:bodyPr/>
        <a:lstStyle/>
        <a:p>
          <a:endParaRPr lang="en-US"/>
        </a:p>
      </dgm:t>
    </dgm:pt>
    <dgm:pt modelId="{A5BACEDB-951B-4AEC-9118-474251D0E04C}" type="sibTrans" cxnId="{3A59629F-3B2C-4EC1-9F81-3D68E7B034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3C885F-5C4E-4B8C-AC1F-BCFF3D1C0C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sathyavani.sangeetha@gmail.com</a:t>
          </a:r>
          <a:endParaRPr lang="en-US" sz="1200" dirty="0">
            <a:solidFill>
              <a:schemeClr val="bg1"/>
            </a:solidFill>
          </a:endParaRPr>
        </a:p>
      </dgm:t>
    </dgm:pt>
    <dgm:pt modelId="{10A005F4-F7A5-453C-B7EF-01E764CA5275}" type="parTrans" cxnId="{F8F233FB-7E36-4A52-BF84-07BF06D8A1D5}">
      <dgm:prSet/>
      <dgm:spPr/>
      <dgm:t>
        <a:bodyPr/>
        <a:lstStyle/>
        <a:p>
          <a:endParaRPr lang="en-US"/>
        </a:p>
      </dgm:t>
    </dgm:pt>
    <dgm:pt modelId="{0115B178-20F8-43C4-96A3-BA5C1D2ADDD4}" type="sibTrans" cxnId="{F8F233FB-7E36-4A52-BF84-07BF06D8A1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C26D10-D121-4B14-9673-194444FE2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linkedin.com/in/sathyavani-k-1b222a5a </a:t>
          </a:r>
        </a:p>
      </dgm:t>
    </dgm:pt>
    <dgm:pt modelId="{3549C47B-3ADF-426F-A25B-4360FD6FD6A0}" type="parTrans" cxnId="{D1FEE0AD-B61A-4ECB-BBA3-D1F6845F094E}">
      <dgm:prSet/>
      <dgm:spPr/>
      <dgm:t>
        <a:bodyPr/>
        <a:lstStyle/>
        <a:p>
          <a:endParaRPr lang="en-US"/>
        </a:p>
      </dgm:t>
    </dgm:pt>
    <dgm:pt modelId="{AC547ED5-351D-46AD-B63A-2776487539DB}" type="sibTrans" cxnId="{D1FEE0AD-B61A-4ECB-BBA3-D1F6845F094E}">
      <dgm:prSet/>
      <dgm:spPr/>
      <dgm:t>
        <a:bodyPr/>
        <a:lstStyle/>
        <a:p>
          <a:endParaRPr lang="en-US"/>
        </a:p>
      </dgm:t>
    </dgm:pt>
    <dgm:pt modelId="{1A8A94C5-12F2-4BCA-BF3A-A38572D600A0}" type="pres">
      <dgm:prSet presAssocID="{00108BF1-91A5-4950-A3EE-3C93E8647972}" presName="root" presStyleCnt="0">
        <dgm:presLayoutVars>
          <dgm:dir/>
          <dgm:resizeHandles val="exact"/>
        </dgm:presLayoutVars>
      </dgm:prSet>
      <dgm:spPr/>
    </dgm:pt>
    <dgm:pt modelId="{CD1E2CA0-7657-4CFF-AC0A-810B1B3B5DCC}" type="pres">
      <dgm:prSet presAssocID="{00108BF1-91A5-4950-A3EE-3C93E8647972}" presName="container" presStyleCnt="0">
        <dgm:presLayoutVars>
          <dgm:dir/>
          <dgm:resizeHandles val="exact"/>
        </dgm:presLayoutVars>
      </dgm:prSet>
      <dgm:spPr/>
    </dgm:pt>
    <dgm:pt modelId="{AC44AE18-F8E9-40EA-9F02-9721ECF51EF9}" type="pres">
      <dgm:prSet presAssocID="{F970BD5B-CA54-4554-8B4F-3E3A409C8ED6}" presName="compNode" presStyleCnt="0"/>
      <dgm:spPr/>
    </dgm:pt>
    <dgm:pt modelId="{C59B6650-6851-426C-80AD-3D19C886C254}" type="pres">
      <dgm:prSet presAssocID="{F970BD5B-CA54-4554-8B4F-3E3A409C8ED6}" presName="iconBgRect" presStyleLbl="bgShp" presStyleIdx="0" presStyleCnt="3"/>
      <dgm:spPr/>
    </dgm:pt>
    <dgm:pt modelId="{A3A6020F-20A9-4D86-AA19-01F40268F407}" type="pres">
      <dgm:prSet presAssocID="{F970BD5B-CA54-4554-8B4F-3E3A409C8ED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55C01802-65EE-431A-8E4D-1951A01E9969}" type="pres">
      <dgm:prSet presAssocID="{F970BD5B-CA54-4554-8B4F-3E3A409C8ED6}" presName="spaceRect" presStyleCnt="0"/>
      <dgm:spPr/>
    </dgm:pt>
    <dgm:pt modelId="{35E40A98-CD41-4526-ADD7-EBBA005DBD12}" type="pres">
      <dgm:prSet presAssocID="{F970BD5B-CA54-4554-8B4F-3E3A409C8ED6}" presName="textRect" presStyleLbl="revTx" presStyleIdx="0" presStyleCnt="3">
        <dgm:presLayoutVars>
          <dgm:chMax val="1"/>
          <dgm:chPref val="1"/>
        </dgm:presLayoutVars>
      </dgm:prSet>
      <dgm:spPr/>
    </dgm:pt>
    <dgm:pt modelId="{7F8318F6-67F9-4A7A-800B-B939B631631F}" type="pres">
      <dgm:prSet presAssocID="{A5BACEDB-951B-4AEC-9118-474251D0E04C}" presName="sibTrans" presStyleLbl="sibTrans2D1" presStyleIdx="0" presStyleCnt="0"/>
      <dgm:spPr/>
    </dgm:pt>
    <dgm:pt modelId="{A39813A1-C224-47CE-BDAE-92A14D7FAF41}" type="pres">
      <dgm:prSet presAssocID="{1A3C885F-5C4E-4B8C-AC1F-BCFF3D1C0C3A}" presName="compNode" presStyleCnt="0"/>
      <dgm:spPr/>
    </dgm:pt>
    <dgm:pt modelId="{2B4148E1-4C4B-4257-993E-6AADADB1E88D}" type="pres">
      <dgm:prSet presAssocID="{1A3C885F-5C4E-4B8C-AC1F-BCFF3D1C0C3A}" presName="iconBgRect" presStyleLbl="bgShp" presStyleIdx="1" presStyleCnt="3"/>
      <dgm:spPr/>
    </dgm:pt>
    <dgm:pt modelId="{756992FC-A032-43D3-A608-09C72BF7484B}" type="pres">
      <dgm:prSet presAssocID="{1A3C885F-5C4E-4B8C-AC1F-BCFF3D1C0C3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4FE73AC-1FFB-459F-B83E-3B0E9D93160A}" type="pres">
      <dgm:prSet presAssocID="{1A3C885F-5C4E-4B8C-AC1F-BCFF3D1C0C3A}" presName="spaceRect" presStyleCnt="0"/>
      <dgm:spPr/>
    </dgm:pt>
    <dgm:pt modelId="{A69C8FCF-A383-458A-8F6C-85366263425D}" type="pres">
      <dgm:prSet presAssocID="{1A3C885F-5C4E-4B8C-AC1F-BCFF3D1C0C3A}" presName="textRect" presStyleLbl="revTx" presStyleIdx="1" presStyleCnt="3" custScaleX="113521">
        <dgm:presLayoutVars>
          <dgm:chMax val="1"/>
          <dgm:chPref val="1"/>
        </dgm:presLayoutVars>
      </dgm:prSet>
      <dgm:spPr/>
    </dgm:pt>
    <dgm:pt modelId="{FAA14184-DDDE-4EE3-A831-283E40777CDD}" type="pres">
      <dgm:prSet presAssocID="{0115B178-20F8-43C4-96A3-BA5C1D2ADDD4}" presName="sibTrans" presStyleLbl="sibTrans2D1" presStyleIdx="0" presStyleCnt="0"/>
      <dgm:spPr/>
    </dgm:pt>
    <dgm:pt modelId="{FE062788-4AFB-4E95-B82C-1EC5C9FE3CAE}" type="pres">
      <dgm:prSet presAssocID="{9FC26D10-D121-4B14-9673-194444FE211D}" presName="compNode" presStyleCnt="0"/>
      <dgm:spPr/>
    </dgm:pt>
    <dgm:pt modelId="{2A3AFD01-9EB5-4CD4-9A9F-E427AC879C79}" type="pres">
      <dgm:prSet presAssocID="{9FC26D10-D121-4B14-9673-194444FE211D}" presName="iconBgRect" presStyleLbl="bgShp" presStyleIdx="2" presStyleCnt="3"/>
      <dgm:spPr/>
    </dgm:pt>
    <dgm:pt modelId="{1DEBD958-36A4-4EAF-91A5-F490F683A90A}" type="pres">
      <dgm:prSet presAssocID="{9FC26D10-D121-4B14-9673-194444FE211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572544F-2214-4A93-B9EA-FBF2E79DEFA1}" type="pres">
      <dgm:prSet presAssocID="{9FC26D10-D121-4B14-9673-194444FE211D}" presName="spaceRect" presStyleCnt="0"/>
      <dgm:spPr/>
    </dgm:pt>
    <dgm:pt modelId="{938DADD0-B4E4-44AA-AEAC-BAE3930F0AEF}" type="pres">
      <dgm:prSet presAssocID="{9FC26D10-D121-4B14-9673-194444FE21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4F8911-9BA4-41D9-87F7-7C4DE160CC87}" type="presOf" srcId="{A5BACEDB-951B-4AEC-9118-474251D0E04C}" destId="{7F8318F6-67F9-4A7A-800B-B939B631631F}" srcOrd="0" destOrd="0" presId="urn:microsoft.com/office/officeart/2018/2/layout/IconCircleList"/>
    <dgm:cxn modelId="{D448F224-2A40-4AF8-AA62-75DD2B64AD66}" type="presOf" srcId="{00108BF1-91A5-4950-A3EE-3C93E8647972}" destId="{1A8A94C5-12F2-4BCA-BF3A-A38572D600A0}" srcOrd="0" destOrd="0" presId="urn:microsoft.com/office/officeart/2018/2/layout/IconCircleList"/>
    <dgm:cxn modelId="{35075166-745E-4586-AEBF-7CC777AC1DFE}" type="presOf" srcId="{F970BD5B-CA54-4554-8B4F-3E3A409C8ED6}" destId="{35E40A98-CD41-4526-ADD7-EBBA005DBD12}" srcOrd="0" destOrd="0" presId="urn:microsoft.com/office/officeart/2018/2/layout/IconCircleList"/>
    <dgm:cxn modelId="{3A59629F-3B2C-4EC1-9F81-3D68E7B03463}" srcId="{00108BF1-91A5-4950-A3EE-3C93E8647972}" destId="{F970BD5B-CA54-4554-8B4F-3E3A409C8ED6}" srcOrd="0" destOrd="0" parTransId="{F0AF9FEA-3BB8-496B-9FC7-704EDD28FDDE}" sibTransId="{A5BACEDB-951B-4AEC-9118-474251D0E04C}"/>
    <dgm:cxn modelId="{D1FEE0AD-B61A-4ECB-BBA3-D1F6845F094E}" srcId="{00108BF1-91A5-4950-A3EE-3C93E8647972}" destId="{9FC26D10-D121-4B14-9673-194444FE211D}" srcOrd="2" destOrd="0" parTransId="{3549C47B-3ADF-426F-A25B-4360FD6FD6A0}" sibTransId="{AC547ED5-351D-46AD-B63A-2776487539DB}"/>
    <dgm:cxn modelId="{3975A0B2-8BC3-43FF-A972-C425C4718E02}" type="presOf" srcId="{1A3C885F-5C4E-4B8C-AC1F-BCFF3D1C0C3A}" destId="{A69C8FCF-A383-458A-8F6C-85366263425D}" srcOrd="0" destOrd="0" presId="urn:microsoft.com/office/officeart/2018/2/layout/IconCircleList"/>
    <dgm:cxn modelId="{D900D5C3-45BA-4FE1-B59E-326603B56BF9}" type="presOf" srcId="{0115B178-20F8-43C4-96A3-BA5C1D2ADDD4}" destId="{FAA14184-DDDE-4EE3-A831-283E40777CDD}" srcOrd="0" destOrd="0" presId="urn:microsoft.com/office/officeart/2018/2/layout/IconCircleList"/>
    <dgm:cxn modelId="{45E7CDEC-B15B-40F4-B483-38CFBC018745}" type="presOf" srcId="{9FC26D10-D121-4B14-9673-194444FE211D}" destId="{938DADD0-B4E4-44AA-AEAC-BAE3930F0AEF}" srcOrd="0" destOrd="0" presId="urn:microsoft.com/office/officeart/2018/2/layout/IconCircleList"/>
    <dgm:cxn modelId="{F8F233FB-7E36-4A52-BF84-07BF06D8A1D5}" srcId="{00108BF1-91A5-4950-A3EE-3C93E8647972}" destId="{1A3C885F-5C4E-4B8C-AC1F-BCFF3D1C0C3A}" srcOrd="1" destOrd="0" parTransId="{10A005F4-F7A5-453C-B7EF-01E764CA5275}" sibTransId="{0115B178-20F8-43C4-96A3-BA5C1D2ADDD4}"/>
    <dgm:cxn modelId="{9019242B-A63C-4E7D-BF21-7538A4B9DB30}" type="presParOf" srcId="{1A8A94C5-12F2-4BCA-BF3A-A38572D600A0}" destId="{CD1E2CA0-7657-4CFF-AC0A-810B1B3B5DCC}" srcOrd="0" destOrd="0" presId="urn:microsoft.com/office/officeart/2018/2/layout/IconCircleList"/>
    <dgm:cxn modelId="{E04D0EBC-4F72-42C5-8EC7-E970EAB2750B}" type="presParOf" srcId="{CD1E2CA0-7657-4CFF-AC0A-810B1B3B5DCC}" destId="{AC44AE18-F8E9-40EA-9F02-9721ECF51EF9}" srcOrd="0" destOrd="0" presId="urn:microsoft.com/office/officeart/2018/2/layout/IconCircleList"/>
    <dgm:cxn modelId="{AA4E90B3-48A7-4656-980C-0DEC831F8E93}" type="presParOf" srcId="{AC44AE18-F8E9-40EA-9F02-9721ECF51EF9}" destId="{C59B6650-6851-426C-80AD-3D19C886C254}" srcOrd="0" destOrd="0" presId="urn:microsoft.com/office/officeart/2018/2/layout/IconCircleList"/>
    <dgm:cxn modelId="{162E273C-9505-4BF0-9487-46AA7484D895}" type="presParOf" srcId="{AC44AE18-F8E9-40EA-9F02-9721ECF51EF9}" destId="{A3A6020F-20A9-4D86-AA19-01F40268F407}" srcOrd="1" destOrd="0" presId="urn:microsoft.com/office/officeart/2018/2/layout/IconCircleList"/>
    <dgm:cxn modelId="{9D21FE90-2121-461A-86E6-F4D496DB2C21}" type="presParOf" srcId="{AC44AE18-F8E9-40EA-9F02-9721ECF51EF9}" destId="{55C01802-65EE-431A-8E4D-1951A01E9969}" srcOrd="2" destOrd="0" presId="urn:microsoft.com/office/officeart/2018/2/layout/IconCircleList"/>
    <dgm:cxn modelId="{B9492EE2-5E80-4594-80D8-34403B9EF1EC}" type="presParOf" srcId="{AC44AE18-F8E9-40EA-9F02-9721ECF51EF9}" destId="{35E40A98-CD41-4526-ADD7-EBBA005DBD12}" srcOrd="3" destOrd="0" presId="urn:microsoft.com/office/officeart/2018/2/layout/IconCircleList"/>
    <dgm:cxn modelId="{180399D2-DCC2-404B-BF3C-5B94249CEDDA}" type="presParOf" srcId="{CD1E2CA0-7657-4CFF-AC0A-810B1B3B5DCC}" destId="{7F8318F6-67F9-4A7A-800B-B939B631631F}" srcOrd="1" destOrd="0" presId="urn:microsoft.com/office/officeart/2018/2/layout/IconCircleList"/>
    <dgm:cxn modelId="{E5024DCD-2037-47CD-8A89-0FD04FF6300A}" type="presParOf" srcId="{CD1E2CA0-7657-4CFF-AC0A-810B1B3B5DCC}" destId="{A39813A1-C224-47CE-BDAE-92A14D7FAF41}" srcOrd="2" destOrd="0" presId="urn:microsoft.com/office/officeart/2018/2/layout/IconCircleList"/>
    <dgm:cxn modelId="{83CD6E73-FD22-4CA9-BFA7-4BA21CA5FE1F}" type="presParOf" srcId="{A39813A1-C224-47CE-BDAE-92A14D7FAF41}" destId="{2B4148E1-4C4B-4257-993E-6AADADB1E88D}" srcOrd="0" destOrd="0" presId="urn:microsoft.com/office/officeart/2018/2/layout/IconCircleList"/>
    <dgm:cxn modelId="{CD8D85E6-8F87-40ED-8172-22C8C155038F}" type="presParOf" srcId="{A39813A1-C224-47CE-BDAE-92A14D7FAF41}" destId="{756992FC-A032-43D3-A608-09C72BF7484B}" srcOrd="1" destOrd="0" presId="urn:microsoft.com/office/officeart/2018/2/layout/IconCircleList"/>
    <dgm:cxn modelId="{9438A04F-1881-4F27-9751-35A1F27C07E9}" type="presParOf" srcId="{A39813A1-C224-47CE-BDAE-92A14D7FAF41}" destId="{D4FE73AC-1FFB-459F-B83E-3B0E9D93160A}" srcOrd="2" destOrd="0" presId="urn:microsoft.com/office/officeart/2018/2/layout/IconCircleList"/>
    <dgm:cxn modelId="{9C2E4C23-549D-4C35-9944-161C64249256}" type="presParOf" srcId="{A39813A1-C224-47CE-BDAE-92A14D7FAF41}" destId="{A69C8FCF-A383-458A-8F6C-85366263425D}" srcOrd="3" destOrd="0" presId="urn:microsoft.com/office/officeart/2018/2/layout/IconCircleList"/>
    <dgm:cxn modelId="{668EC9F8-8344-4D2F-8BF5-3CFD1AC024F5}" type="presParOf" srcId="{CD1E2CA0-7657-4CFF-AC0A-810B1B3B5DCC}" destId="{FAA14184-DDDE-4EE3-A831-283E40777CDD}" srcOrd="3" destOrd="0" presId="urn:microsoft.com/office/officeart/2018/2/layout/IconCircleList"/>
    <dgm:cxn modelId="{82A9CB66-CCAD-4200-BDCF-A8C2D79273E4}" type="presParOf" srcId="{CD1E2CA0-7657-4CFF-AC0A-810B1B3B5DCC}" destId="{FE062788-4AFB-4E95-B82C-1EC5C9FE3CAE}" srcOrd="4" destOrd="0" presId="urn:microsoft.com/office/officeart/2018/2/layout/IconCircleList"/>
    <dgm:cxn modelId="{DBD5A486-917C-48BB-8A79-3CD31F62B213}" type="presParOf" srcId="{FE062788-4AFB-4E95-B82C-1EC5C9FE3CAE}" destId="{2A3AFD01-9EB5-4CD4-9A9F-E427AC879C79}" srcOrd="0" destOrd="0" presId="urn:microsoft.com/office/officeart/2018/2/layout/IconCircleList"/>
    <dgm:cxn modelId="{8BFEA3D9-6C94-4733-815B-E6CAC2FC01D2}" type="presParOf" srcId="{FE062788-4AFB-4E95-B82C-1EC5C9FE3CAE}" destId="{1DEBD958-36A4-4EAF-91A5-F490F683A90A}" srcOrd="1" destOrd="0" presId="urn:microsoft.com/office/officeart/2018/2/layout/IconCircleList"/>
    <dgm:cxn modelId="{C156002A-0949-4E33-94CB-797128A9FA53}" type="presParOf" srcId="{FE062788-4AFB-4E95-B82C-1EC5C9FE3CAE}" destId="{7572544F-2214-4A93-B9EA-FBF2E79DEFA1}" srcOrd="2" destOrd="0" presId="urn:microsoft.com/office/officeart/2018/2/layout/IconCircleList"/>
    <dgm:cxn modelId="{F747041B-7A8A-44B0-B4B1-4DB37C93E383}" type="presParOf" srcId="{FE062788-4AFB-4E95-B82C-1EC5C9FE3CAE}" destId="{938DADD0-B4E4-44AA-AEAC-BAE3930F0A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AA042-05F9-4672-B774-E918CABACB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IN"/>
        </a:p>
      </dgm:t>
    </dgm:pt>
    <dgm:pt modelId="{F3556C3B-6BB5-420E-822A-5BFCF20EB9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</a:t>
          </a:r>
        </a:p>
      </dgm:t>
    </dgm:pt>
    <dgm:pt modelId="{0CE65FB4-D8A5-47E3-B7A6-77815FAB9F92}" type="parTrans" cxnId="{1BB3FAD1-E335-4459-97C8-182A51DE8554}">
      <dgm:prSet/>
      <dgm:spPr/>
      <dgm:t>
        <a:bodyPr/>
        <a:lstStyle/>
        <a:p>
          <a:endParaRPr lang="en-IN"/>
        </a:p>
      </dgm:t>
    </dgm:pt>
    <dgm:pt modelId="{115D7CBA-D7BD-4773-BB69-797868B7E8DD}" type="sibTrans" cxnId="{1BB3FAD1-E335-4459-97C8-182A51DE8554}">
      <dgm:prSet/>
      <dgm:spPr/>
      <dgm:t>
        <a:bodyPr/>
        <a:lstStyle/>
        <a:p>
          <a:endParaRPr lang="en-IN"/>
        </a:p>
      </dgm:t>
    </dgm:pt>
    <dgm:pt modelId="{E1CC85F6-5EFB-44A1-A962-13CCDEDB24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Online retail transaction data</a:t>
          </a:r>
        </a:p>
      </dgm:t>
    </dgm:pt>
    <dgm:pt modelId="{6B522AF7-AF7B-4816-8971-9DE180232375}" type="parTrans" cxnId="{2E76E550-9835-4F38-AE51-8C3536C39A0D}">
      <dgm:prSet/>
      <dgm:spPr/>
      <dgm:t>
        <a:bodyPr/>
        <a:lstStyle/>
        <a:p>
          <a:endParaRPr lang="en-IN"/>
        </a:p>
      </dgm:t>
    </dgm:pt>
    <dgm:pt modelId="{F6C97241-737C-4645-8575-BA20120636AE}" type="sibTrans" cxnId="{2E76E550-9835-4F38-AE51-8C3536C39A0D}">
      <dgm:prSet/>
      <dgm:spPr/>
      <dgm:t>
        <a:bodyPr/>
        <a:lstStyle/>
        <a:p>
          <a:endParaRPr lang="en-IN"/>
        </a:p>
      </dgm:t>
    </dgm:pt>
    <dgm:pt modelId="{045A01C9-AB8F-4D53-868C-6D368D0B42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Technique </a:t>
          </a:r>
        </a:p>
      </dgm:t>
    </dgm:pt>
    <dgm:pt modelId="{132999EC-472A-43DB-BC3D-EDDFD92122FE}" type="parTrans" cxnId="{F81B78EF-64AE-446A-A77E-923C20976081}">
      <dgm:prSet/>
      <dgm:spPr/>
      <dgm:t>
        <a:bodyPr/>
        <a:lstStyle/>
        <a:p>
          <a:endParaRPr lang="en-IN"/>
        </a:p>
      </dgm:t>
    </dgm:pt>
    <dgm:pt modelId="{2C3B31D9-B4D9-47B2-99F6-0FC7335ED9F7}" type="sibTrans" cxnId="{F81B78EF-64AE-446A-A77E-923C20976081}">
      <dgm:prSet/>
      <dgm:spPr/>
      <dgm:t>
        <a:bodyPr/>
        <a:lstStyle/>
        <a:p>
          <a:endParaRPr lang="en-IN"/>
        </a:p>
      </dgm:t>
    </dgm:pt>
    <dgm:pt modelId="{012E5211-BB25-4050-BB08-D191496E29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K-Means clustering</a:t>
          </a:r>
        </a:p>
      </dgm:t>
    </dgm:pt>
    <dgm:pt modelId="{28D24E14-41D7-4099-AB4A-0CBDDEDA2757}" type="parTrans" cxnId="{01B6F1FE-3583-459C-9DAD-1F72F68F6F72}">
      <dgm:prSet/>
      <dgm:spPr/>
      <dgm:t>
        <a:bodyPr/>
        <a:lstStyle/>
        <a:p>
          <a:endParaRPr lang="en-IN"/>
        </a:p>
      </dgm:t>
    </dgm:pt>
    <dgm:pt modelId="{C8C5FEAC-5A89-4D71-BBD2-F3E5529551F6}" type="sibTrans" cxnId="{01B6F1FE-3583-459C-9DAD-1F72F68F6F72}">
      <dgm:prSet/>
      <dgm:spPr/>
      <dgm:t>
        <a:bodyPr/>
        <a:lstStyle/>
        <a:p>
          <a:endParaRPr lang="en-IN"/>
        </a:p>
      </dgm:t>
    </dgm:pt>
    <dgm:pt modelId="{9DC95603-E969-4192-A15F-4B57599C6C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Tools Used / </a:t>
          </a:r>
          <a:r>
            <a:rPr lang="en-IN" b="0" dirty="0"/>
            <a:t>Key Variables Considered</a:t>
          </a:r>
        </a:p>
      </dgm:t>
    </dgm:pt>
    <dgm:pt modelId="{3FB1C06E-6508-4ED4-A300-9E14AF22F434}" type="parTrans" cxnId="{A61AFE2D-9047-4479-9B9B-01F14956A2B6}">
      <dgm:prSet/>
      <dgm:spPr/>
      <dgm:t>
        <a:bodyPr/>
        <a:lstStyle/>
        <a:p>
          <a:endParaRPr lang="en-IN"/>
        </a:p>
      </dgm:t>
    </dgm:pt>
    <dgm:pt modelId="{5F21A880-C21C-4EB7-9993-12F1FD148554}" type="sibTrans" cxnId="{A61AFE2D-9047-4479-9B9B-01F14956A2B6}">
      <dgm:prSet/>
      <dgm:spPr/>
      <dgm:t>
        <a:bodyPr/>
        <a:lstStyle/>
        <a:p>
          <a:endParaRPr lang="en-IN"/>
        </a:p>
      </dgm:t>
    </dgm:pt>
    <dgm:pt modelId="{D47C92C7-5D12-4658-8B07-26C7A5B164F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Python (pandas, scikit-learn, seaborn, matplotlib)</a:t>
          </a:r>
        </a:p>
        <a:p>
          <a:pPr>
            <a:lnSpc>
              <a:spcPct val="100000"/>
            </a:lnSpc>
          </a:pPr>
          <a:r>
            <a:rPr lang="en-US" dirty="0"/>
            <a:t>Recency, Frequency, Monetary Value (RFM Analysis)</a:t>
          </a:r>
          <a:endParaRPr lang="en-IN" dirty="0"/>
        </a:p>
      </dgm:t>
    </dgm:pt>
    <dgm:pt modelId="{2A0EAD20-907C-4019-9539-21BC2468E170}" type="parTrans" cxnId="{C7FF5300-9816-4E31-A7E8-F416685EE994}">
      <dgm:prSet/>
      <dgm:spPr/>
      <dgm:t>
        <a:bodyPr/>
        <a:lstStyle/>
        <a:p>
          <a:endParaRPr lang="en-IN"/>
        </a:p>
      </dgm:t>
    </dgm:pt>
    <dgm:pt modelId="{080A8CFF-F93C-4791-A59F-9683177C7956}" type="sibTrans" cxnId="{C7FF5300-9816-4E31-A7E8-F416685EE994}">
      <dgm:prSet/>
      <dgm:spPr/>
      <dgm:t>
        <a:bodyPr/>
        <a:lstStyle/>
        <a:p>
          <a:endParaRPr lang="en-IN"/>
        </a:p>
      </dgm:t>
    </dgm:pt>
    <dgm:pt modelId="{A631B0E8-F9EF-4037-B72A-8E117747FFBD}" type="pres">
      <dgm:prSet presAssocID="{758AA042-05F9-4672-B774-E918CABACB37}" presName="root" presStyleCnt="0">
        <dgm:presLayoutVars>
          <dgm:dir/>
          <dgm:resizeHandles val="exact"/>
        </dgm:presLayoutVars>
      </dgm:prSet>
      <dgm:spPr/>
    </dgm:pt>
    <dgm:pt modelId="{CD49EFEF-0879-48C0-8B6F-C26E76EC0450}" type="pres">
      <dgm:prSet presAssocID="{F3556C3B-6BB5-420E-822A-5BFCF20EB95E}" presName="compNode" presStyleCnt="0"/>
      <dgm:spPr/>
    </dgm:pt>
    <dgm:pt modelId="{797A7A32-57D9-4EEC-ACE1-3550AD79C24F}" type="pres">
      <dgm:prSet presAssocID="{F3556C3B-6BB5-420E-822A-5BFCF20EB95E}" presName="bgRect" presStyleLbl="bgShp" presStyleIdx="0" presStyleCnt="3"/>
      <dgm:spPr/>
    </dgm:pt>
    <dgm:pt modelId="{84372447-5B4A-4F5B-8020-7CF48FA9C50C}" type="pres">
      <dgm:prSet presAssocID="{F3556C3B-6BB5-420E-822A-5BFCF20EB9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C1BD56-6C26-41F6-81E6-996D9D95AFA9}" type="pres">
      <dgm:prSet presAssocID="{F3556C3B-6BB5-420E-822A-5BFCF20EB95E}" presName="spaceRect" presStyleCnt="0"/>
      <dgm:spPr/>
    </dgm:pt>
    <dgm:pt modelId="{0EEA9AB0-B16C-4CC9-8DFF-C6BE03D0CA44}" type="pres">
      <dgm:prSet presAssocID="{F3556C3B-6BB5-420E-822A-5BFCF20EB95E}" presName="parTx" presStyleLbl="revTx" presStyleIdx="0" presStyleCnt="6">
        <dgm:presLayoutVars>
          <dgm:chMax val="0"/>
          <dgm:chPref val="0"/>
        </dgm:presLayoutVars>
      </dgm:prSet>
      <dgm:spPr/>
    </dgm:pt>
    <dgm:pt modelId="{C1B69385-FD38-45D1-B27A-0378F98E6AAB}" type="pres">
      <dgm:prSet presAssocID="{F3556C3B-6BB5-420E-822A-5BFCF20EB95E}" presName="desTx" presStyleLbl="revTx" presStyleIdx="1" presStyleCnt="6">
        <dgm:presLayoutVars/>
      </dgm:prSet>
      <dgm:spPr/>
    </dgm:pt>
    <dgm:pt modelId="{9E5A4401-9608-4657-A738-287049487E3E}" type="pres">
      <dgm:prSet presAssocID="{115D7CBA-D7BD-4773-BB69-797868B7E8DD}" presName="sibTrans" presStyleCnt="0"/>
      <dgm:spPr/>
    </dgm:pt>
    <dgm:pt modelId="{24B6F290-648B-4B37-9226-50F908552854}" type="pres">
      <dgm:prSet presAssocID="{045A01C9-AB8F-4D53-868C-6D368D0B428A}" presName="compNode" presStyleCnt="0"/>
      <dgm:spPr/>
    </dgm:pt>
    <dgm:pt modelId="{AD1C249D-3C98-457F-91DF-79FE39CD7854}" type="pres">
      <dgm:prSet presAssocID="{045A01C9-AB8F-4D53-868C-6D368D0B428A}" presName="bgRect" presStyleLbl="bgShp" presStyleIdx="1" presStyleCnt="3"/>
      <dgm:spPr/>
    </dgm:pt>
    <dgm:pt modelId="{BFF68E59-7306-4F16-B07F-014B15E69906}" type="pres">
      <dgm:prSet presAssocID="{045A01C9-AB8F-4D53-868C-6D368D0B42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1964A0-FEAE-44D6-B558-EFF3E08F9358}" type="pres">
      <dgm:prSet presAssocID="{045A01C9-AB8F-4D53-868C-6D368D0B428A}" presName="spaceRect" presStyleCnt="0"/>
      <dgm:spPr/>
    </dgm:pt>
    <dgm:pt modelId="{7165E718-2C80-4EC6-B6BA-62AAD0318C43}" type="pres">
      <dgm:prSet presAssocID="{045A01C9-AB8F-4D53-868C-6D368D0B428A}" presName="parTx" presStyleLbl="revTx" presStyleIdx="2" presStyleCnt="6">
        <dgm:presLayoutVars>
          <dgm:chMax val="0"/>
          <dgm:chPref val="0"/>
        </dgm:presLayoutVars>
      </dgm:prSet>
      <dgm:spPr/>
    </dgm:pt>
    <dgm:pt modelId="{BDC9296C-0477-4852-8D1F-2D58EF2DAF9F}" type="pres">
      <dgm:prSet presAssocID="{045A01C9-AB8F-4D53-868C-6D368D0B428A}" presName="desTx" presStyleLbl="revTx" presStyleIdx="3" presStyleCnt="6">
        <dgm:presLayoutVars/>
      </dgm:prSet>
      <dgm:spPr/>
    </dgm:pt>
    <dgm:pt modelId="{7DCA19F5-E542-4681-BF56-04A438BF8C2C}" type="pres">
      <dgm:prSet presAssocID="{2C3B31D9-B4D9-47B2-99F6-0FC7335ED9F7}" presName="sibTrans" presStyleCnt="0"/>
      <dgm:spPr/>
    </dgm:pt>
    <dgm:pt modelId="{1C3EBE62-70A1-4ED6-BD56-48C076600F54}" type="pres">
      <dgm:prSet presAssocID="{9DC95603-E969-4192-A15F-4B57599C6CEB}" presName="compNode" presStyleCnt="0"/>
      <dgm:spPr/>
    </dgm:pt>
    <dgm:pt modelId="{83DF2FDE-4E3B-47D4-8757-CCF7DB7961F1}" type="pres">
      <dgm:prSet presAssocID="{9DC95603-E969-4192-A15F-4B57599C6CEB}" presName="bgRect" presStyleLbl="bgShp" presStyleIdx="2" presStyleCnt="3"/>
      <dgm:spPr/>
    </dgm:pt>
    <dgm:pt modelId="{2087BCF9-DF33-4DE2-84CC-37CA951AFB27}" type="pres">
      <dgm:prSet presAssocID="{9DC95603-E969-4192-A15F-4B57599C6C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7A55AE8-4905-4DE0-825A-68189E78992A}" type="pres">
      <dgm:prSet presAssocID="{9DC95603-E969-4192-A15F-4B57599C6CEB}" presName="spaceRect" presStyleCnt="0"/>
      <dgm:spPr/>
    </dgm:pt>
    <dgm:pt modelId="{F4AC838B-E4E6-40F6-9A8D-0E263C8F0664}" type="pres">
      <dgm:prSet presAssocID="{9DC95603-E969-4192-A15F-4B57599C6CEB}" presName="parTx" presStyleLbl="revTx" presStyleIdx="4" presStyleCnt="6">
        <dgm:presLayoutVars>
          <dgm:chMax val="0"/>
          <dgm:chPref val="0"/>
        </dgm:presLayoutVars>
      </dgm:prSet>
      <dgm:spPr/>
    </dgm:pt>
    <dgm:pt modelId="{88F1FCA3-FD1A-4AA7-9933-27482B466421}" type="pres">
      <dgm:prSet presAssocID="{9DC95603-E969-4192-A15F-4B57599C6CEB}" presName="desTx" presStyleLbl="revTx" presStyleIdx="5" presStyleCnt="6">
        <dgm:presLayoutVars/>
      </dgm:prSet>
      <dgm:spPr/>
    </dgm:pt>
  </dgm:ptLst>
  <dgm:cxnLst>
    <dgm:cxn modelId="{C7FF5300-9816-4E31-A7E8-F416685EE994}" srcId="{9DC95603-E969-4192-A15F-4B57599C6CEB}" destId="{D47C92C7-5D12-4658-8B07-26C7A5B164FE}" srcOrd="0" destOrd="0" parTransId="{2A0EAD20-907C-4019-9539-21BC2468E170}" sibTransId="{080A8CFF-F93C-4791-A59F-9683177C7956}"/>
    <dgm:cxn modelId="{A61AFE2D-9047-4479-9B9B-01F14956A2B6}" srcId="{758AA042-05F9-4672-B774-E918CABACB37}" destId="{9DC95603-E969-4192-A15F-4B57599C6CEB}" srcOrd="2" destOrd="0" parTransId="{3FB1C06E-6508-4ED4-A300-9E14AF22F434}" sibTransId="{5F21A880-C21C-4EB7-9993-12F1FD148554}"/>
    <dgm:cxn modelId="{3553E437-842E-47C4-9A85-AE836C567790}" type="presOf" srcId="{D47C92C7-5D12-4658-8B07-26C7A5B164FE}" destId="{88F1FCA3-FD1A-4AA7-9933-27482B466421}" srcOrd="0" destOrd="0" presId="urn:microsoft.com/office/officeart/2018/2/layout/IconVerticalSolidList"/>
    <dgm:cxn modelId="{AC46A569-19D8-479B-9FB5-76F7AFC37BEA}" type="presOf" srcId="{F3556C3B-6BB5-420E-822A-5BFCF20EB95E}" destId="{0EEA9AB0-B16C-4CC9-8DFF-C6BE03D0CA44}" srcOrd="0" destOrd="0" presId="urn:microsoft.com/office/officeart/2018/2/layout/IconVerticalSolidList"/>
    <dgm:cxn modelId="{2E76E550-9835-4F38-AE51-8C3536C39A0D}" srcId="{F3556C3B-6BB5-420E-822A-5BFCF20EB95E}" destId="{E1CC85F6-5EFB-44A1-A962-13CCDEDB2410}" srcOrd="0" destOrd="0" parTransId="{6B522AF7-AF7B-4816-8971-9DE180232375}" sibTransId="{F6C97241-737C-4645-8575-BA20120636AE}"/>
    <dgm:cxn modelId="{09C4D085-B1F4-4D0E-AB98-640ACCA3F373}" type="presOf" srcId="{E1CC85F6-5EFB-44A1-A962-13CCDEDB2410}" destId="{C1B69385-FD38-45D1-B27A-0378F98E6AAB}" srcOrd="0" destOrd="0" presId="urn:microsoft.com/office/officeart/2018/2/layout/IconVerticalSolidList"/>
    <dgm:cxn modelId="{67E86289-19F8-4CB3-83AE-FA3F5D736184}" type="presOf" srcId="{758AA042-05F9-4672-B774-E918CABACB37}" destId="{A631B0E8-F9EF-4037-B72A-8E117747FFBD}" srcOrd="0" destOrd="0" presId="urn:microsoft.com/office/officeart/2018/2/layout/IconVerticalSolidList"/>
    <dgm:cxn modelId="{D1BCABA2-6B7C-4603-8076-3C07BCFAC41F}" type="presOf" srcId="{9DC95603-E969-4192-A15F-4B57599C6CEB}" destId="{F4AC838B-E4E6-40F6-9A8D-0E263C8F0664}" srcOrd="0" destOrd="0" presId="urn:microsoft.com/office/officeart/2018/2/layout/IconVerticalSolidList"/>
    <dgm:cxn modelId="{EA24E2B5-4581-406F-A71A-562FF1C9FCCD}" type="presOf" srcId="{045A01C9-AB8F-4D53-868C-6D368D0B428A}" destId="{7165E718-2C80-4EC6-B6BA-62AAD0318C43}" srcOrd="0" destOrd="0" presId="urn:microsoft.com/office/officeart/2018/2/layout/IconVerticalSolidList"/>
    <dgm:cxn modelId="{1BB3FAD1-E335-4459-97C8-182A51DE8554}" srcId="{758AA042-05F9-4672-B774-E918CABACB37}" destId="{F3556C3B-6BB5-420E-822A-5BFCF20EB95E}" srcOrd="0" destOrd="0" parTransId="{0CE65FB4-D8A5-47E3-B7A6-77815FAB9F92}" sibTransId="{115D7CBA-D7BD-4773-BB69-797868B7E8DD}"/>
    <dgm:cxn modelId="{F81B78EF-64AE-446A-A77E-923C20976081}" srcId="{758AA042-05F9-4672-B774-E918CABACB37}" destId="{045A01C9-AB8F-4D53-868C-6D368D0B428A}" srcOrd="1" destOrd="0" parTransId="{132999EC-472A-43DB-BC3D-EDDFD92122FE}" sibTransId="{2C3B31D9-B4D9-47B2-99F6-0FC7335ED9F7}"/>
    <dgm:cxn modelId="{545680FC-C9DA-47C0-8E84-022B54FE3C13}" type="presOf" srcId="{012E5211-BB25-4050-BB08-D191496E297C}" destId="{BDC9296C-0477-4852-8D1F-2D58EF2DAF9F}" srcOrd="0" destOrd="0" presId="urn:microsoft.com/office/officeart/2018/2/layout/IconVerticalSolidList"/>
    <dgm:cxn modelId="{01B6F1FE-3583-459C-9DAD-1F72F68F6F72}" srcId="{045A01C9-AB8F-4D53-868C-6D368D0B428A}" destId="{012E5211-BB25-4050-BB08-D191496E297C}" srcOrd="0" destOrd="0" parTransId="{28D24E14-41D7-4099-AB4A-0CBDDEDA2757}" sibTransId="{C8C5FEAC-5A89-4D71-BBD2-F3E5529551F6}"/>
    <dgm:cxn modelId="{50F31D87-F83F-409A-8D4C-D92015C61AA2}" type="presParOf" srcId="{A631B0E8-F9EF-4037-B72A-8E117747FFBD}" destId="{CD49EFEF-0879-48C0-8B6F-C26E76EC0450}" srcOrd="0" destOrd="0" presId="urn:microsoft.com/office/officeart/2018/2/layout/IconVerticalSolidList"/>
    <dgm:cxn modelId="{C0973024-C7F1-4D75-8CB6-FDA1C4F9A51D}" type="presParOf" srcId="{CD49EFEF-0879-48C0-8B6F-C26E76EC0450}" destId="{797A7A32-57D9-4EEC-ACE1-3550AD79C24F}" srcOrd="0" destOrd="0" presId="urn:microsoft.com/office/officeart/2018/2/layout/IconVerticalSolidList"/>
    <dgm:cxn modelId="{DA94A557-1D64-49C4-B579-FAE4B9942236}" type="presParOf" srcId="{CD49EFEF-0879-48C0-8B6F-C26E76EC0450}" destId="{84372447-5B4A-4F5B-8020-7CF48FA9C50C}" srcOrd="1" destOrd="0" presId="urn:microsoft.com/office/officeart/2018/2/layout/IconVerticalSolidList"/>
    <dgm:cxn modelId="{00523E40-8AFE-409A-BCF9-608D4FFEAAE3}" type="presParOf" srcId="{CD49EFEF-0879-48C0-8B6F-C26E76EC0450}" destId="{3EC1BD56-6C26-41F6-81E6-996D9D95AFA9}" srcOrd="2" destOrd="0" presId="urn:microsoft.com/office/officeart/2018/2/layout/IconVerticalSolidList"/>
    <dgm:cxn modelId="{28F44B0D-65C6-482F-AE45-0D9079CADFD0}" type="presParOf" srcId="{CD49EFEF-0879-48C0-8B6F-C26E76EC0450}" destId="{0EEA9AB0-B16C-4CC9-8DFF-C6BE03D0CA44}" srcOrd="3" destOrd="0" presId="urn:microsoft.com/office/officeart/2018/2/layout/IconVerticalSolidList"/>
    <dgm:cxn modelId="{5A0B51A7-528C-4440-9947-C537319C5C86}" type="presParOf" srcId="{CD49EFEF-0879-48C0-8B6F-C26E76EC0450}" destId="{C1B69385-FD38-45D1-B27A-0378F98E6AAB}" srcOrd="4" destOrd="0" presId="urn:microsoft.com/office/officeart/2018/2/layout/IconVerticalSolidList"/>
    <dgm:cxn modelId="{58F6F27C-FF51-4849-9CAF-728047784EE3}" type="presParOf" srcId="{A631B0E8-F9EF-4037-B72A-8E117747FFBD}" destId="{9E5A4401-9608-4657-A738-287049487E3E}" srcOrd="1" destOrd="0" presId="urn:microsoft.com/office/officeart/2018/2/layout/IconVerticalSolidList"/>
    <dgm:cxn modelId="{29876401-7C5E-403E-B38B-B2A890F1550E}" type="presParOf" srcId="{A631B0E8-F9EF-4037-B72A-8E117747FFBD}" destId="{24B6F290-648B-4B37-9226-50F908552854}" srcOrd="2" destOrd="0" presId="urn:microsoft.com/office/officeart/2018/2/layout/IconVerticalSolidList"/>
    <dgm:cxn modelId="{C58FF937-6B65-4B06-B3A4-A0B1C4AD1B33}" type="presParOf" srcId="{24B6F290-648B-4B37-9226-50F908552854}" destId="{AD1C249D-3C98-457F-91DF-79FE39CD7854}" srcOrd="0" destOrd="0" presId="urn:microsoft.com/office/officeart/2018/2/layout/IconVerticalSolidList"/>
    <dgm:cxn modelId="{8C54B311-59F6-4202-9ABD-87F2E783D7A8}" type="presParOf" srcId="{24B6F290-648B-4B37-9226-50F908552854}" destId="{BFF68E59-7306-4F16-B07F-014B15E69906}" srcOrd="1" destOrd="0" presId="urn:microsoft.com/office/officeart/2018/2/layout/IconVerticalSolidList"/>
    <dgm:cxn modelId="{45D594BD-1FFA-4825-9A4C-D442B59A4759}" type="presParOf" srcId="{24B6F290-648B-4B37-9226-50F908552854}" destId="{D21964A0-FEAE-44D6-B558-EFF3E08F9358}" srcOrd="2" destOrd="0" presId="urn:microsoft.com/office/officeart/2018/2/layout/IconVerticalSolidList"/>
    <dgm:cxn modelId="{029D0E5A-63D6-49CA-A82C-9371140CAB48}" type="presParOf" srcId="{24B6F290-648B-4B37-9226-50F908552854}" destId="{7165E718-2C80-4EC6-B6BA-62AAD0318C43}" srcOrd="3" destOrd="0" presId="urn:microsoft.com/office/officeart/2018/2/layout/IconVerticalSolidList"/>
    <dgm:cxn modelId="{3B6AEC30-BAA3-4145-A23F-2AC91D9B42F2}" type="presParOf" srcId="{24B6F290-648B-4B37-9226-50F908552854}" destId="{BDC9296C-0477-4852-8D1F-2D58EF2DAF9F}" srcOrd="4" destOrd="0" presId="urn:microsoft.com/office/officeart/2018/2/layout/IconVerticalSolidList"/>
    <dgm:cxn modelId="{A68830BD-9F28-467C-B1E5-ED47156059DA}" type="presParOf" srcId="{A631B0E8-F9EF-4037-B72A-8E117747FFBD}" destId="{7DCA19F5-E542-4681-BF56-04A438BF8C2C}" srcOrd="3" destOrd="0" presId="urn:microsoft.com/office/officeart/2018/2/layout/IconVerticalSolidList"/>
    <dgm:cxn modelId="{3DD15F37-9D05-4988-834B-9BF5CAF43E8D}" type="presParOf" srcId="{A631B0E8-F9EF-4037-B72A-8E117747FFBD}" destId="{1C3EBE62-70A1-4ED6-BD56-48C076600F54}" srcOrd="4" destOrd="0" presId="urn:microsoft.com/office/officeart/2018/2/layout/IconVerticalSolidList"/>
    <dgm:cxn modelId="{9BB57025-06A0-47F5-9BA2-135E850DE5B7}" type="presParOf" srcId="{1C3EBE62-70A1-4ED6-BD56-48C076600F54}" destId="{83DF2FDE-4E3B-47D4-8757-CCF7DB7961F1}" srcOrd="0" destOrd="0" presId="urn:microsoft.com/office/officeart/2018/2/layout/IconVerticalSolidList"/>
    <dgm:cxn modelId="{85FA84D2-A940-46D4-91F3-37A5C048A2A0}" type="presParOf" srcId="{1C3EBE62-70A1-4ED6-BD56-48C076600F54}" destId="{2087BCF9-DF33-4DE2-84CC-37CA951AFB27}" srcOrd="1" destOrd="0" presId="urn:microsoft.com/office/officeart/2018/2/layout/IconVerticalSolidList"/>
    <dgm:cxn modelId="{374F2298-D5CE-43B7-B4DE-3E73351AD670}" type="presParOf" srcId="{1C3EBE62-70A1-4ED6-BD56-48C076600F54}" destId="{07A55AE8-4905-4DE0-825A-68189E78992A}" srcOrd="2" destOrd="0" presId="urn:microsoft.com/office/officeart/2018/2/layout/IconVerticalSolidList"/>
    <dgm:cxn modelId="{0028D44C-92A7-4625-8B9E-5723E76B1A29}" type="presParOf" srcId="{1C3EBE62-70A1-4ED6-BD56-48C076600F54}" destId="{F4AC838B-E4E6-40F6-9A8D-0E263C8F0664}" srcOrd="3" destOrd="0" presId="urn:microsoft.com/office/officeart/2018/2/layout/IconVerticalSolidList"/>
    <dgm:cxn modelId="{19522B53-451C-4FA2-820C-89F467EC493A}" type="presParOf" srcId="{1C3EBE62-70A1-4ED6-BD56-48C076600F54}" destId="{88F1FCA3-FD1A-4AA7-9933-27482B4664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37924-69BD-4AC0-A2BB-07882E02945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IN"/>
        </a:p>
      </dgm:t>
    </dgm:pt>
    <dgm:pt modelId="{BA60B428-42C1-4BA1-BA45-DF6F84BF50A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Segment 1 &amp; 2</a:t>
          </a:r>
          <a:endParaRPr lang="en-IN" dirty="0"/>
        </a:p>
      </dgm:t>
    </dgm:pt>
    <dgm:pt modelId="{8E467F99-9F98-4081-8E39-0035B27CF7D5}" type="parTrans" cxnId="{37F63525-D931-49B2-82F9-A61983178C13}">
      <dgm:prSet/>
      <dgm:spPr/>
      <dgm:t>
        <a:bodyPr/>
        <a:lstStyle/>
        <a:p>
          <a:endParaRPr lang="en-IN"/>
        </a:p>
      </dgm:t>
    </dgm:pt>
    <dgm:pt modelId="{AFD9D8E0-B66C-416F-AF86-06D6A6093F80}" type="sibTrans" cxnId="{37F63525-D931-49B2-82F9-A61983178C13}">
      <dgm:prSet/>
      <dgm:spPr/>
      <dgm:t>
        <a:bodyPr/>
        <a:lstStyle/>
        <a:p>
          <a:endParaRPr lang="en-IN"/>
        </a:p>
      </dgm:t>
    </dgm:pt>
    <dgm:pt modelId="{4CF16237-D657-454E-B603-5615161252E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High-Value Loyal Customers.</a:t>
          </a:r>
        </a:p>
      </dgm:t>
    </dgm:pt>
    <dgm:pt modelId="{68D41A37-0445-4894-A8F1-B3508A79DF6B}" type="parTrans" cxnId="{680996E6-6AA9-4EEF-800E-48ABCF1DB432}">
      <dgm:prSet/>
      <dgm:spPr/>
      <dgm:t>
        <a:bodyPr/>
        <a:lstStyle/>
        <a:p>
          <a:endParaRPr lang="en-IN"/>
        </a:p>
      </dgm:t>
    </dgm:pt>
    <dgm:pt modelId="{EE5F7FD5-BE4C-40F5-80CD-DFC59368BB87}" type="sibTrans" cxnId="{680996E6-6AA9-4EEF-800E-48ABCF1DB432}">
      <dgm:prSet/>
      <dgm:spPr/>
      <dgm:t>
        <a:bodyPr/>
        <a:lstStyle/>
        <a:p>
          <a:endParaRPr lang="en-IN"/>
        </a:p>
      </dgm:t>
    </dgm:pt>
    <dgm:pt modelId="{BB6FE25C-2684-4ED9-AC5B-BFF310674D7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Discount-Driven Shoppers</a:t>
          </a:r>
        </a:p>
      </dgm:t>
    </dgm:pt>
    <dgm:pt modelId="{97F11FB0-2FF5-4404-BE91-F369F5137A1E}" type="parTrans" cxnId="{F08A87B4-4573-4CB6-8883-D20F4767B879}">
      <dgm:prSet/>
      <dgm:spPr/>
      <dgm:t>
        <a:bodyPr/>
        <a:lstStyle/>
        <a:p>
          <a:endParaRPr lang="en-IN"/>
        </a:p>
      </dgm:t>
    </dgm:pt>
    <dgm:pt modelId="{DE14A120-E83B-47FD-92E7-A5DBE170FC4E}" type="sibTrans" cxnId="{F08A87B4-4573-4CB6-8883-D20F4767B879}">
      <dgm:prSet/>
      <dgm:spPr/>
      <dgm:t>
        <a:bodyPr/>
        <a:lstStyle/>
        <a:p>
          <a:endParaRPr lang="en-IN"/>
        </a:p>
      </dgm:t>
    </dgm:pt>
    <dgm:pt modelId="{FA04903C-1AAE-44A7-B5B9-D07A8D7ACF4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Segment  3 &amp; 4</a:t>
          </a:r>
          <a:endParaRPr lang="en-IN" dirty="0"/>
        </a:p>
      </dgm:t>
    </dgm:pt>
    <dgm:pt modelId="{80721E74-B828-4D64-8A04-CCCA844E4980}" type="parTrans" cxnId="{5729BE97-24E4-4522-9DA8-CAB91E80E901}">
      <dgm:prSet/>
      <dgm:spPr/>
      <dgm:t>
        <a:bodyPr/>
        <a:lstStyle/>
        <a:p>
          <a:endParaRPr lang="en-IN"/>
        </a:p>
      </dgm:t>
    </dgm:pt>
    <dgm:pt modelId="{E3BD987D-6DEB-4ACD-8C20-D6970190D396}" type="sibTrans" cxnId="{5729BE97-24E4-4522-9DA8-CAB91E80E901}">
      <dgm:prSet/>
      <dgm:spPr/>
      <dgm:t>
        <a:bodyPr/>
        <a:lstStyle/>
        <a:p>
          <a:endParaRPr lang="en-IN"/>
        </a:p>
      </dgm:t>
    </dgm:pt>
    <dgm:pt modelId="{6BF4C713-5957-4585-AF8E-154E046B784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Occasional Buyers</a:t>
          </a:r>
        </a:p>
      </dgm:t>
    </dgm:pt>
    <dgm:pt modelId="{132C64A7-599F-4F95-ADCF-7C61A5D756A6}" type="parTrans" cxnId="{402CDBCF-3097-406F-9B3D-91B3BB06EB39}">
      <dgm:prSet/>
      <dgm:spPr/>
      <dgm:t>
        <a:bodyPr/>
        <a:lstStyle/>
        <a:p>
          <a:endParaRPr lang="en-IN"/>
        </a:p>
      </dgm:t>
    </dgm:pt>
    <dgm:pt modelId="{6E11EC29-547C-4E83-B0E3-64D8BA5A60EC}" type="sibTrans" cxnId="{402CDBCF-3097-406F-9B3D-91B3BB06EB39}">
      <dgm:prSet/>
      <dgm:spPr/>
      <dgm:t>
        <a:bodyPr/>
        <a:lstStyle/>
        <a:p>
          <a:endParaRPr lang="en-IN"/>
        </a:p>
      </dgm:t>
    </dgm:pt>
    <dgm:pt modelId="{3155C709-9E86-47FB-A810-041419BAA8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New Customers</a:t>
          </a:r>
        </a:p>
      </dgm:t>
    </dgm:pt>
    <dgm:pt modelId="{94DFE0C0-7F04-4065-8504-FA18031747C2}" type="parTrans" cxnId="{764D5C74-26C5-4B97-90F7-69E869757E1D}">
      <dgm:prSet/>
      <dgm:spPr/>
      <dgm:t>
        <a:bodyPr/>
        <a:lstStyle/>
        <a:p>
          <a:endParaRPr lang="en-IN"/>
        </a:p>
      </dgm:t>
    </dgm:pt>
    <dgm:pt modelId="{42E17353-65AB-4A72-985E-AD66ECA645F1}" type="sibTrans" cxnId="{764D5C74-26C5-4B97-90F7-69E869757E1D}">
      <dgm:prSet/>
      <dgm:spPr/>
      <dgm:t>
        <a:bodyPr/>
        <a:lstStyle/>
        <a:p>
          <a:endParaRPr lang="en-IN"/>
        </a:p>
      </dgm:t>
    </dgm:pt>
    <dgm:pt modelId="{E81BCA85-E724-4381-94CA-6BC80AFA1C9E}" type="pres">
      <dgm:prSet presAssocID="{0B637924-69BD-4AC0-A2BB-07882E02945D}" presName="root" presStyleCnt="0">
        <dgm:presLayoutVars>
          <dgm:dir/>
          <dgm:resizeHandles val="exact"/>
        </dgm:presLayoutVars>
      </dgm:prSet>
      <dgm:spPr/>
    </dgm:pt>
    <dgm:pt modelId="{C8F17812-0C73-442B-9C63-C2CD210229EE}" type="pres">
      <dgm:prSet presAssocID="{BA60B428-42C1-4BA1-BA45-DF6F84BF50AD}" presName="compNode" presStyleCnt="0"/>
      <dgm:spPr/>
    </dgm:pt>
    <dgm:pt modelId="{7828A64F-D13A-490E-BE1D-4853BC6FFEFA}" type="pres">
      <dgm:prSet presAssocID="{BA60B428-42C1-4BA1-BA45-DF6F84BF5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50F664F-0C1B-44B1-B7C4-AEED8E0380EA}" type="pres">
      <dgm:prSet presAssocID="{BA60B428-42C1-4BA1-BA45-DF6F84BF50AD}" presName="iconSpace" presStyleCnt="0"/>
      <dgm:spPr/>
    </dgm:pt>
    <dgm:pt modelId="{9017E94D-CC40-4008-82E6-8C227CB2FF29}" type="pres">
      <dgm:prSet presAssocID="{BA60B428-42C1-4BA1-BA45-DF6F84BF50AD}" presName="parTx" presStyleLbl="revTx" presStyleIdx="0" presStyleCnt="4">
        <dgm:presLayoutVars>
          <dgm:chMax val="0"/>
          <dgm:chPref val="0"/>
        </dgm:presLayoutVars>
      </dgm:prSet>
      <dgm:spPr/>
    </dgm:pt>
    <dgm:pt modelId="{16634BD4-77D7-451E-BB74-F25E74A548D5}" type="pres">
      <dgm:prSet presAssocID="{BA60B428-42C1-4BA1-BA45-DF6F84BF50AD}" presName="txSpace" presStyleCnt="0"/>
      <dgm:spPr/>
    </dgm:pt>
    <dgm:pt modelId="{57379270-AAFD-44DC-88C9-025E8F80C9C5}" type="pres">
      <dgm:prSet presAssocID="{BA60B428-42C1-4BA1-BA45-DF6F84BF50AD}" presName="desTx" presStyleLbl="revTx" presStyleIdx="1" presStyleCnt="4">
        <dgm:presLayoutVars/>
      </dgm:prSet>
      <dgm:spPr/>
    </dgm:pt>
    <dgm:pt modelId="{BB74C4DA-73C3-4D7C-BBBB-D011FF9B2DA0}" type="pres">
      <dgm:prSet presAssocID="{AFD9D8E0-B66C-416F-AF86-06D6A6093F80}" presName="sibTrans" presStyleCnt="0"/>
      <dgm:spPr/>
    </dgm:pt>
    <dgm:pt modelId="{3AD8A80F-5BCE-4547-928C-FD91E0370CE3}" type="pres">
      <dgm:prSet presAssocID="{FA04903C-1AAE-44A7-B5B9-D07A8D7ACF4C}" presName="compNode" presStyleCnt="0"/>
      <dgm:spPr/>
    </dgm:pt>
    <dgm:pt modelId="{BBFC2A74-EF9B-4858-98C2-3A4822FE527C}" type="pres">
      <dgm:prSet presAssocID="{FA04903C-1AAE-44A7-B5B9-D07A8D7ACF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1AC0A5F-7829-4A9C-A3A4-C1B8DE8E5769}" type="pres">
      <dgm:prSet presAssocID="{FA04903C-1AAE-44A7-B5B9-D07A8D7ACF4C}" presName="iconSpace" presStyleCnt="0"/>
      <dgm:spPr/>
    </dgm:pt>
    <dgm:pt modelId="{449D08C9-78CE-4861-A9EF-ADC6C10FDFC5}" type="pres">
      <dgm:prSet presAssocID="{FA04903C-1AAE-44A7-B5B9-D07A8D7ACF4C}" presName="parTx" presStyleLbl="revTx" presStyleIdx="2" presStyleCnt="4">
        <dgm:presLayoutVars>
          <dgm:chMax val="0"/>
          <dgm:chPref val="0"/>
        </dgm:presLayoutVars>
      </dgm:prSet>
      <dgm:spPr/>
    </dgm:pt>
    <dgm:pt modelId="{D64AA87D-B012-4979-9F55-5038B48E410C}" type="pres">
      <dgm:prSet presAssocID="{FA04903C-1AAE-44A7-B5B9-D07A8D7ACF4C}" presName="txSpace" presStyleCnt="0"/>
      <dgm:spPr/>
    </dgm:pt>
    <dgm:pt modelId="{56CFA89D-D048-43ED-B04D-B77068AAAF28}" type="pres">
      <dgm:prSet presAssocID="{FA04903C-1AAE-44A7-B5B9-D07A8D7ACF4C}" presName="desTx" presStyleLbl="revTx" presStyleIdx="3" presStyleCnt="4">
        <dgm:presLayoutVars/>
      </dgm:prSet>
      <dgm:spPr/>
    </dgm:pt>
  </dgm:ptLst>
  <dgm:cxnLst>
    <dgm:cxn modelId="{C3475414-F5A4-4284-B48C-C625D0BEE71C}" type="presOf" srcId="{BB6FE25C-2684-4ED9-AC5B-BFF310674D7E}" destId="{57379270-AAFD-44DC-88C9-025E8F80C9C5}" srcOrd="0" destOrd="1" presId="urn:microsoft.com/office/officeart/2018/2/layout/IconLabelDescriptionList"/>
    <dgm:cxn modelId="{5777B817-A733-40B2-8A23-6F3E9C490C51}" type="presOf" srcId="{6BF4C713-5957-4585-AF8E-154E046B7845}" destId="{56CFA89D-D048-43ED-B04D-B77068AAAF28}" srcOrd="0" destOrd="0" presId="urn:microsoft.com/office/officeart/2018/2/layout/IconLabelDescriptionList"/>
    <dgm:cxn modelId="{CE5EDC23-91FE-4DE8-B0C6-1ED2B4F99D82}" type="presOf" srcId="{4CF16237-D657-454E-B603-5615161252EA}" destId="{57379270-AAFD-44DC-88C9-025E8F80C9C5}" srcOrd="0" destOrd="0" presId="urn:microsoft.com/office/officeart/2018/2/layout/IconLabelDescriptionList"/>
    <dgm:cxn modelId="{37F63525-D931-49B2-82F9-A61983178C13}" srcId="{0B637924-69BD-4AC0-A2BB-07882E02945D}" destId="{BA60B428-42C1-4BA1-BA45-DF6F84BF50AD}" srcOrd="0" destOrd="0" parTransId="{8E467F99-9F98-4081-8E39-0035B27CF7D5}" sibTransId="{AFD9D8E0-B66C-416F-AF86-06D6A6093F80}"/>
    <dgm:cxn modelId="{764D5C74-26C5-4B97-90F7-69E869757E1D}" srcId="{FA04903C-1AAE-44A7-B5B9-D07A8D7ACF4C}" destId="{3155C709-9E86-47FB-A810-041419BAA8C8}" srcOrd="1" destOrd="0" parTransId="{94DFE0C0-7F04-4065-8504-FA18031747C2}" sibTransId="{42E17353-65AB-4A72-985E-AD66ECA645F1}"/>
    <dgm:cxn modelId="{11A46374-1B52-4EFF-828B-87B13D6265D4}" type="presOf" srcId="{3155C709-9E86-47FB-A810-041419BAA8C8}" destId="{56CFA89D-D048-43ED-B04D-B77068AAAF28}" srcOrd="0" destOrd="1" presId="urn:microsoft.com/office/officeart/2018/2/layout/IconLabelDescriptionList"/>
    <dgm:cxn modelId="{5729BE97-24E4-4522-9DA8-CAB91E80E901}" srcId="{0B637924-69BD-4AC0-A2BB-07882E02945D}" destId="{FA04903C-1AAE-44A7-B5B9-D07A8D7ACF4C}" srcOrd="1" destOrd="0" parTransId="{80721E74-B828-4D64-8A04-CCCA844E4980}" sibTransId="{E3BD987D-6DEB-4ACD-8C20-D6970190D396}"/>
    <dgm:cxn modelId="{F2CD4DA5-D852-4C67-80FD-13760FBDF1A3}" type="presOf" srcId="{BA60B428-42C1-4BA1-BA45-DF6F84BF50AD}" destId="{9017E94D-CC40-4008-82E6-8C227CB2FF29}" srcOrd="0" destOrd="0" presId="urn:microsoft.com/office/officeart/2018/2/layout/IconLabelDescriptionList"/>
    <dgm:cxn modelId="{C7F743A6-FFA8-430D-911A-63843FC3A6FD}" type="presOf" srcId="{0B637924-69BD-4AC0-A2BB-07882E02945D}" destId="{E81BCA85-E724-4381-94CA-6BC80AFA1C9E}" srcOrd="0" destOrd="0" presId="urn:microsoft.com/office/officeart/2018/2/layout/IconLabelDescriptionList"/>
    <dgm:cxn modelId="{F08A87B4-4573-4CB6-8883-D20F4767B879}" srcId="{BA60B428-42C1-4BA1-BA45-DF6F84BF50AD}" destId="{BB6FE25C-2684-4ED9-AC5B-BFF310674D7E}" srcOrd="1" destOrd="0" parTransId="{97F11FB0-2FF5-4404-BE91-F369F5137A1E}" sibTransId="{DE14A120-E83B-47FD-92E7-A5DBE170FC4E}"/>
    <dgm:cxn modelId="{7E744AC1-9BDD-49DC-9394-26E582006B44}" type="presOf" srcId="{FA04903C-1AAE-44A7-B5B9-D07A8D7ACF4C}" destId="{449D08C9-78CE-4861-A9EF-ADC6C10FDFC5}" srcOrd="0" destOrd="0" presId="urn:microsoft.com/office/officeart/2018/2/layout/IconLabelDescriptionList"/>
    <dgm:cxn modelId="{402CDBCF-3097-406F-9B3D-91B3BB06EB39}" srcId="{FA04903C-1AAE-44A7-B5B9-D07A8D7ACF4C}" destId="{6BF4C713-5957-4585-AF8E-154E046B7845}" srcOrd="0" destOrd="0" parTransId="{132C64A7-599F-4F95-ADCF-7C61A5D756A6}" sibTransId="{6E11EC29-547C-4E83-B0E3-64D8BA5A60EC}"/>
    <dgm:cxn modelId="{680996E6-6AA9-4EEF-800E-48ABCF1DB432}" srcId="{BA60B428-42C1-4BA1-BA45-DF6F84BF50AD}" destId="{4CF16237-D657-454E-B603-5615161252EA}" srcOrd="0" destOrd="0" parTransId="{68D41A37-0445-4894-A8F1-B3508A79DF6B}" sibTransId="{EE5F7FD5-BE4C-40F5-80CD-DFC59368BB87}"/>
    <dgm:cxn modelId="{4D99FEDE-BC28-4582-ADF2-7E86C796B339}" type="presParOf" srcId="{E81BCA85-E724-4381-94CA-6BC80AFA1C9E}" destId="{C8F17812-0C73-442B-9C63-C2CD210229EE}" srcOrd="0" destOrd="0" presId="urn:microsoft.com/office/officeart/2018/2/layout/IconLabelDescriptionList"/>
    <dgm:cxn modelId="{031D7DC3-11AA-4CCB-B44D-35F0EEB86270}" type="presParOf" srcId="{C8F17812-0C73-442B-9C63-C2CD210229EE}" destId="{7828A64F-D13A-490E-BE1D-4853BC6FFEFA}" srcOrd="0" destOrd="0" presId="urn:microsoft.com/office/officeart/2018/2/layout/IconLabelDescriptionList"/>
    <dgm:cxn modelId="{BDE4A222-1B50-4F28-8E20-E236C2E6D133}" type="presParOf" srcId="{C8F17812-0C73-442B-9C63-C2CD210229EE}" destId="{750F664F-0C1B-44B1-B7C4-AEED8E0380EA}" srcOrd="1" destOrd="0" presId="urn:microsoft.com/office/officeart/2018/2/layout/IconLabelDescriptionList"/>
    <dgm:cxn modelId="{E63C10CB-EFC9-4AF1-A50C-70BAB1E98EEB}" type="presParOf" srcId="{C8F17812-0C73-442B-9C63-C2CD210229EE}" destId="{9017E94D-CC40-4008-82E6-8C227CB2FF29}" srcOrd="2" destOrd="0" presId="urn:microsoft.com/office/officeart/2018/2/layout/IconLabelDescriptionList"/>
    <dgm:cxn modelId="{AA615E37-E75F-4336-B55F-4770A3DA2A61}" type="presParOf" srcId="{C8F17812-0C73-442B-9C63-C2CD210229EE}" destId="{16634BD4-77D7-451E-BB74-F25E74A548D5}" srcOrd="3" destOrd="0" presId="urn:microsoft.com/office/officeart/2018/2/layout/IconLabelDescriptionList"/>
    <dgm:cxn modelId="{8DF7920E-5A88-4251-9DD4-9B2DECA298E3}" type="presParOf" srcId="{C8F17812-0C73-442B-9C63-C2CD210229EE}" destId="{57379270-AAFD-44DC-88C9-025E8F80C9C5}" srcOrd="4" destOrd="0" presId="urn:microsoft.com/office/officeart/2018/2/layout/IconLabelDescriptionList"/>
    <dgm:cxn modelId="{97DF5226-E46D-4109-938E-BA75AABD72D4}" type="presParOf" srcId="{E81BCA85-E724-4381-94CA-6BC80AFA1C9E}" destId="{BB74C4DA-73C3-4D7C-BBBB-D011FF9B2DA0}" srcOrd="1" destOrd="0" presId="urn:microsoft.com/office/officeart/2018/2/layout/IconLabelDescriptionList"/>
    <dgm:cxn modelId="{DB1DAACA-CB98-47F2-8789-7C5CD0341E0B}" type="presParOf" srcId="{E81BCA85-E724-4381-94CA-6BC80AFA1C9E}" destId="{3AD8A80F-5BCE-4547-928C-FD91E0370CE3}" srcOrd="2" destOrd="0" presId="urn:microsoft.com/office/officeart/2018/2/layout/IconLabelDescriptionList"/>
    <dgm:cxn modelId="{D2C4AC04-8684-46AA-8058-F065AAB27548}" type="presParOf" srcId="{3AD8A80F-5BCE-4547-928C-FD91E0370CE3}" destId="{BBFC2A74-EF9B-4858-98C2-3A4822FE527C}" srcOrd="0" destOrd="0" presId="urn:microsoft.com/office/officeart/2018/2/layout/IconLabelDescriptionList"/>
    <dgm:cxn modelId="{D1BD42BA-64C5-442E-9FF0-7A0FD52D18B2}" type="presParOf" srcId="{3AD8A80F-5BCE-4547-928C-FD91E0370CE3}" destId="{C1AC0A5F-7829-4A9C-A3A4-C1B8DE8E5769}" srcOrd="1" destOrd="0" presId="urn:microsoft.com/office/officeart/2018/2/layout/IconLabelDescriptionList"/>
    <dgm:cxn modelId="{C8388558-B2BE-4420-BA3B-C43FECF962F5}" type="presParOf" srcId="{3AD8A80F-5BCE-4547-928C-FD91E0370CE3}" destId="{449D08C9-78CE-4861-A9EF-ADC6C10FDFC5}" srcOrd="2" destOrd="0" presId="urn:microsoft.com/office/officeart/2018/2/layout/IconLabelDescriptionList"/>
    <dgm:cxn modelId="{061D668C-DDC3-4CB0-9717-27B033C53FBB}" type="presParOf" srcId="{3AD8A80F-5BCE-4547-928C-FD91E0370CE3}" destId="{D64AA87D-B012-4979-9F55-5038B48E410C}" srcOrd="3" destOrd="0" presId="urn:microsoft.com/office/officeart/2018/2/layout/IconLabelDescriptionList"/>
    <dgm:cxn modelId="{91926E32-B6E3-4D2A-AE19-ED621AB8B8ED}" type="presParOf" srcId="{3AD8A80F-5BCE-4547-928C-FD91E0370CE3}" destId="{56CFA89D-D048-43ED-B04D-B77068AAAF2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EBE1D4-3AF6-4E08-9E22-EC7564625B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616E93F-0A78-4D73-8EF1-4DA0281C7B5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Characteristics</a:t>
          </a:r>
        </a:p>
      </dgm:t>
    </dgm:pt>
    <dgm:pt modelId="{BC278BD6-7626-4D74-8A2C-AF0B41472B42}" type="parTrans" cxnId="{0B155493-A708-417D-9C86-FEB8AF837D03}">
      <dgm:prSet/>
      <dgm:spPr/>
      <dgm:t>
        <a:bodyPr/>
        <a:lstStyle/>
        <a:p>
          <a:endParaRPr lang="en-IN"/>
        </a:p>
      </dgm:t>
    </dgm:pt>
    <dgm:pt modelId="{32FE6B77-CB2F-4478-844D-B589A41D4B0C}" type="sibTrans" cxnId="{0B155493-A708-417D-9C86-FEB8AF837D03}">
      <dgm:prSet/>
      <dgm:spPr/>
      <dgm:t>
        <a:bodyPr/>
        <a:lstStyle/>
        <a:p>
          <a:endParaRPr lang="en-IN"/>
        </a:p>
      </dgm:t>
    </dgm:pt>
    <dgm:pt modelId="{F853DB20-A343-4C54-94CD-8FE7171844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Frequent buyers, high spending per order</a:t>
          </a:r>
          <a:endParaRPr lang="en-IN" dirty="0"/>
        </a:p>
      </dgm:t>
    </dgm:pt>
    <dgm:pt modelId="{9591CEA0-2C55-475B-ACA8-7970F73C6119}" type="parTrans" cxnId="{906E0997-508D-4DC8-83D6-7D50723296DA}">
      <dgm:prSet/>
      <dgm:spPr/>
      <dgm:t>
        <a:bodyPr/>
        <a:lstStyle/>
        <a:p>
          <a:endParaRPr lang="en-IN"/>
        </a:p>
      </dgm:t>
    </dgm:pt>
    <dgm:pt modelId="{CE85F460-9973-45E2-BA71-39368DC43918}" type="sibTrans" cxnId="{906E0997-508D-4DC8-83D6-7D50723296DA}">
      <dgm:prSet/>
      <dgm:spPr/>
      <dgm:t>
        <a:bodyPr/>
        <a:lstStyle/>
        <a:p>
          <a:endParaRPr lang="en-IN"/>
        </a:p>
      </dgm:t>
    </dgm:pt>
    <dgm:pt modelId="{DB76BCF1-0599-4D72-B51D-F82422865E1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Behavior</a:t>
          </a:r>
        </a:p>
      </dgm:t>
    </dgm:pt>
    <dgm:pt modelId="{035B8938-C0C9-476E-AB89-23E666296975}" type="parTrans" cxnId="{54993FA0-80CA-4E4F-BD0D-6FC4F108327D}">
      <dgm:prSet/>
      <dgm:spPr/>
      <dgm:t>
        <a:bodyPr/>
        <a:lstStyle/>
        <a:p>
          <a:endParaRPr lang="en-IN"/>
        </a:p>
      </dgm:t>
    </dgm:pt>
    <dgm:pt modelId="{9CB7E9FF-64AF-4B4B-A45F-F61D2E1F0CF3}" type="sibTrans" cxnId="{54993FA0-80CA-4E4F-BD0D-6FC4F108327D}">
      <dgm:prSet/>
      <dgm:spPr/>
      <dgm:t>
        <a:bodyPr/>
        <a:lstStyle/>
        <a:p>
          <a:endParaRPr lang="en-IN"/>
        </a:p>
      </dgm:t>
    </dgm:pt>
    <dgm:pt modelId="{0D57B4C4-B133-4818-9F82-606022C7EAB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Strong brand loyalty, low churn</a:t>
          </a:r>
          <a:endParaRPr lang="en-IN" dirty="0"/>
        </a:p>
      </dgm:t>
    </dgm:pt>
    <dgm:pt modelId="{AC181A9F-FD2F-4CAB-9AEF-960C2CEEF2C2}" type="parTrans" cxnId="{4BC30E26-A273-4638-B4AE-FAF62201003F}">
      <dgm:prSet/>
      <dgm:spPr/>
      <dgm:t>
        <a:bodyPr/>
        <a:lstStyle/>
        <a:p>
          <a:endParaRPr lang="en-IN"/>
        </a:p>
      </dgm:t>
    </dgm:pt>
    <dgm:pt modelId="{D1900F41-C3D9-498E-8CA9-C404C6F6E1D5}" type="sibTrans" cxnId="{4BC30E26-A273-4638-B4AE-FAF62201003F}">
      <dgm:prSet/>
      <dgm:spPr/>
      <dgm:t>
        <a:bodyPr/>
        <a:lstStyle/>
        <a:p>
          <a:endParaRPr lang="en-IN"/>
        </a:p>
      </dgm:t>
    </dgm:pt>
    <dgm:pt modelId="{9EAC5149-92A8-4692-B8F6-9D61DB20192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Strategy</a:t>
          </a:r>
        </a:p>
      </dgm:t>
    </dgm:pt>
    <dgm:pt modelId="{99D5A3E1-B658-458E-87C0-6B7545044443}" type="parTrans" cxnId="{2403EDD0-B1C7-4AF8-8794-47DFE1625BE0}">
      <dgm:prSet/>
      <dgm:spPr/>
      <dgm:t>
        <a:bodyPr/>
        <a:lstStyle/>
        <a:p>
          <a:endParaRPr lang="en-IN"/>
        </a:p>
      </dgm:t>
    </dgm:pt>
    <dgm:pt modelId="{1C5D834C-65BD-4DD5-A630-D74D9E7ED51B}" type="sibTrans" cxnId="{2403EDD0-B1C7-4AF8-8794-47DFE1625BE0}">
      <dgm:prSet/>
      <dgm:spPr/>
      <dgm:t>
        <a:bodyPr/>
        <a:lstStyle/>
        <a:p>
          <a:endParaRPr lang="en-IN"/>
        </a:p>
      </dgm:t>
    </dgm:pt>
    <dgm:pt modelId="{0B41B498-6E2E-47F9-BE4A-AEE0D6D5C6B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Implement loyalty programs, exclusive sales, and VIP services</a:t>
          </a:r>
          <a:endParaRPr lang="en-IN" dirty="0"/>
        </a:p>
      </dgm:t>
    </dgm:pt>
    <dgm:pt modelId="{8560FF5C-69DA-4C1E-8D3F-2E6E2FA4516B}" type="parTrans" cxnId="{9072DDB6-7938-4893-BAAD-166944CD6D35}">
      <dgm:prSet/>
      <dgm:spPr/>
      <dgm:t>
        <a:bodyPr/>
        <a:lstStyle/>
        <a:p>
          <a:endParaRPr lang="en-IN"/>
        </a:p>
      </dgm:t>
    </dgm:pt>
    <dgm:pt modelId="{49523967-FE1B-469F-8457-DAF3E87F585E}" type="sibTrans" cxnId="{9072DDB6-7938-4893-BAAD-166944CD6D35}">
      <dgm:prSet/>
      <dgm:spPr/>
      <dgm:t>
        <a:bodyPr/>
        <a:lstStyle/>
        <a:p>
          <a:endParaRPr lang="en-IN"/>
        </a:p>
      </dgm:t>
    </dgm:pt>
    <dgm:pt modelId="{198D4075-81AF-426A-A417-BB85F40E42D7}" type="pres">
      <dgm:prSet presAssocID="{66EBE1D4-3AF6-4E08-9E22-EC7564625BD0}" presName="root" presStyleCnt="0">
        <dgm:presLayoutVars>
          <dgm:dir/>
          <dgm:resizeHandles val="exact"/>
        </dgm:presLayoutVars>
      </dgm:prSet>
      <dgm:spPr/>
    </dgm:pt>
    <dgm:pt modelId="{24439338-FC42-45D7-B2A5-F6191A414E80}" type="pres">
      <dgm:prSet presAssocID="{7616E93F-0A78-4D73-8EF1-4DA0281C7B53}" presName="compNode" presStyleCnt="0"/>
      <dgm:spPr/>
    </dgm:pt>
    <dgm:pt modelId="{54559413-A651-4A21-83E7-E813D7A46BFD}" type="pres">
      <dgm:prSet presAssocID="{7616E93F-0A78-4D73-8EF1-4DA0281C7B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D908E7B-1352-412D-B633-511D9AEBF228}" type="pres">
      <dgm:prSet presAssocID="{7616E93F-0A78-4D73-8EF1-4DA0281C7B53}" presName="iconSpace" presStyleCnt="0"/>
      <dgm:spPr/>
    </dgm:pt>
    <dgm:pt modelId="{5959B832-CED6-41F8-914B-44E645699CEB}" type="pres">
      <dgm:prSet presAssocID="{7616E93F-0A78-4D73-8EF1-4DA0281C7B53}" presName="parTx" presStyleLbl="revTx" presStyleIdx="0" presStyleCnt="6">
        <dgm:presLayoutVars>
          <dgm:chMax val="0"/>
          <dgm:chPref val="0"/>
        </dgm:presLayoutVars>
      </dgm:prSet>
      <dgm:spPr/>
    </dgm:pt>
    <dgm:pt modelId="{5C9BF787-664B-4B14-BD7A-A74F55BF2D8F}" type="pres">
      <dgm:prSet presAssocID="{7616E93F-0A78-4D73-8EF1-4DA0281C7B53}" presName="txSpace" presStyleCnt="0"/>
      <dgm:spPr/>
    </dgm:pt>
    <dgm:pt modelId="{B6C6C5F3-D61C-486A-8B99-27AEFF6059B8}" type="pres">
      <dgm:prSet presAssocID="{7616E93F-0A78-4D73-8EF1-4DA0281C7B53}" presName="desTx" presStyleLbl="revTx" presStyleIdx="1" presStyleCnt="6">
        <dgm:presLayoutVars/>
      </dgm:prSet>
      <dgm:spPr/>
    </dgm:pt>
    <dgm:pt modelId="{C9DF4358-C19A-4A9E-B4D2-3A2621EB13AE}" type="pres">
      <dgm:prSet presAssocID="{32FE6B77-CB2F-4478-844D-B589A41D4B0C}" presName="sibTrans" presStyleCnt="0"/>
      <dgm:spPr/>
    </dgm:pt>
    <dgm:pt modelId="{E3F8EE4C-5E0B-490E-AFD9-C3B849812571}" type="pres">
      <dgm:prSet presAssocID="{DB76BCF1-0599-4D72-B51D-F82422865E17}" presName="compNode" presStyleCnt="0"/>
      <dgm:spPr/>
    </dgm:pt>
    <dgm:pt modelId="{1BE935B5-CB80-4086-81A6-48998AA9877B}" type="pres">
      <dgm:prSet presAssocID="{DB76BCF1-0599-4D72-B51D-F82422865E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1F831D05-29FA-445E-A641-83BA6A32939D}" type="pres">
      <dgm:prSet presAssocID="{DB76BCF1-0599-4D72-B51D-F82422865E17}" presName="iconSpace" presStyleCnt="0"/>
      <dgm:spPr/>
    </dgm:pt>
    <dgm:pt modelId="{F44938BC-BDC8-465E-B077-40C482F166E6}" type="pres">
      <dgm:prSet presAssocID="{DB76BCF1-0599-4D72-B51D-F82422865E17}" presName="parTx" presStyleLbl="revTx" presStyleIdx="2" presStyleCnt="6">
        <dgm:presLayoutVars>
          <dgm:chMax val="0"/>
          <dgm:chPref val="0"/>
        </dgm:presLayoutVars>
      </dgm:prSet>
      <dgm:spPr/>
    </dgm:pt>
    <dgm:pt modelId="{9055DA5C-926D-4CD1-8C84-0E37694C8F35}" type="pres">
      <dgm:prSet presAssocID="{DB76BCF1-0599-4D72-B51D-F82422865E17}" presName="txSpace" presStyleCnt="0"/>
      <dgm:spPr/>
    </dgm:pt>
    <dgm:pt modelId="{08467EDE-CDE9-4A97-84B7-D1E72AE32745}" type="pres">
      <dgm:prSet presAssocID="{DB76BCF1-0599-4D72-B51D-F82422865E17}" presName="desTx" presStyleLbl="revTx" presStyleIdx="3" presStyleCnt="6">
        <dgm:presLayoutVars/>
      </dgm:prSet>
      <dgm:spPr/>
    </dgm:pt>
    <dgm:pt modelId="{512A34C3-D255-4AC5-9E7A-691917FCAC60}" type="pres">
      <dgm:prSet presAssocID="{9CB7E9FF-64AF-4B4B-A45F-F61D2E1F0CF3}" presName="sibTrans" presStyleCnt="0"/>
      <dgm:spPr/>
    </dgm:pt>
    <dgm:pt modelId="{270FD68B-F669-464A-A6CF-EEC6D7303B73}" type="pres">
      <dgm:prSet presAssocID="{9EAC5149-92A8-4692-B8F6-9D61DB20192A}" presName="compNode" presStyleCnt="0"/>
      <dgm:spPr/>
    </dgm:pt>
    <dgm:pt modelId="{3B747F5A-7A42-4AD1-8AFA-F306150C4A6D}" type="pres">
      <dgm:prSet presAssocID="{9EAC5149-92A8-4692-B8F6-9D61DB2019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FBC464B9-2C61-429D-BA4D-D91658C2F816}" type="pres">
      <dgm:prSet presAssocID="{9EAC5149-92A8-4692-B8F6-9D61DB20192A}" presName="iconSpace" presStyleCnt="0"/>
      <dgm:spPr/>
    </dgm:pt>
    <dgm:pt modelId="{A1111BB4-98E9-4748-9DF0-610A7A6DCD51}" type="pres">
      <dgm:prSet presAssocID="{9EAC5149-92A8-4692-B8F6-9D61DB20192A}" presName="parTx" presStyleLbl="revTx" presStyleIdx="4" presStyleCnt="6">
        <dgm:presLayoutVars>
          <dgm:chMax val="0"/>
          <dgm:chPref val="0"/>
        </dgm:presLayoutVars>
      </dgm:prSet>
      <dgm:spPr/>
    </dgm:pt>
    <dgm:pt modelId="{00AE8233-861F-4421-AF17-B05B0E14FC09}" type="pres">
      <dgm:prSet presAssocID="{9EAC5149-92A8-4692-B8F6-9D61DB20192A}" presName="txSpace" presStyleCnt="0"/>
      <dgm:spPr/>
    </dgm:pt>
    <dgm:pt modelId="{98ABFD0F-DD86-4E97-AD55-C95CEBC6F685}" type="pres">
      <dgm:prSet presAssocID="{9EAC5149-92A8-4692-B8F6-9D61DB20192A}" presName="desTx" presStyleLbl="revTx" presStyleIdx="5" presStyleCnt="6">
        <dgm:presLayoutVars/>
      </dgm:prSet>
      <dgm:spPr/>
    </dgm:pt>
  </dgm:ptLst>
  <dgm:cxnLst>
    <dgm:cxn modelId="{D5EE3A01-D479-4F6D-A1DE-403C4BB10DCA}" type="presOf" srcId="{9EAC5149-92A8-4692-B8F6-9D61DB20192A}" destId="{A1111BB4-98E9-4748-9DF0-610A7A6DCD51}" srcOrd="0" destOrd="0" presId="urn:microsoft.com/office/officeart/2018/2/layout/IconLabelDescriptionList"/>
    <dgm:cxn modelId="{4BC30E26-A273-4638-B4AE-FAF62201003F}" srcId="{DB76BCF1-0599-4D72-B51D-F82422865E17}" destId="{0D57B4C4-B133-4818-9F82-606022C7EABD}" srcOrd="0" destOrd="0" parTransId="{AC181A9F-FD2F-4CAB-9AEF-960C2CEEF2C2}" sibTransId="{D1900F41-C3D9-498E-8CA9-C404C6F6E1D5}"/>
    <dgm:cxn modelId="{3C56C368-35AC-462A-A8AA-29D03A25D487}" type="presOf" srcId="{0B41B498-6E2E-47F9-BE4A-AEE0D6D5C6B0}" destId="{98ABFD0F-DD86-4E97-AD55-C95CEBC6F685}" srcOrd="0" destOrd="0" presId="urn:microsoft.com/office/officeart/2018/2/layout/IconLabelDescriptionList"/>
    <dgm:cxn modelId="{0B155493-A708-417D-9C86-FEB8AF837D03}" srcId="{66EBE1D4-3AF6-4E08-9E22-EC7564625BD0}" destId="{7616E93F-0A78-4D73-8EF1-4DA0281C7B53}" srcOrd="0" destOrd="0" parTransId="{BC278BD6-7626-4D74-8A2C-AF0B41472B42}" sibTransId="{32FE6B77-CB2F-4478-844D-B589A41D4B0C}"/>
    <dgm:cxn modelId="{906E0997-508D-4DC8-83D6-7D50723296DA}" srcId="{7616E93F-0A78-4D73-8EF1-4DA0281C7B53}" destId="{F853DB20-A343-4C54-94CD-8FE717184485}" srcOrd="0" destOrd="0" parTransId="{9591CEA0-2C55-475B-ACA8-7970F73C6119}" sibTransId="{CE85F460-9973-45E2-BA71-39368DC43918}"/>
    <dgm:cxn modelId="{54993FA0-80CA-4E4F-BD0D-6FC4F108327D}" srcId="{66EBE1D4-3AF6-4E08-9E22-EC7564625BD0}" destId="{DB76BCF1-0599-4D72-B51D-F82422865E17}" srcOrd="1" destOrd="0" parTransId="{035B8938-C0C9-476E-AB89-23E666296975}" sibTransId="{9CB7E9FF-64AF-4B4B-A45F-F61D2E1F0CF3}"/>
    <dgm:cxn modelId="{CDEC22A1-5E28-4120-ABD9-9EF44688B5D9}" type="presOf" srcId="{F853DB20-A343-4C54-94CD-8FE717184485}" destId="{B6C6C5F3-D61C-486A-8B99-27AEFF6059B8}" srcOrd="0" destOrd="0" presId="urn:microsoft.com/office/officeart/2018/2/layout/IconLabelDescriptionList"/>
    <dgm:cxn modelId="{9072DDB6-7938-4893-BAAD-166944CD6D35}" srcId="{9EAC5149-92A8-4692-B8F6-9D61DB20192A}" destId="{0B41B498-6E2E-47F9-BE4A-AEE0D6D5C6B0}" srcOrd="0" destOrd="0" parTransId="{8560FF5C-69DA-4C1E-8D3F-2E6E2FA4516B}" sibTransId="{49523967-FE1B-469F-8457-DAF3E87F585E}"/>
    <dgm:cxn modelId="{2403EDD0-B1C7-4AF8-8794-47DFE1625BE0}" srcId="{66EBE1D4-3AF6-4E08-9E22-EC7564625BD0}" destId="{9EAC5149-92A8-4692-B8F6-9D61DB20192A}" srcOrd="2" destOrd="0" parTransId="{99D5A3E1-B658-458E-87C0-6B7545044443}" sibTransId="{1C5D834C-65BD-4DD5-A630-D74D9E7ED51B}"/>
    <dgm:cxn modelId="{DF2BD4D3-4D67-498F-9B2E-68552795551E}" type="presOf" srcId="{66EBE1D4-3AF6-4E08-9E22-EC7564625BD0}" destId="{198D4075-81AF-426A-A417-BB85F40E42D7}" srcOrd="0" destOrd="0" presId="urn:microsoft.com/office/officeart/2018/2/layout/IconLabelDescriptionList"/>
    <dgm:cxn modelId="{E9B692EC-B771-4A32-8560-CC36B0BF0FD2}" type="presOf" srcId="{DB76BCF1-0599-4D72-B51D-F82422865E17}" destId="{F44938BC-BDC8-465E-B077-40C482F166E6}" srcOrd="0" destOrd="0" presId="urn:microsoft.com/office/officeart/2018/2/layout/IconLabelDescriptionList"/>
    <dgm:cxn modelId="{14D151F5-7C5E-4892-A3D3-220F4DF92F64}" type="presOf" srcId="{0D57B4C4-B133-4818-9F82-606022C7EABD}" destId="{08467EDE-CDE9-4A97-84B7-D1E72AE32745}" srcOrd="0" destOrd="0" presId="urn:microsoft.com/office/officeart/2018/2/layout/IconLabelDescriptionList"/>
    <dgm:cxn modelId="{0F77E2F8-1841-401A-AAF7-5CD21B0BC8BA}" type="presOf" srcId="{7616E93F-0A78-4D73-8EF1-4DA0281C7B53}" destId="{5959B832-CED6-41F8-914B-44E645699CEB}" srcOrd="0" destOrd="0" presId="urn:microsoft.com/office/officeart/2018/2/layout/IconLabelDescriptionList"/>
    <dgm:cxn modelId="{733C2B83-B942-4679-AD82-6FDD31D8768B}" type="presParOf" srcId="{198D4075-81AF-426A-A417-BB85F40E42D7}" destId="{24439338-FC42-45D7-B2A5-F6191A414E80}" srcOrd="0" destOrd="0" presId="urn:microsoft.com/office/officeart/2018/2/layout/IconLabelDescriptionList"/>
    <dgm:cxn modelId="{4749B62A-6C06-4074-BE83-E3EDFC521903}" type="presParOf" srcId="{24439338-FC42-45D7-B2A5-F6191A414E80}" destId="{54559413-A651-4A21-83E7-E813D7A46BFD}" srcOrd="0" destOrd="0" presId="urn:microsoft.com/office/officeart/2018/2/layout/IconLabelDescriptionList"/>
    <dgm:cxn modelId="{4ABAF0B8-E499-4243-A224-CBC207AD6EB5}" type="presParOf" srcId="{24439338-FC42-45D7-B2A5-F6191A414E80}" destId="{CD908E7B-1352-412D-B633-511D9AEBF228}" srcOrd="1" destOrd="0" presId="urn:microsoft.com/office/officeart/2018/2/layout/IconLabelDescriptionList"/>
    <dgm:cxn modelId="{5E8E59B1-9F24-4FE9-B68D-30A13E967E6B}" type="presParOf" srcId="{24439338-FC42-45D7-B2A5-F6191A414E80}" destId="{5959B832-CED6-41F8-914B-44E645699CEB}" srcOrd="2" destOrd="0" presId="urn:microsoft.com/office/officeart/2018/2/layout/IconLabelDescriptionList"/>
    <dgm:cxn modelId="{B3680341-F83D-480D-987F-843AA134B098}" type="presParOf" srcId="{24439338-FC42-45D7-B2A5-F6191A414E80}" destId="{5C9BF787-664B-4B14-BD7A-A74F55BF2D8F}" srcOrd="3" destOrd="0" presId="urn:microsoft.com/office/officeart/2018/2/layout/IconLabelDescriptionList"/>
    <dgm:cxn modelId="{2AD23403-2EF8-41EF-990D-E850A15F5229}" type="presParOf" srcId="{24439338-FC42-45D7-B2A5-F6191A414E80}" destId="{B6C6C5F3-D61C-486A-8B99-27AEFF6059B8}" srcOrd="4" destOrd="0" presId="urn:microsoft.com/office/officeart/2018/2/layout/IconLabelDescriptionList"/>
    <dgm:cxn modelId="{860E6492-E534-4C10-958E-4184DC80F5C6}" type="presParOf" srcId="{198D4075-81AF-426A-A417-BB85F40E42D7}" destId="{C9DF4358-C19A-4A9E-B4D2-3A2621EB13AE}" srcOrd="1" destOrd="0" presId="urn:microsoft.com/office/officeart/2018/2/layout/IconLabelDescriptionList"/>
    <dgm:cxn modelId="{13682078-3A8C-4799-9A55-D8039A1035AB}" type="presParOf" srcId="{198D4075-81AF-426A-A417-BB85F40E42D7}" destId="{E3F8EE4C-5E0B-490E-AFD9-C3B849812571}" srcOrd="2" destOrd="0" presId="urn:microsoft.com/office/officeart/2018/2/layout/IconLabelDescriptionList"/>
    <dgm:cxn modelId="{700DDCF1-9E92-455F-92AE-1828886671DB}" type="presParOf" srcId="{E3F8EE4C-5E0B-490E-AFD9-C3B849812571}" destId="{1BE935B5-CB80-4086-81A6-48998AA9877B}" srcOrd="0" destOrd="0" presId="urn:microsoft.com/office/officeart/2018/2/layout/IconLabelDescriptionList"/>
    <dgm:cxn modelId="{916C9504-2DBF-4910-94B7-126B077AE05A}" type="presParOf" srcId="{E3F8EE4C-5E0B-490E-AFD9-C3B849812571}" destId="{1F831D05-29FA-445E-A641-83BA6A32939D}" srcOrd="1" destOrd="0" presId="urn:microsoft.com/office/officeart/2018/2/layout/IconLabelDescriptionList"/>
    <dgm:cxn modelId="{45108EEB-9BF8-4055-88F1-7469D25FE267}" type="presParOf" srcId="{E3F8EE4C-5E0B-490E-AFD9-C3B849812571}" destId="{F44938BC-BDC8-465E-B077-40C482F166E6}" srcOrd="2" destOrd="0" presId="urn:microsoft.com/office/officeart/2018/2/layout/IconLabelDescriptionList"/>
    <dgm:cxn modelId="{79B8810D-7E2E-4A01-ADA4-2202E97D91F3}" type="presParOf" srcId="{E3F8EE4C-5E0B-490E-AFD9-C3B849812571}" destId="{9055DA5C-926D-4CD1-8C84-0E37694C8F35}" srcOrd="3" destOrd="0" presId="urn:microsoft.com/office/officeart/2018/2/layout/IconLabelDescriptionList"/>
    <dgm:cxn modelId="{FBC236D0-BFF2-4E40-83E8-E8BCF48F291D}" type="presParOf" srcId="{E3F8EE4C-5E0B-490E-AFD9-C3B849812571}" destId="{08467EDE-CDE9-4A97-84B7-D1E72AE32745}" srcOrd="4" destOrd="0" presId="urn:microsoft.com/office/officeart/2018/2/layout/IconLabelDescriptionList"/>
    <dgm:cxn modelId="{183210E9-2531-4266-81E1-574206D26778}" type="presParOf" srcId="{198D4075-81AF-426A-A417-BB85F40E42D7}" destId="{512A34C3-D255-4AC5-9E7A-691917FCAC60}" srcOrd="3" destOrd="0" presId="urn:microsoft.com/office/officeart/2018/2/layout/IconLabelDescriptionList"/>
    <dgm:cxn modelId="{47235071-3A10-4316-8765-10CA4A5FAE87}" type="presParOf" srcId="{198D4075-81AF-426A-A417-BB85F40E42D7}" destId="{270FD68B-F669-464A-A6CF-EEC6D7303B73}" srcOrd="4" destOrd="0" presId="urn:microsoft.com/office/officeart/2018/2/layout/IconLabelDescriptionList"/>
    <dgm:cxn modelId="{835E41D2-AE53-40ED-90A0-9D0FDDEC6C5F}" type="presParOf" srcId="{270FD68B-F669-464A-A6CF-EEC6D7303B73}" destId="{3B747F5A-7A42-4AD1-8AFA-F306150C4A6D}" srcOrd="0" destOrd="0" presId="urn:microsoft.com/office/officeart/2018/2/layout/IconLabelDescriptionList"/>
    <dgm:cxn modelId="{308479EE-CD9F-4701-9517-C06857BA8E4B}" type="presParOf" srcId="{270FD68B-F669-464A-A6CF-EEC6D7303B73}" destId="{FBC464B9-2C61-429D-BA4D-D91658C2F816}" srcOrd="1" destOrd="0" presId="urn:microsoft.com/office/officeart/2018/2/layout/IconLabelDescriptionList"/>
    <dgm:cxn modelId="{E49ADB5D-26A4-4522-B93A-D28B8E236B59}" type="presParOf" srcId="{270FD68B-F669-464A-A6CF-EEC6D7303B73}" destId="{A1111BB4-98E9-4748-9DF0-610A7A6DCD51}" srcOrd="2" destOrd="0" presId="urn:microsoft.com/office/officeart/2018/2/layout/IconLabelDescriptionList"/>
    <dgm:cxn modelId="{35DFA925-4E04-44B5-92B0-23836929FB1B}" type="presParOf" srcId="{270FD68B-F669-464A-A6CF-EEC6D7303B73}" destId="{00AE8233-861F-4421-AF17-B05B0E14FC09}" srcOrd="3" destOrd="0" presId="urn:microsoft.com/office/officeart/2018/2/layout/IconLabelDescriptionList"/>
    <dgm:cxn modelId="{21931743-5031-4DB7-83E3-F05FB90D1396}" type="presParOf" srcId="{270FD68B-F669-464A-A6CF-EEC6D7303B73}" destId="{98ABFD0F-DD86-4E97-AD55-C95CEBC6F6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5B6F56-0AF6-4994-A601-B6C8E05495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9450F293-DF6C-4DBC-B589-2E98DC8F73E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Characteristics</a:t>
          </a:r>
        </a:p>
      </dgm:t>
    </dgm:pt>
    <dgm:pt modelId="{D64A5531-E68A-42CB-A963-A98FAE8245FE}" type="parTrans" cxnId="{5A8529FC-B07D-4F79-80C6-CFA4B1D15907}">
      <dgm:prSet/>
      <dgm:spPr/>
      <dgm:t>
        <a:bodyPr/>
        <a:lstStyle/>
        <a:p>
          <a:endParaRPr lang="en-IN"/>
        </a:p>
      </dgm:t>
    </dgm:pt>
    <dgm:pt modelId="{7657F466-6E9F-42FA-9359-ACEC3E4D78E2}" type="sibTrans" cxnId="{5A8529FC-B07D-4F79-80C6-CFA4B1D15907}">
      <dgm:prSet/>
      <dgm:spPr/>
      <dgm:t>
        <a:bodyPr/>
        <a:lstStyle/>
        <a:p>
          <a:endParaRPr lang="en-IN"/>
        </a:p>
      </dgm:t>
    </dgm:pt>
    <dgm:pt modelId="{9AFD74A7-516D-435E-A44C-DFB163A009D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Price-sensitive, bulk buying during promotions</a:t>
          </a:r>
          <a:endParaRPr lang="en-IN" dirty="0"/>
        </a:p>
      </dgm:t>
    </dgm:pt>
    <dgm:pt modelId="{CEFD309F-4B68-4683-8B0C-28FAACA7648D}" type="parTrans" cxnId="{FD6A74EA-3344-4E9B-827E-F8112947AF4B}">
      <dgm:prSet/>
      <dgm:spPr/>
      <dgm:t>
        <a:bodyPr/>
        <a:lstStyle/>
        <a:p>
          <a:endParaRPr lang="en-IN"/>
        </a:p>
      </dgm:t>
    </dgm:pt>
    <dgm:pt modelId="{D4A3BEA6-A108-44FE-9E00-C56312A20CA6}" type="sibTrans" cxnId="{FD6A74EA-3344-4E9B-827E-F8112947AF4B}">
      <dgm:prSet/>
      <dgm:spPr/>
      <dgm:t>
        <a:bodyPr/>
        <a:lstStyle/>
        <a:p>
          <a:endParaRPr lang="en-IN"/>
        </a:p>
      </dgm:t>
    </dgm:pt>
    <dgm:pt modelId="{79220434-3DD5-4081-95C7-561DCA1C860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Behavior</a:t>
          </a:r>
          <a:endParaRPr lang="en-IN"/>
        </a:p>
      </dgm:t>
    </dgm:pt>
    <dgm:pt modelId="{5420996B-BF7D-475E-A399-B2C8ED72F47E}" type="parTrans" cxnId="{CEE36782-7AAD-4BFB-9D3A-96B1EA212B54}">
      <dgm:prSet/>
      <dgm:spPr/>
      <dgm:t>
        <a:bodyPr/>
        <a:lstStyle/>
        <a:p>
          <a:endParaRPr lang="en-IN"/>
        </a:p>
      </dgm:t>
    </dgm:pt>
    <dgm:pt modelId="{0DE02549-BDE8-42A4-B34B-A931C6FEBE1E}" type="sibTrans" cxnId="{CEE36782-7AAD-4BFB-9D3A-96B1EA212B54}">
      <dgm:prSet/>
      <dgm:spPr/>
      <dgm:t>
        <a:bodyPr/>
        <a:lstStyle/>
        <a:p>
          <a:endParaRPr lang="en-IN"/>
        </a:p>
      </dgm:t>
    </dgm:pt>
    <dgm:pt modelId="{6A26ECE7-3A3A-4043-872F-0046FF6719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Responds well to discounts and deals</a:t>
          </a:r>
          <a:endParaRPr lang="en-IN" dirty="0"/>
        </a:p>
      </dgm:t>
    </dgm:pt>
    <dgm:pt modelId="{448B5E0A-C2E1-4DE9-BC9B-EFD445951A6F}" type="parTrans" cxnId="{89DA4EDB-6AB5-487C-A121-36A56A541262}">
      <dgm:prSet/>
      <dgm:spPr/>
      <dgm:t>
        <a:bodyPr/>
        <a:lstStyle/>
        <a:p>
          <a:endParaRPr lang="en-IN"/>
        </a:p>
      </dgm:t>
    </dgm:pt>
    <dgm:pt modelId="{D8E52FFA-F82E-439C-83FE-694589C4E93B}" type="sibTrans" cxnId="{89DA4EDB-6AB5-487C-A121-36A56A541262}">
      <dgm:prSet/>
      <dgm:spPr/>
      <dgm:t>
        <a:bodyPr/>
        <a:lstStyle/>
        <a:p>
          <a:endParaRPr lang="en-IN"/>
        </a:p>
      </dgm:t>
    </dgm:pt>
    <dgm:pt modelId="{B07021D8-8F83-4F51-A7E6-9FFC76F3683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Strategy</a:t>
          </a:r>
        </a:p>
      </dgm:t>
    </dgm:pt>
    <dgm:pt modelId="{CF1261AC-9151-4D84-82F4-96AB2BCD84AB}" type="parTrans" cxnId="{AA989C6A-B1E4-4952-B401-4CC6E623CA89}">
      <dgm:prSet/>
      <dgm:spPr/>
      <dgm:t>
        <a:bodyPr/>
        <a:lstStyle/>
        <a:p>
          <a:endParaRPr lang="en-IN"/>
        </a:p>
      </dgm:t>
    </dgm:pt>
    <dgm:pt modelId="{C7068F2F-753D-4FEC-952A-7B78F0709DE1}" type="sibTrans" cxnId="{AA989C6A-B1E4-4952-B401-4CC6E623CA89}">
      <dgm:prSet/>
      <dgm:spPr/>
      <dgm:t>
        <a:bodyPr/>
        <a:lstStyle/>
        <a:p>
          <a:endParaRPr lang="en-IN"/>
        </a:p>
      </dgm:t>
    </dgm:pt>
    <dgm:pt modelId="{4D1D1818-ED05-4A07-9016-8353AE94457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with seasonal promotions, flash sales, and coupon campaigns</a:t>
          </a:r>
          <a:endParaRPr lang="en-IN" dirty="0"/>
        </a:p>
      </dgm:t>
    </dgm:pt>
    <dgm:pt modelId="{C3DB9A7C-AC33-41F2-AB4F-E1087F35F362}" type="parTrans" cxnId="{ADA7CD47-BC46-4018-B1B7-61DBE05C8983}">
      <dgm:prSet/>
      <dgm:spPr/>
      <dgm:t>
        <a:bodyPr/>
        <a:lstStyle/>
        <a:p>
          <a:endParaRPr lang="en-IN"/>
        </a:p>
      </dgm:t>
    </dgm:pt>
    <dgm:pt modelId="{EB4BF8FD-8AF8-4795-AB2C-42566BDDE3C1}" type="sibTrans" cxnId="{ADA7CD47-BC46-4018-B1B7-61DBE05C8983}">
      <dgm:prSet/>
      <dgm:spPr/>
      <dgm:t>
        <a:bodyPr/>
        <a:lstStyle/>
        <a:p>
          <a:endParaRPr lang="en-IN"/>
        </a:p>
      </dgm:t>
    </dgm:pt>
    <dgm:pt modelId="{66C5995E-9DE8-4525-87A2-F579A0924C3E}" type="pres">
      <dgm:prSet presAssocID="{375B6F56-0AF6-4994-A601-B6C8E054950C}" presName="root" presStyleCnt="0">
        <dgm:presLayoutVars>
          <dgm:dir/>
          <dgm:resizeHandles val="exact"/>
        </dgm:presLayoutVars>
      </dgm:prSet>
      <dgm:spPr/>
    </dgm:pt>
    <dgm:pt modelId="{71CCD866-436F-40AB-9696-5C442CF5CF1D}" type="pres">
      <dgm:prSet presAssocID="{9450F293-DF6C-4DBC-B589-2E98DC8F73EF}" presName="compNode" presStyleCnt="0"/>
      <dgm:spPr/>
    </dgm:pt>
    <dgm:pt modelId="{5DB1EC63-01AC-4571-B129-EAA1B00B8AE9}" type="pres">
      <dgm:prSet presAssocID="{9450F293-DF6C-4DBC-B589-2E98DC8F73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E33E82B-9908-423A-AF59-27E32C1ED16E}" type="pres">
      <dgm:prSet presAssocID="{9450F293-DF6C-4DBC-B589-2E98DC8F73EF}" presName="iconSpace" presStyleCnt="0"/>
      <dgm:spPr/>
    </dgm:pt>
    <dgm:pt modelId="{D173999A-0E57-4D29-BCF5-C69B81D7F550}" type="pres">
      <dgm:prSet presAssocID="{9450F293-DF6C-4DBC-B589-2E98DC8F73EF}" presName="parTx" presStyleLbl="revTx" presStyleIdx="0" presStyleCnt="6">
        <dgm:presLayoutVars>
          <dgm:chMax val="0"/>
          <dgm:chPref val="0"/>
        </dgm:presLayoutVars>
      </dgm:prSet>
      <dgm:spPr/>
    </dgm:pt>
    <dgm:pt modelId="{BA80B778-220D-4E14-A606-32064878C6AF}" type="pres">
      <dgm:prSet presAssocID="{9450F293-DF6C-4DBC-B589-2E98DC8F73EF}" presName="txSpace" presStyleCnt="0"/>
      <dgm:spPr/>
    </dgm:pt>
    <dgm:pt modelId="{65E8E57D-6EC2-41C3-90EA-91A7A60505EE}" type="pres">
      <dgm:prSet presAssocID="{9450F293-DF6C-4DBC-B589-2E98DC8F73EF}" presName="desTx" presStyleLbl="revTx" presStyleIdx="1" presStyleCnt="6">
        <dgm:presLayoutVars/>
      </dgm:prSet>
      <dgm:spPr/>
    </dgm:pt>
    <dgm:pt modelId="{D519F63C-B842-4FF8-960C-932C05FEBE20}" type="pres">
      <dgm:prSet presAssocID="{7657F466-6E9F-42FA-9359-ACEC3E4D78E2}" presName="sibTrans" presStyleCnt="0"/>
      <dgm:spPr/>
    </dgm:pt>
    <dgm:pt modelId="{31E5D7EB-44C9-4435-99F4-F6EF4CAB3262}" type="pres">
      <dgm:prSet presAssocID="{79220434-3DD5-4081-95C7-561DCA1C8600}" presName="compNode" presStyleCnt="0"/>
      <dgm:spPr/>
    </dgm:pt>
    <dgm:pt modelId="{C6EAC37E-7D38-44EE-8B24-742A83D4E545}" type="pres">
      <dgm:prSet presAssocID="{79220434-3DD5-4081-95C7-561DCA1C86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842320-C905-402E-B35D-8B79C5AF31EB}" type="pres">
      <dgm:prSet presAssocID="{79220434-3DD5-4081-95C7-561DCA1C8600}" presName="iconSpace" presStyleCnt="0"/>
      <dgm:spPr/>
    </dgm:pt>
    <dgm:pt modelId="{3EC00111-E772-4531-88E4-1448C3251156}" type="pres">
      <dgm:prSet presAssocID="{79220434-3DD5-4081-95C7-561DCA1C8600}" presName="parTx" presStyleLbl="revTx" presStyleIdx="2" presStyleCnt="6">
        <dgm:presLayoutVars>
          <dgm:chMax val="0"/>
          <dgm:chPref val="0"/>
        </dgm:presLayoutVars>
      </dgm:prSet>
      <dgm:spPr/>
    </dgm:pt>
    <dgm:pt modelId="{AED0663A-B3E6-481C-B4A1-A02F76EA963A}" type="pres">
      <dgm:prSet presAssocID="{79220434-3DD5-4081-95C7-561DCA1C8600}" presName="txSpace" presStyleCnt="0"/>
      <dgm:spPr/>
    </dgm:pt>
    <dgm:pt modelId="{370EF2BA-A158-4DCB-A507-52DE7813F17A}" type="pres">
      <dgm:prSet presAssocID="{79220434-3DD5-4081-95C7-561DCA1C8600}" presName="desTx" presStyleLbl="revTx" presStyleIdx="3" presStyleCnt="6">
        <dgm:presLayoutVars/>
      </dgm:prSet>
      <dgm:spPr/>
    </dgm:pt>
    <dgm:pt modelId="{F6B4F2F6-9C26-4E74-AAB2-F637222ADF7D}" type="pres">
      <dgm:prSet presAssocID="{0DE02549-BDE8-42A4-B34B-A931C6FEBE1E}" presName="sibTrans" presStyleCnt="0"/>
      <dgm:spPr/>
    </dgm:pt>
    <dgm:pt modelId="{F2D784AA-AD0C-4A15-934E-C32546C9FFF4}" type="pres">
      <dgm:prSet presAssocID="{B07021D8-8F83-4F51-A7E6-9FFC76F36834}" presName="compNode" presStyleCnt="0"/>
      <dgm:spPr/>
    </dgm:pt>
    <dgm:pt modelId="{51750D7F-3091-43AC-AB0A-184C34257BB2}" type="pres">
      <dgm:prSet presAssocID="{B07021D8-8F83-4F51-A7E6-9FFC76F368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870C767C-5F50-4032-B623-D8A2C7787C6A}" type="pres">
      <dgm:prSet presAssocID="{B07021D8-8F83-4F51-A7E6-9FFC76F36834}" presName="iconSpace" presStyleCnt="0"/>
      <dgm:spPr/>
    </dgm:pt>
    <dgm:pt modelId="{A21AD0C1-3A72-428E-9E9B-20F0E93AE5B3}" type="pres">
      <dgm:prSet presAssocID="{B07021D8-8F83-4F51-A7E6-9FFC76F36834}" presName="parTx" presStyleLbl="revTx" presStyleIdx="4" presStyleCnt="6">
        <dgm:presLayoutVars>
          <dgm:chMax val="0"/>
          <dgm:chPref val="0"/>
        </dgm:presLayoutVars>
      </dgm:prSet>
      <dgm:spPr/>
    </dgm:pt>
    <dgm:pt modelId="{82033AB5-E2F4-440C-91E6-B6CA302560B4}" type="pres">
      <dgm:prSet presAssocID="{B07021D8-8F83-4F51-A7E6-9FFC76F36834}" presName="txSpace" presStyleCnt="0"/>
      <dgm:spPr/>
    </dgm:pt>
    <dgm:pt modelId="{ACCFB04A-5EC2-448E-BC95-13119848BE52}" type="pres">
      <dgm:prSet presAssocID="{B07021D8-8F83-4F51-A7E6-9FFC76F36834}" presName="desTx" presStyleLbl="revTx" presStyleIdx="5" presStyleCnt="6">
        <dgm:presLayoutVars/>
      </dgm:prSet>
      <dgm:spPr/>
    </dgm:pt>
  </dgm:ptLst>
  <dgm:cxnLst>
    <dgm:cxn modelId="{741EFA5B-811F-4E11-89F8-BCA1EF62E2BE}" type="presOf" srcId="{9450F293-DF6C-4DBC-B589-2E98DC8F73EF}" destId="{D173999A-0E57-4D29-BCF5-C69B81D7F550}" srcOrd="0" destOrd="0" presId="urn:microsoft.com/office/officeart/2018/2/layout/IconLabelDescriptionList"/>
    <dgm:cxn modelId="{D63EE35C-F9C4-44E1-AB76-2F8E76E650E3}" type="presOf" srcId="{9AFD74A7-516D-435E-A44C-DFB163A009DD}" destId="{65E8E57D-6EC2-41C3-90EA-91A7A60505EE}" srcOrd="0" destOrd="0" presId="urn:microsoft.com/office/officeart/2018/2/layout/IconLabelDescriptionList"/>
    <dgm:cxn modelId="{ADA7CD47-BC46-4018-B1B7-61DBE05C8983}" srcId="{B07021D8-8F83-4F51-A7E6-9FFC76F36834}" destId="{4D1D1818-ED05-4A07-9016-8353AE944573}" srcOrd="0" destOrd="0" parTransId="{C3DB9A7C-AC33-41F2-AB4F-E1087F35F362}" sibTransId="{EB4BF8FD-8AF8-4795-AB2C-42566BDDE3C1}"/>
    <dgm:cxn modelId="{AA989C6A-B1E4-4952-B401-4CC6E623CA89}" srcId="{375B6F56-0AF6-4994-A601-B6C8E054950C}" destId="{B07021D8-8F83-4F51-A7E6-9FFC76F36834}" srcOrd="2" destOrd="0" parTransId="{CF1261AC-9151-4D84-82F4-96AB2BCD84AB}" sibTransId="{C7068F2F-753D-4FEC-952A-7B78F0709DE1}"/>
    <dgm:cxn modelId="{CEE36782-7AAD-4BFB-9D3A-96B1EA212B54}" srcId="{375B6F56-0AF6-4994-A601-B6C8E054950C}" destId="{79220434-3DD5-4081-95C7-561DCA1C8600}" srcOrd="1" destOrd="0" parTransId="{5420996B-BF7D-475E-A399-B2C8ED72F47E}" sibTransId="{0DE02549-BDE8-42A4-B34B-A931C6FEBE1E}"/>
    <dgm:cxn modelId="{705FA8A6-FA84-46F0-9869-E658016D91AA}" type="presOf" srcId="{6A26ECE7-3A3A-4043-872F-0046FF67197F}" destId="{370EF2BA-A158-4DCB-A507-52DE7813F17A}" srcOrd="0" destOrd="0" presId="urn:microsoft.com/office/officeart/2018/2/layout/IconLabelDescriptionList"/>
    <dgm:cxn modelId="{EC1AE1B8-1D60-4D5C-BFC5-DA86A993440E}" type="presOf" srcId="{B07021D8-8F83-4F51-A7E6-9FFC76F36834}" destId="{A21AD0C1-3A72-428E-9E9B-20F0E93AE5B3}" srcOrd="0" destOrd="0" presId="urn:microsoft.com/office/officeart/2018/2/layout/IconLabelDescriptionList"/>
    <dgm:cxn modelId="{A1378BBD-C393-4CCE-9350-880D361C0267}" type="presOf" srcId="{79220434-3DD5-4081-95C7-561DCA1C8600}" destId="{3EC00111-E772-4531-88E4-1448C3251156}" srcOrd="0" destOrd="0" presId="urn:microsoft.com/office/officeart/2018/2/layout/IconLabelDescriptionList"/>
    <dgm:cxn modelId="{10B5F3C4-47EA-431C-879C-305EBC6EA8B7}" type="presOf" srcId="{4D1D1818-ED05-4A07-9016-8353AE944573}" destId="{ACCFB04A-5EC2-448E-BC95-13119848BE52}" srcOrd="0" destOrd="0" presId="urn:microsoft.com/office/officeart/2018/2/layout/IconLabelDescriptionList"/>
    <dgm:cxn modelId="{89DA4EDB-6AB5-487C-A121-36A56A541262}" srcId="{79220434-3DD5-4081-95C7-561DCA1C8600}" destId="{6A26ECE7-3A3A-4043-872F-0046FF67197F}" srcOrd="0" destOrd="0" parTransId="{448B5E0A-C2E1-4DE9-BC9B-EFD445951A6F}" sibTransId="{D8E52FFA-F82E-439C-83FE-694589C4E93B}"/>
    <dgm:cxn modelId="{FD6A74EA-3344-4E9B-827E-F8112947AF4B}" srcId="{9450F293-DF6C-4DBC-B589-2E98DC8F73EF}" destId="{9AFD74A7-516D-435E-A44C-DFB163A009DD}" srcOrd="0" destOrd="0" parTransId="{CEFD309F-4B68-4683-8B0C-28FAACA7648D}" sibTransId="{D4A3BEA6-A108-44FE-9E00-C56312A20CA6}"/>
    <dgm:cxn modelId="{5A8529FC-B07D-4F79-80C6-CFA4B1D15907}" srcId="{375B6F56-0AF6-4994-A601-B6C8E054950C}" destId="{9450F293-DF6C-4DBC-B589-2E98DC8F73EF}" srcOrd="0" destOrd="0" parTransId="{D64A5531-E68A-42CB-A963-A98FAE8245FE}" sibTransId="{7657F466-6E9F-42FA-9359-ACEC3E4D78E2}"/>
    <dgm:cxn modelId="{1E63B6FD-9E61-49F3-B819-F06540622421}" type="presOf" srcId="{375B6F56-0AF6-4994-A601-B6C8E054950C}" destId="{66C5995E-9DE8-4525-87A2-F579A0924C3E}" srcOrd="0" destOrd="0" presId="urn:microsoft.com/office/officeart/2018/2/layout/IconLabelDescriptionList"/>
    <dgm:cxn modelId="{FE68D91F-13BD-4D73-A389-7B7B68C7741C}" type="presParOf" srcId="{66C5995E-9DE8-4525-87A2-F579A0924C3E}" destId="{71CCD866-436F-40AB-9696-5C442CF5CF1D}" srcOrd="0" destOrd="0" presId="urn:microsoft.com/office/officeart/2018/2/layout/IconLabelDescriptionList"/>
    <dgm:cxn modelId="{2EF1766B-0E13-4577-A45D-758002BE8355}" type="presParOf" srcId="{71CCD866-436F-40AB-9696-5C442CF5CF1D}" destId="{5DB1EC63-01AC-4571-B129-EAA1B00B8AE9}" srcOrd="0" destOrd="0" presId="urn:microsoft.com/office/officeart/2018/2/layout/IconLabelDescriptionList"/>
    <dgm:cxn modelId="{E3CBCB07-F396-4983-90E2-B4101DE4FD26}" type="presParOf" srcId="{71CCD866-436F-40AB-9696-5C442CF5CF1D}" destId="{EE33E82B-9908-423A-AF59-27E32C1ED16E}" srcOrd="1" destOrd="0" presId="urn:microsoft.com/office/officeart/2018/2/layout/IconLabelDescriptionList"/>
    <dgm:cxn modelId="{63F0B78F-F860-4825-B6D7-71DE4C96B98C}" type="presParOf" srcId="{71CCD866-436F-40AB-9696-5C442CF5CF1D}" destId="{D173999A-0E57-4D29-BCF5-C69B81D7F550}" srcOrd="2" destOrd="0" presId="urn:microsoft.com/office/officeart/2018/2/layout/IconLabelDescriptionList"/>
    <dgm:cxn modelId="{E22F38B5-5D27-433C-B18C-96F75D345E9D}" type="presParOf" srcId="{71CCD866-436F-40AB-9696-5C442CF5CF1D}" destId="{BA80B778-220D-4E14-A606-32064878C6AF}" srcOrd="3" destOrd="0" presId="urn:microsoft.com/office/officeart/2018/2/layout/IconLabelDescriptionList"/>
    <dgm:cxn modelId="{E7EDCC8E-E981-4689-84FC-3D157D1BD296}" type="presParOf" srcId="{71CCD866-436F-40AB-9696-5C442CF5CF1D}" destId="{65E8E57D-6EC2-41C3-90EA-91A7A60505EE}" srcOrd="4" destOrd="0" presId="urn:microsoft.com/office/officeart/2018/2/layout/IconLabelDescriptionList"/>
    <dgm:cxn modelId="{54650EA5-AB07-4077-8214-DFBD6695FF10}" type="presParOf" srcId="{66C5995E-9DE8-4525-87A2-F579A0924C3E}" destId="{D519F63C-B842-4FF8-960C-932C05FEBE20}" srcOrd="1" destOrd="0" presId="urn:microsoft.com/office/officeart/2018/2/layout/IconLabelDescriptionList"/>
    <dgm:cxn modelId="{373C98C5-10C9-4B8E-B1CC-AD0A11EA7000}" type="presParOf" srcId="{66C5995E-9DE8-4525-87A2-F579A0924C3E}" destId="{31E5D7EB-44C9-4435-99F4-F6EF4CAB3262}" srcOrd="2" destOrd="0" presId="urn:microsoft.com/office/officeart/2018/2/layout/IconLabelDescriptionList"/>
    <dgm:cxn modelId="{7C770187-17AE-44A4-93D9-66BF346C1A52}" type="presParOf" srcId="{31E5D7EB-44C9-4435-99F4-F6EF4CAB3262}" destId="{C6EAC37E-7D38-44EE-8B24-742A83D4E545}" srcOrd="0" destOrd="0" presId="urn:microsoft.com/office/officeart/2018/2/layout/IconLabelDescriptionList"/>
    <dgm:cxn modelId="{FB818E4E-2F31-45AA-A3CB-6D236530D6ED}" type="presParOf" srcId="{31E5D7EB-44C9-4435-99F4-F6EF4CAB3262}" destId="{EE842320-C905-402E-B35D-8B79C5AF31EB}" srcOrd="1" destOrd="0" presId="urn:microsoft.com/office/officeart/2018/2/layout/IconLabelDescriptionList"/>
    <dgm:cxn modelId="{94458B78-3D09-4513-A9B6-88AE5A792DE6}" type="presParOf" srcId="{31E5D7EB-44C9-4435-99F4-F6EF4CAB3262}" destId="{3EC00111-E772-4531-88E4-1448C3251156}" srcOrd="2" destOrd="0" presId="urn:microsoft.com/office/officeart/2018/2/layout/IconLabelDescriptionList"/>
    <dgm:cxn modelId="{A967B0B1-DEE5-4277-AE08-584CD511E0FD}" type="presParOf" srcId="{31E5D7EB-44C9-4435-99F4-F6EF4CAB3262}" destId="{AED0663A-B3E6-481C-B4A1-A02F76EA963A}" srcOrd="3" destOrd="0" presId="urn:microsoft.com/office/officeart/2018/2/layout/IconLabelDescriptionList"/>
    <dgm:cxn modelId="{843D5A7B-D32D-49CB-A95A-B4B60951CECD}" type="presParOf" srcId="{31E5D7EB-44C9-4435-99F4-F6EF4CAB3262}" destId="{370EF2BA-A158-4DCB-A507-52DE7813F17A}" srcOrd="4" destOrd="0" presId="urn:microsoft.com/office/officeart/2018/2/layout/IconLabelDescriptionList"/>
    <dgm:cxn modelId="{136983A9-5769-4E0C-BF06-CBFA31378D15}" type="presParOf" srcId="{66C5995E-9DE8-4525-87A2-F579A0924C3E}" destId="{F6B4F2F6-9C26-4E74-AAB2-F637222ADF7D}" srcOrd="3" destOrd="0" presId="urn:microsoft.com/office/officeart/2018/2/layout/IconLabelDescriptionList"/>
    <dgm:cxn modelId="{4A493EF1-912E-4AA8-8E1C-161311956389}" type="presParOf" srcId="{66C5995E-9DE8-4525-87A2-F579A0924C3E}" destId="{F2D784AA-AD0C-4A15-934E-C32546C9FFF4}" srcOrd="4" destOrd="0" presId="urn:microsoft.com/office/officeart/2018/2/layout/IconLabelDescriptionList"/>
    <dgm:cxn modelId="{8EB71087-42FD-453D-BE20-0FC75F82164B}" type="presParOf" srcId="{F2D784AA-AD0C-4A15-934E-C32546C9FFF4}" destId="{51750D7F-3091-43AC-AB0A-184C34257BB2}" srcOrd="0" destOrd="0" presId="urn:microsoft.com/office/officeart/2018/2/layout/IconLabelDescriptionList"/>
    <dgm:cxn modelId="{A1A72ADD-DCED-4C60-B42E-83A73F41A02F}" type="presParOf" srcId="{F2D784AA-AD0C-4A15-934E-C32546C9FFF4}" destId="{870C767C-5F50-4032-B623-D8A2C7787C6A}" srcOrd="1" destOrd="0" presId="urn:microsoft.com/office/officeart/2018/2/layout/IconLabelDescriptionList"/>
    <dgm:cxn modelId="{784E2A84-DE1D-409E-8FF4-2E93A0CEF870}" type="presParOf" srcId="{F2D784AA-AD0C-4A15-934E-C32546C9FFF4}" destId="{A21AD0C1-3A72-428E-9E9B-20F0E93AE5B3}" srcOrd="2" destOrd="0" presId="urn:microsoft.com/office/officeart/2018/2/layout/IconLabelDescriptionList"/>
    <dgm:cxn modelId="{4F251190-1C3D-46A4-B2B9-4E5F2EA2018E}" type="presParOf" srcId="{F2D784AA-AD0C-4A15-934E-C32546C9FFF4}" destId="{82033AB5-E2F4-440C-91E6-B6CA302560B4}" srcOrd="3" destOrd="0" presId="urn:microsoft.com/office/officeart/2018/2/layout/IconLabelDescriptionList"/>
    <dgm:cxn modelId="{B09CC253-9A6D-4096-A451-9390AE9B1250}" type="presParOf" srcId="{F2D784AA-AD0C-4A15-934E-C32546C9FFF4}" destId="{ACCFB04A-5EC2-448E-BC95-13119848BE5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48A191-388A-4516-B357-DAC95A2732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C456230D-AA53-4409-B878-6A4AAAFC160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Characteristics</a:t>
          </a:r>
        </a:p>
      </dgm:t>
    </dgm:pt>
    <dgm:pt modelId="{77A27E84-8141-4F8F-B326-7652A5A174E7}" type="parTrans" cxnId="{507D0071-0B94-481F-91B2-4816B4975B7D}">
      <dgm:prSet/>
      <dgm:spPr/>
      <dgm:t>
        <a:bodyPr/>
        <a:lstStyle/>
        <a:p>
          <a:endParaRPr lang="en-IN"/>
        </a:p>
      </dgm:t>
    </dgm:pt>
    <dgm:pt modelId="{D2D0951E-852C-4222-AC74-9FDBBAAF9545}" type="sibTrans" cxnId="{507D0071-0B94-481F-91B2-4816B4975B7D}">
      <dgm:prSet/>
      <dgm:spPr/>
      <dgm:t>
        <a:bodyPr/>
        <a:lstStyle/>
        <a:p>
          <a:endParaRPr lang="en-IN"/>
        </a:p>
      </dgm:t>
    </dgm:pt>
    <dgm:pt modelId="{E009FD9B-F738-43F4-BCCA-259B79D522E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Moderate spending, infrequent purchases</a:t>
          </a:r>
        </a:p>
      </dgm:t>
    </dgm:pt>
    <dgm:pt modelId="{21E02BC3-70E6-4750-9718-9BACF45639E6}" type="parTrans" cxnId="{9FF30077-3029-46DF-AE2F-75341387FE78}">
      <dgm:prSet/>
      <dgm:spPr/>
      <dgm:t>
        <a:bodyPr/>
        <a:lstStyle/>
        <a:p>
          <a:endParaRPr lang="en-IN"/>
        </a:p>
      </dgm:t>
    </dgm:pt>
    <dgm:pt modelId="{C4DE4C19-F2BC-4243-8BCD-1A43213A7AE3}" type="sibTrans" cxnId="{9FF30077-3029-46DF-AE2F-75341387FE78}">
      <dgm:prSet/>
      <dgm:spPr/>
      <dgm:t>
        <a:bodyPr/>
        <a:lstStyle/>
        <a:p>
          <a:endParaRPr lang="en-IN"/>
        </a:p>
      </dgm:t>
    </dgm:pt>
    <dgm:pt modelId="{FB93B13E-CC5A-4030-B40E-F5FAE9DD312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Behavior</a:t>
          </a:r>
        </a:p>
      </dgm:t>
    </dgm:pt>
    <dgm:pt modelId="{7D2EEF12-43DA-4165-B8A7-5A35E3C68C1E}" type="parTrans" cxnId="{1BE4D182-D28B-46F3-865B-18C9040A5CDE}">
      <dgm:prSet/>
      <dgm:spPr/>
      <dgm:t>
        <a:bodyPr/>
        <a:lstStyle/>
        <a:p>
          <a:endParaRPr lang="en-IN"/>
        </a:p>
      </dgm:t>
    </dgm:pt>
    <dgm:pt modelId="{533EB945-2F61-436E-9ADB-E6F1DF4DFBD5}" type="sibTrans" cxnId="{1BE4D182-D28B-46F3-865B-18C9040A5CDE}">
      <dgm:prSet/>
      <dgm:spPr/>
      <dgm:t>
        <a:bodyPr/>
        <a:lstStyle/>
        <a:p>
          <a:endParaRPr lang="en-IN"/>
        </a:p>
      </dgm:t>
    </dgm:pt>
    <dgm:pt modelId="{E877A235-62BE-4220-954C-138025A6DE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highly engaged but has potential</a:t>
          </a:r>
          <a:endParaRPr lang="en-IN" dirty="0"/>
        </a:p>
      </dgm:t>
    </dgm:pt>
    <dgm:pt modelId="{087C5838-022E-4DA9-844B-14CD606AD61E}" type="parTrans" cxnId="{9E0E8860-BCDD-43CE-BFC1-BCF457F29EC3}">
      <dgm:prSet/>
      <dgm:spPr/>
      <dgm:t>
        <a:bodyPr/>
        <a:lstStyle/>
        <a:p>
          <a:endParaRPr lang="en-IN"/>
        </a:p>
      </dgm:t>
    </dgm:pt>
    <dgm:pt modelId="{813564AB-89AB-419D-B9A0-A4B29396C432}" type="sibTrans" cxnId="{9E0E8860-BCDD-43CE-BFC1-BCF457F29EC3}">
      <dgm:prSet/>
      <dgm:spPr/>
      <dgm:t>
        <a:bodyPr/>
        <a:lstStyle/>
        <a:p>
          <a:endParaRPr lang="en-IN"/>
        </a:p>
      </dgm:t>
    </dgm:pt>
    <dgm:pt modelId="{819B7F2D-BBD9-4162-8AFB-45203FC3116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Strategy</a:t>
          </a:r>
        </a:p>
      </dgm:t>
    </dgm:pt>
    <dgm:pt modelId="{515DB950-A3B2-4EA0-94A1-9FC64FDF6F8F}" type="parTrans" cxnId="{7F3FEC0F-129B-4060-8D01-71E66D516EB8}">
      <dgm:prSet/>
      <dgm:spPr/>
      <dgm:t>
        <a:bodyPr/>
        <a:lstStyle/>
        <a:p>
          <a:endParaRPr lang="en-IN"/>
        </a:p>
      </dgm:t>
    </dgm:pt>
    <dgm:pt modelId="{20D39243-C2F3-4E5A-A605-1509F79C7888}" type="sibTrans" cxnId="{7F3FEC0F-129B-4060-8D01-71E66D516EB8}">
      <dgm:prSet/>
      <dgm:spPr/>
      <dgm:t>
        <a:bodyPr/>
        <a:lstStyle/>
        <a:p>
          <a:endParaRPr lang="en-IN"/>
        </a:p>
      </dgm:t>
    </dgm:pt>
    <dgm:pt modelId="{CE2CBED1-7269-49E5-94D4-8CB00E2B335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Retargeting ads, personalized product recommendations, and email engagement</a:t>
          </a:r>
          <a:endParaRPr lang="en-IN" dirty="0"/>
        </a:p>
      </dgm:t>
    </dgm:pt>
    <dgm:pt modelId="{42EFE1DC-A707-485A-B51F-C7EDB443E112}" type="parTrans" cxnId="{95488D35-E3DC-45EA-90B3-9D2F0C31D660}">
      <dgm:prSet/>
      <dgm:spPr/>
      <dgm:t>
        <a:bodyPr/>
        <a:lstStyle/>
        <a:p>
          <a:endParaRPr lang="en-IN"/>
        </a:p>
      </dgm:t>
    </dgm:pt>
    <dgm:pt modelId="{224D67B4-EF1A-4B6F-A81D-4492A70AE224}" type="sibTrans" cxnId="{95488D35-E3DC-45EA-90B3-9D2F0C31D660}">
      <dgm:prSet/>
      <dgm:spPr/>
      <dgm:t>
        <a:bodyPr/>
        <a:lstStyle/>
        <a:p>
          <a:endParaRPr lang="en-IN"/>
        </a:p>
      </dgm:t>
    </dgm:pt>
    <dgm:pt modelId="{B51D04DA-A77D-4330-BD8D-4FC04EB1A7F7}" type="pres">
      <dgm:prSet presAssocID="{D248A191-388A-4516-B357-DAC95A2732EC}" presName="root" presStyleCnt="0">
        <dgm:presLayoutVars>
          <dgm:dir/>
          <dgm:resizeHandles val="exact"/>
        </dgm:presLayoutVars>
      </dgm:prSet>
      <dgm:spPr/>
    </dgm:pt>
    <dgm:pt modelId="{10F8101E-45D8-4034-BD4C-9A29107F7EED}" type="pres">
      <dgm:prSet presAssocID="{C456230D-AA53-4409-B878-6A4AAAFC160C}" presName="compNode" presStyleCnt="0"/>
      <dgm:spPr/>
    </dgm:pt>
    <dgm:pt modelId="{0C998BFE-3E2C-4552-9777-ABD88995D1EF}" type="pres">
      <dgm:prSet presAssocID="{C456230D-AA53-4409-B878-6A4AAAFC16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9A2DB77-D6F5-464C-9D82-E78562573AE6}" type="pres">
      <dgm:prSet presAssocID="{C456230D-AA53-4409-B878-6A4AAAFC160C}" presName="iconSpace" presStyleCnt="0"/>
      <dgm:spPr/>
    </dgm:pt>
    <dgm:pt modelId="{C72B8CD3-D165-49B3-B18F-AD33E4AA1586}" type="pres">
      <dgm:prSet presAssocID="{C456230D-AA53-4409-B878-6A4AAAFC160C}" presName="parTx" presStyleLbl="revTx" presStyleIdx="0" presStyleCnt="6">
        <dgm:presLayoutVars>
          <dgm:chMax val="0"/>
          <dgm:chPref val="0"/>
        </dgm:presLayoutVars>
      </dgm:prSet>
      <dgm:spPr/>
    </dgm:pt>
    <dgm:pt modelId="{3994231F-5C91-4A52-A13E-DB388DCAAB2B}" type="pres">
      <dgm:prSet presAssocID="{C456230D-AA53-4409-B878-6A4AAAFC160C}" presName="txSpace" presStyleCnt="0"/>
      <dgm:spPr/>
    </dgm:pt>
    <dgm:pt modelId="{925FDF7B-3A3B-4489-AEE0-2F8B39EECE7A}" type="pres">
      <dgm:prSet presAssocID="{C456230D-AA53-4409-B878-6A4AAAFC160C}" presName="desTx" presStyleLbl="revTx" presStyleIdx="1" presStyleCnt="6">
        <dgm:presLayoutVars/>
      </dgm:prSet>
      <dgm:spPr/>
    </dgm:pt>
    <dgm:pt modelId="{C267BA0A-EDF7-43C1-8BB1-F17E4CC3C8CB}" type="pres">
      <dgm:prSet presAssocID="{D2D0951E-852C-4222-AC74-9FDBBAAF9545}" presName="sibTrans" presStyleCnt="0"/>
      <dgm:spPr/>
    </dgm:pt>
    <dgm:pt modelId="{7AB9A4D5-1F5B-4624-B802-BFAD5D4F2D81}" type="pres">
      <dgm:prSet presAssocID="{FB93B13E-CC5A-4030-B40E-F5FAE9DD3121}" presName="compNode" presStyleCnt="0"/>
      <dgm:spPr/>
    </dgm:pt>
    <dgm:pt modelId="{F0C5D8BF-C900-4FC3-9348-C4ADB74DA75D}" type="pres">
      <dgm:prSet presAssocID="{FB93B13E-CC5A-4030-B40E-F5FAE9DD31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5D074D-017D-472E-AB16-206F089C1DA9}" type="pres">
      <dgm:prSet presAssocID="{FB93B13E-CC5A-4030-B40E-F5FAE9DD3121}" presName="iconSpace" presStyleCnt="0"/>
      <dgm:spPr/>
    </dgm:pt>
    <dgm:pt modelId="{ADFBA7FA-BB21-48DE-A869-5672C636144C}" type="pres">
      <dgm:prSet presAssocID="{FB93B13E-CC5A-4030-B40E-F5FAE9DD3121}" presName="parTx" presStyleLbl="revTx" presStyleIdx="2" presStyleCnt="6">
        <dgm:presLayoutVars>
          <dgm:chMax val="0"/>
          <dgm:chPref val="0"/>
        </dgm:presLayoutVars>
      </dgm:prSet>
      <dgm:spPr/>
    </dgm:pt>
    <dgm:pt modelId="{B986C50A-C45E-481E-BAD4-80E35C9D4010}" type="pres">
      <dgm:prSet presAssocID="{FB93B13E-CC5A-4030-B40E-F5FAE9DD3121}" presName="txSpace" presStyleCnt="0"/>
      <dgm:spPr/>
    </dgm:pt>
    <dgm:pt modelId="{1DAF0443-A403-4707-9F30-2A65ADD1A2EE}" type="pres">
      <dgm:prSet presAssocID="{FB93B13E-CC5A-4030-B40E-F5FAE9DD3121}" presName="desTx" presStyleLbl="revTx" presStyleIdx="3" presStyleCnt="6">
        <dgm:presLayoutVars/>
      </dgm:prSet>
      <dgm:spPr/>
    </dgm:pt>
    <dgm:pt modelId="{BCDBEC92-5DE6-47CB-92D4-65BC1849B9AC}" type="pres">
      <dgm:prSet presAssocID="{533EB945-2F61-436E-9ADB-E6F1DF4DFBD5}" presName="sibTrans" presStyleCnt="0"/>
      <dgm:spPr/>
    </dgm:pt>
    <dgm:pt modelId="{183EAC04-70D3-44B1-B5DF-29A32D651975}" type="pres">
      <dgm:prSet presAssocID="{819B7F2D-BBD9-4162-8AFB-45203FC31160}" presName="compNode" presStyleCnt="0"/>
      <dgm:spPr/>
    </dgm:pt>
    <dgm:pt modelId="{0838236B-116B-4189-AD6D-AF2D0DCCA29B}" type="pres">
      <dgm:prSet presAssocID="{819B7F2D-BBD9-4162-8AFB-45203FC311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D341567-2DF2-4F78-90CD-F7ACBEC42672}" type="pres">
      <dgm:prSet presAssocID="{819B7F2D-BBD9-4162-8AFB-45203FC31160}" presName="iconSpace" presStyleCnt="0"/>
      <dgm:spPr/>
    </dgm:pt>
    <dgm:pt modelId="{DAA9B1C8-8519-423F-A436-077802395121}" type="pres">
      <dgm:prSet presAssocID="{819B7F2D-BBD9-4162-8AFB-45203FC31160}" presName="parTx" presStyleLbl="revTx" presStyleIdx="4" presStyleCnt="6">
        <dgm:presLayoutVars>
          <dgm:chMax val="0"/>
          <dgm:chPref val="0"/>
        </dgm:presLayoutVars>
      </dgm:prSet>
      <dgm:spPr/>
    </dgm:pt>
    <dgm:pt modelId="{DD18A735-63CB-47EB-93DF-EA76AE40AAE4}" type="pres">
      <dgm:prSet presAssocID="{819B7F2D-BBD9-4162-8AFB-45203FC31160}" presName="txSpace" presStyleCnt="0"/>
      <dgm:spPr/>
    </dgm:pt>
    <dgm:pt modelId="{12FEB9EE-EB74-404B-A05F-F472458E935A}" type="pres">
      <dgm:prSet presAssocID="{819B7F2D-BBD9-4162-8AFB-45203FC31160}" presName="desTx" presStyleLbl="revTx" presStyleIdx="5" presStyleCnt="6">
        <dgm:presLayoutVars/>
      </dgm:prSet>
      <dgm:spPr/>
    </dgm:pt>
  </dgm:ptLst>
  <dgm:cxnLst>
    <dgm:cxn modelId="{7F3FEC0F-129B-4060-8D01-71E66D516EB8}" srcId="{D248A191-388A-4516-B357-DAC95A2732EC}" destId="{819B7F2D-BBD9-4162-8AFB-45203FC31160}" srcOrd="2" destOrd="0" parTransId="{515DB950-A3B2-4EA0-94A1-9FC64FDF6F8F}" sibTransId="{20D39243-C2F3-4E5A-A605-1509F79C7888}"/>
    <dgm:cxn modelId="{95488D35-E3DC-45EA-90B3-9D2F0C31D660}" srcId="{819B7F2D-BBD9-4162-8AFB-45203FC31160}" destId="{CE2CBED1-7269-49E5-94D4-8CB00E2B3355}" srcOrd="0" destOrd="0" parTransId="{42EFE1DC-A707-485A-B51F-C7EDB443E112}" sibTransId="{224D67B4-EF1A-4B6F-A81D-4492A70AE224}"/>
    <dgm:cxn modelId="{9E0E8860-BCDD-43CE-BFC1-BCF457F29EC3}" srcId="{FB93B13E-CC5A-4030-B40E-F5FAE9DD3121}" destId="{E877A235-62BE-4220-954C-138025A6DE85}" srcOrd="0" destOrd="0" parTransId="{087C5838-022E-4DA9-844B-14CD606AD61E}" sibTransId="{813564AB-89AB-419D-B9A0-A4B29396C432}"/>
    <dgm:cxn modelId="{507D0071-0B94-481F-91B2-4816B4975B7D}" srcId="{D248A191-388A-4516-B357-DAC95A2732EC}" destId="{C456230D-AA53-4409-B878-6A4AAAFC160C}" srcOrd="0" destOrd="0" parTransId="{77A27E84-8141-4F8F-B326-7652A5A174E7}" sibTransId="{D2D0951E-852C-4222-AC74-9FDBBAAF9545}"/>
    <dgm:cxn modelId="{9FF30077-3029-46DF-AE2F-75341387FE78}" srcId="{C456230D-AA53-4409-B878-6A4AAAFC160C}" destId="{E009FD9B-F738-43F4-BCCA-259B79D522E6}" srcOrd="0" destOrd="0" parTransId="{21E02BC3-70E6-4750-9718-9BACF45639E6}" sibTransId="{C4DE4C19-F2BC-4243-8BCD-1A43213A7AE3}"/>
    <dgm:cxn modelId="{1BE4D182-D28B-46F3-865B-18C9040A5CDE}" srcId="{D248A191-388A-4516-B357-DAC95A2732EC}" destId="{FB93B13E-CC5A-4030-B40E-F5FAE9DD3121}" srcOrd="1" destOrd="0" parTransId="{7D2EEF12-43DA-4165-B8A7-5A35E3C68C1E}" sibTransId="{533EB945-2F61-436E-9ADB-E6F1DF4DFBD5}"/>
    <dgm:cxn modelId="{486DB58A-8017-4A00-A1CF-07C04ACD8C76}" type="presOf" srcId="{D248A191-388A-4516-B357-DAC95A2732EC}" destId="{B51D04DA-A77D-4330-BD8D-4FC04EB1A7F7}" srcOrd="0" destOrd="0" presId="urn:microsoft.com/office/officeart/2018/5/layout/CenteredIconLabelDescriptionList"/>
    <dgm:cxn modelId="{D33B308D-CD25-4ADF-8B64-36624CFB116E}" type="presOf" srcId="{819B7F2D-BBD9-4162-8AFB-45203FC31160}" destId="{DAA9B1C8-8519-423F-A436-077802395121}" srcOrd="0" destOrd="0" presId="urn:microsoft.com/office/officeart/2018/5/layout/CenteredIconLabelDescriptionList"/>
    <dgm:cxn modelId="{5145CE9F-DB1D-4997-BB9F-3E653777D2D7}" type="presOf" srcId="{E877A235-62BE-4220-954C-138025A6DE85}" destId="{1DAF0443-A403-4707-9F30-2A65ADD1A2EE}" srcOrd="0" destOrd="0" presId="urn:microsoft.com/office/officeart/2018/5/layout/CenteredIconLabelDescriptionList"/>
    <dgm:cxn modelId="{E4C0D9AC-4CF3-4A53-8689-C77731E53D85}" type="presOf" srcId="{C456230D-AA53-4409-B878-6A4AAAFC160C}" destId="{C72B8CD3-D165-49B3-B18F-AD33E4AA1586}" srcOrd="0" destOrd="0" presId="urn:microsoft.com/office/officeart/2018/5/layout/CenteredIconLabelDescriptionList"/>
    <dgm:cxn modelId="{CE73EBE0-4673-4E18-858B-93AD96AD3E09}" type="presOf" srcId="{CE2CBED1-7269-49E5-94D4-8CB00E2B3355}" destId="{12FEB9EE-EB74-404B-A05F-F472458E935A}" srcOrd="0" destOrd="0" presId="urn:microsoft.com/office/officeart/2018/5/layout/CenteredIconLabelDescriptionList"/>
    <dgm:cxn modelId="{47FBE3E5-449D-4822-A9C8-4012D0B9FB98}" type="presOf" srcId="{FB93B13E-CC5A-4030-B40E-F5FAE9DD3121}" destId="{ADFBA7FA-BB21-48DE-A869-5672C636144C}" srcOrd="0" destOrd="0" presId="urn:microsoft.com/office/officeart/2018/5/layout/CenteredIconLabelDescriptionList"/>
    <dgm:cxn modelId="{328357ED-B82E-4AEB-8E38-5A83A98B875F}" type="presOf" srcId="{E009FD9B-F738-43F4-BCCA-259B79D522E6}" destId="{925FDF7B-3A3B-4489-AEE0-2F8B39EECE7A}" srcOrd="0" destOrd="0" presId="urn:microsoft.com/office/officeart/2018/5/layout/CenteredIconLabelDescriptionList"/>
    <dgm:cxn modelId="{72741126-5BA5-400D-8672-08D47ED6266B}" type="presParOf" srcId="{B51D04DA-A77D-4330-BD8D-4FC04EB1A7F7}" destId="{10F8101E-45D8-4034-BD4C-9A29107F7EED}" srcOrd="0" destOrd="0" presId="urn:microsoft.com/office/officeart/2018/5/layout/CenteredIconLabelDescriptionList"/>
    <dgm:cxn modelId="{C81ADB62-892C-48D2-87AA-0D846BFE0C52}" type="presParOf" srcId="{10F8101E-45D8-4034-BD4C-9A29107F7EED}" destId="{0C998BFE-3E2C-4552-9777-ABD88995D1EF}" srcOrd="0" destOrd="0" presId="urn:microsoft.com/office/officeart/2018/5/layout/CenteredIconLabelDescriptionList"/>
    <dgm:cxn modelId="{FB301427-3824-4A30-B1E3-0427E7F9B058}" type="presParOf" srcId="{10F8101E-45D8-4034-BD4C-9A29107F7EED}" destId="{B9A2DB77-D6F5-464C-9D82-E78562573AE6}" srcOrd="1" destOrd="0" presId="urn:microsoft.com/office/officeart/2018/5/layout/CenteredIconLabelDescriptionList"/>
    <dgm:cxn modelId="{339B7851-AC0E-47DF-A616-62F7BDD99A99}" type="presParOf" srcId="{10F8101E-45D8-4034-BD4C-9A29107F7EED}" destId="{C72B8CD3-D165-49B3-B18F-AD33E4AA1586}" srcOrd="2" destOrd="0" presId="urn:microsoft.com/office/officeart/2018/5/layout/CenteredIconLabelDescriptionList"/>
    <dgm:cxn modelId="{C8709A5D-278F-4D1A-A778-ADCB9FD86829}" type="presParOf" srcId="{10F8101E-45D8-4034-BD4C-9A29107F7EED}" destId="{3994231F-5C91-4A52-A13E-DB388DCAAB2B}" srcOrd="3" destOrd="0" presId="urn:microsoft.com/office/officeart/2018/5/layout/CenteredIconLabelDescriptionList"/>
    <dgm:cxn modelId="{97DCEECE-1D8B-4DC3-A13A-D488DEADC3C0}" type="presParOf" srcId="{10F8101E-45D8-4034-BD4C-9A29107F7EED}" destId="{925FDF7B-3A3B-4489-AEE0-2F8B39EECE7A}" srcOrd="4" destOrd="0" presId="urn:microsoft.com/office/officeart/2018/5/layout/CenteredIconLabelDescriptionList"/>
    <dgm:cxn modelId="{C2227529-D044-4B20-946E-B2FBBF078286}" type="presParOf" srcId="{B51D04DA-A77D-4330-BD8D-4FC04EB1A7F7}" destId="{C267BA0A-EDF7-43C1-8BB1-F17E4CC3C8CB}" srcOrd="1" destOrd="0" presId="urn:microsoft.com/office/officeart/2018/5/layout/CenteredIconLabelDescriptionList"/>
    <dgm:cxn modelId="{2203C3A8-22DE-4E72-86C6-C06D2AD737C8}" type="presParOf" srcId="{B51D04DA-A77D-4330-BD8D-4FC04EB1A7F7}" destId="{7AB9A4D5-1F5B-4624-B802-BFAD5D4F2D81}" srcOrd="2" destOrd="0" presId="urn:microsoft.com/office/officeart/2018/5/layout/CenteredIconLabelDescriptionList"/>
    <dgm:cxn modelId="{CC8EB3DB-C4DE-4848-B6A5-3314B6BE4B8B}" type="presParOf" srcId="{7AB9A4D5-1F5B-4624-B802-BFAD5D4F2D81}" destId="{F0C5D8BF-C900-4FC3-9348-C4ADB74DA75D}" srcOrd="0" destOrd="0" presId="urn:microsoft.com/office/officeart/2018/5/layout/CenteredIconLabelDescriptionList"/>
    <dgm:cxn modelId="{B1C36635-F113-49A3-8FE6-EDEBF86ACDA6}" type="presParOf" srcId="{7AB9A4D5-1F5B-4624-B802-BFAD5D4F2D81}" destId="{945D074D-017D-472E-AB16-206F089C1DA9}" srcOrd="1" destOrd="0" presId="urn:microsoft.com/office/officeart/2018/5/layout/CenteredIconLabelDescriptionList"/>
    <dgm:cxn modelId="{9088CAC7-F5CD-41C6-B3C6-C18DA8647081}" type="presParOf" srcId="{7AB9A4D5-1F5B-4624-B802-BFAD5D4F2D81}" destId="{ADFBA7FA-BB21-48DE-A869-5672C636144C}" srcOrd="2" destOrd="0" presId="urn:microsoft.com/office/officeart/2018/5/layout/CenteredIconLabelDescriptionList"/>
    <dgm:cxn modelId="{C7888256-ECBF-41AA-B5EF-5EDA4F82AED3}" type="presParOf" srcId="{7AB9A4D5-1F5B-4624-B802-BFAD5D4F2D81}" destId="{B986C50A-C45E-481E-BAD4-80E35C9D4010}" srcOrd="3" destOrd="0" presId="urn:microsoft.com/office/officeart/2018/5/layout/CenteredIconLabelDescriptionList"/>
    <dgm:cxn modelId="{B8E6832C-6AE5-40ED-B213-8422DB1DEA48}" type="presParOf" srcId="{7AB9A4D5-1F5B-4624-B802-BFAD5D4F2D81}" destId="{1DAF0443-A403-4707-9F30-2A65ADD1A2EE}" srcOrd="4" destOrd="0" presId="urn:microsoft.com/office/officeart/2018/5/layout/CenteredIconLabelDescriptionList"/>
    <dgm:cxn modelId="{A4482CD1-39B7-4B82-97A6-2B7616AEF85B}" type="presParOf" srcId="{B51D04DA-A77D-4330-BD8D-4FC04EB1A7F7}" destId="{BCDBEC92-5DE6-47CB-92D4-65BC1849B9AC}" srcOrd="3" destOrd="0" presId="urn:microsoft.com/office/officeart/2018/5/layout/CenteredIconLabelDescriptionList"/>
    <dgm:cxn modelId="{DE3DDDF2-5C67-478F-A67D-F2E24070A2D3}" type="presParOf" srcId="{B51D04DA-A77D-4330-BD8D-4FC04EB1A7F7}" destId="{183EAC04-70D3-44B1-B5DF-29A32D651975}" srcOrd="4" destOrd="0" presId="urn:microsoft.com/office/officeart/2018/5/layout/CenteredIconLabelDescriptionList"/>
    <dgm:cxn modelId="{4883931D-45C3-4BD6-A1CE-92CAF09F5985}" type="presParOf" srcId="{183EAC04-70D3-44B1-B5DF-29A32D651975}" destId="{0838236B-116B-4189-AD6D-AF2D0DCCA29B}" srcOrd="0" destOrd="0" presId="urn:microsoft.com/office/officeart/2018/5/layout/CenteredIconLabelDescriptionList"/>
    <dgm:cxn modelId="{80A3E9A5-F955-405D-A5C0-D11714531E5B}" type="presParOf" srcId="{183EAC04-70D3-44B1-B5DF-29A32D651975}" destId="{8D341567-2DF2-4F78-90CD-F7ACBEC42672}" srcOrd="1" destOrd="0" presId="urn:microsoft.com/office/officeart/2018/5/layout/CenteredIconLabelDescriptionList"/>
    <dgm:cxn modelId="{52D3FCEA-AEFE-4CAF-99A6-3D40B540EC9A}" type="presParOf" srcId="{183EAC04-70D3-44B1-B5DF-29A32D651975}" destId="{DAA9B1C8-8519-423F-A436-077802395121}" srcOrd="2" destOrd="0" presId="urn:microsoft.com/office/officeart/2018/5/layout/CenteredIconLabelDescriptionList"/>
    <dgm:cxn modelId="{AD45A04D-573A-4BF3-A64E-03005A41E6DD}" type="presParOf" srcId="{183EAC04-70D3-44B1-B5DF-29A32D651975}" destId="{DD18A735-63CB-47EB-93DF-EA76AE40AAE4}" srcOrd="3" destOrd="0" presId="urn:microsoft.com/office/officeart/2018/5/layout/CenteredIconLabelDescriptionList"/>
    <dgm:cxn modelId="{E5676116-7DC8-4330-8247-27F3ECBD6E04}" type="presParOf" srcId="{183EAC04-70D3-44B1-B5DF-29A32D651975}" destId="{12FEB9EE-EB74-404B-A05F-F472458E935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1BBB6B-7991-4BC4-B210-54C7F463A2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IN"/>
        </a:p>
      </dgm:t>
    </dgm:pt>
    <dgm:pt modelId="{F6B5C308-A2BC-4DB2-A763-DB85E78A4C0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Characteristics</a:t>
          </a:r>
        </a:p>
      </dgm:t>
    </dgm:pt>
    <dgm:pt modelId="{9C537DF7-05D7-4C1E-81CC-7FC955269567}" type="parTrans" cxnId="{905C58A3-86C6-4693-8A56-840F8915FB31}">
      <dgm:prSet/>
      <dgm:spPr/>
      <dgm:t>
        <a:bodyPr/>
        <a:lstStyle/>
        <a:p>
          <a:endParaRPr lang="en-IN"/>
        </a:p>
      </dgm:t>
    </dgm:pt>
    <dgm:pt modelId="{34E0B42C-76EB-46AD-A9C7-974AEDCFE40C}" type="sibTrans" cxnId="{905C58A3-86C6-4693-8A56-840F8915FB31}">
      <dgm:prSet/>
      <dgm:spPr/>
      <dgm:t>
        <a:bodyPr/>
        <a:lstStyle/>
        <a:p>
          <a:endParaRPr lang="en-IN"/>
        </a:p>
      </dgm:t>
    </dgm:pt>
    <dgm:pt modelId="{F91C0AC9-A888-465D-AAC9-13675CBAE1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First-time buyers, small purchase amounts</a:t>
          </a:r>
          <a:endParaRPr lang="en-IN" dirty="0"/>
        </a:p>
      </dgm:t>
    </dgm:pt>
    <dgm:pt modelId="{11E7092C-FB28-4011-8D97-35C84DD3F939}" type="parTrans" cxnId="{78FFF1B9-3A1C-4B99-A909-13B440EECB27}">
      <dgm:prSet/>
      <dgm:spPr/>
      <dgm:t>
        <a:bodyPr/>
        <a:lstStyle/>
        <a:p>
          <a:endParaRPr lang="en-IN"/>
        </a:p>
      </dgm:t>
    </dgm:pt>
    <dgm:pt modelId="{FDCB6729-D60F-46DA-88FE-B400F7369D15}" type="sibTrans" cxnId="{78FFF1B9-3A1C-4B99-A909-13B440EECB27}">
      <dgm:prSet/>
      <dgm:spPr/>
      <dgm:t>
        <a:bodyPr/>
        <a:lstStyle/>
        <a:p>
          <a:endParaRPr lang="en-IN"/>
        </a:p>
      </dgm:t>
    </dgm:pt>
    <dgm:pt modelId="{28DB5B9E-8409-40A7-AE71-23110B5480E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Behavior</a:t>
          </a:r>
        </a:p>
      </dgm:t>
    </dgm:pt>
    <dgm:pt modelId="{79C58E59-E7AA-481F-921E-DE214FE9426C}" type="parTrans" cxnId="{338C23D7-2C14-4A66-95A0-DF1D1B7FCC84}">
      <dgm:prSet/>
      <dgm:spPr/>
      <dgm:t>
        <a:bodyPr/>
        <a:lstStyle/>
        <a:p>
          <a:endParaRPr lang="en-IN"/>
        </a:p>
      </dgm:t>
    </dgm:pt>
    <dgm:pt modelId="{0E2B6A10-0ED5-45E8-B35C-6E4CD5AF3AA6}" type="sibTrans" cxnId="{338C23D7-2C14-4A66-95A0-DF1D1B7FCC84}">
      <dgm:prSet/>
      <dgm:spPr/>
      <dgm:t>
        <a:bodyPr/>
        <a:lstStyle/>
        <a:p>
          <a:endParaRPr lang="en-IN"/>
        </a:p>
      </dgm:t>
    </dgm:pt>
    <dgm:pt modelId="{E104CD5F-70C5-4C39-9A9D-781EFC9FC19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Exploring the platform, undecided loyalty</a:t>
          </a:r>
          <a:endParaRPr lang="en-IN" dirty="0"/>
        </a:p>
      </dgm:t>
    </dgm:pt>
    <dgm:pt modelId="{96F66FDF-6B2A-4F80-A4F5-3273D5B37DCE}" type="parTrans" cxnId="{F0DCD436-EE02-4055-8A3F-1149C5B12CD7}">
      <dgm:prSet/>
      <dgm:spPr/>
      <dgm:t>
        <a:bodyPr/>
        <a:lstStyle/>
        <a:p>
          <a:endParaRPr lang="en-IN"/>
        </a:p>
      </dgm:t>
    </dgm:pt>
    <dgm:pt modelId="{34DC5048-930F-431F-99D1-79E0239D49D1}" type="sibTrans" cxnId="{F0DCD436-EE02-4055-8A3F-1149C5B12CD7}">
      <dgm:prSet/>
      <dgm:spPr/>
      <dgm:t>
        <a:bodyPr/>
        <a:lstStyle/>
        <a:p>
          <a:endParaRPr lang="en-IN"/>
        </a:p>
      </dgm:t>
    </dgm:pt>
    <dgm:pt modelId="{60FB5D02-531D-424D-A5D2-4D33A1E701D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Strategy</a:t>
          </a:r>
        </a:p>
      </dgm:t>
    </dgm:pt>
    <dgm:pt modelId="{16CFD49F-80AE-4985-AE48-0F2638FC75E8}" type="parTrans" cxnId="{6CF08336-D0C6-44D6-88F2-B00E23608E45}">
      <dgm:prSet/>
      <dgm:spPr/>
      <dgm:t>
        <a:bodyPr/>
        <a:lstStyle/>
        <a:p>
          <a:endParaRPr lang="en-IN"/>
        </a:p>
      </dgm:t>
    </dgm:pt>
    <dgm:pt modelId="{BF333373-B448-4F6A-B6FA-4A42D863D1C9}" type="sibTrans" cxnId="{6CF08336-D0C6-44D6-88F2-B00E23608E45}">
      <dgm:prSet/>
      <dgm:spPr/>
      <dgm:t>
        <a:bodyPr/>
        <a:lstStyle/>
        <a:p>
          <a:endParaRPr lang="en-IN"/>
        </a:p>
      </dgm:t>
    </dgm:pt>
    <dgm:pt modelId="{8AB8F1BB-0075-4B1F-B3D4-F974F1ADC20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Improve onboarding, welcome discounts, and post-purchase follow-ups</a:t>
          </a:r>
          <a:endParaRPr lang="en-IN" dirty="0"/>
        </a:p>
      </dgm:t>
    </dgm:pt>
    <dgm:pt modelId="{A6F5DEF4-7F44-4CA6-A799-153636623EF2}" type="parTrans" cxnId="{3EE6F2EB-EC41-4D87-B378-239CB793988B}">
      <dgm:prSet/>
      <dgm:spPr/>
      <dgm:t>
        <a:bodyPr/>
        <a:lstStyle/>
        <a:p>
          <a:endParaRPr lang="en-IN"/>
        </a:p>
      </dgm:t>
    </dgm:pt>
    <dgm:pt modelId="{FB772DFC-6625-4D98-BAD1-9345102E6D6D}" type="sibTrans" cxnId="{3EE6F2EB-EC41-4D87-B378-239CB793988B}">
      <dgm:prSet/>
      <dgm:spPr/>
      <dgm:t>
        <a:bodyPr/>
        <a:lstStyle/>
        <a:p>
          <a:endParaRPr lang="en-IN"/>
        </a:p>
      </dgm:t>
    </dgm:pt>
    <dgm:pt modelId="{F8CFD56E-7EB7-4580-A23A-3B1F2A171315}" type="pres">
      <dgm:prSet presAssocID="{E91BBB6B-7991-4BC4-B210-54C7F463A294}" presName="root" presStyleCnt="0">
        <dgm:presLayoutVars>
          <dgm:dir/>
          <dgm:resizeHandles val="exact"/>
        </dgm:presLayoutVars>
      </dgm:prSet>
      <dgm:spPr/>
    </dgm:pt>
    <dgm:pt modelId="{80A1CF8A-AC32-41FF-9A30-ABEA1BFF2DD8}" type="pres">
      <dgm:prSet presAssocID="{F6B5C308-A2BC-4DB2-A763-DB85E78A4C02}" presName="compNode" presStyleCnt="0"/>
      <dgm:spPr/>
    </dgm:pt>
    <dgm:pt modelId="{05E625F9-D7EB-4268-B91F-21AE1C920A44}" type="pres">
      <dgm:prSet presAssocID="{F6B5C308-A2BC-4DB2-A763-DB85E78A4C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C08B29-90A8-4E53-8A6D-5661495B23AD}" type="pres">
      <dgm:prSet presAssocID="{F6B5C308-A2BC-4DB2-A763-DB85E78A4C02}" presName="iconSpace" presStyleCnt="0"/>
      <dgm:spPr/>
    </dgm:pt>
    <dgm:pt modelId="{5E6CB933-D638-4B89-B50D-B79A115F94F9}" type="pres">
      <dgm:prSet presAssocID="{F6B5C308-A2BC-4DB2-A763-DB85E78A4C02}" presName="parTx" presStyleLbl="revTx" presStyleIdx="0" presStyleCnt="6">
        <dgm:presLayoutVars>
          <dgm:chMax val="0"/>
          <dgm:chPref val="0"/>
        </dgm:presLayoutVars>
      </dgm:prSet>
      <dgm:spPr/>
    </dgm:pt>
    <dgm:pt modelId="{6D77CA65-2C19-48FB-801B-8F9134E769C6}" type="pres">
      <dgm:prSet presAssocID="{F6B5C308-A2BC-4DB2-A763-DB85E78A4C02}" presName="txSpace" presStyleCnt="0"/>
      <dgm:spPr/>
    </dgm:pt>
    <dgm:pt modelId="{4A397705-207B-421B-8812-4F16B2835E64}" type="pres">
      <dgm:prSet presAssocID="{F6B5C308-A2BC-4DB2-A763-DB85E78A4C02}" presName="desTx" presStyleLbl="revTx" presStyleIdx="1" presStyleCnt="6">
        <dgm:presLayoutVars/>
      </dgm:prSet>
      <dgm:spPr/>
    </dgm:pt>
    <dgm:pt modelId="{D76EA759-1840-45B5-9D88-C4158216CB0E}" type="pres">
      <dgm:prSet presAssocID="{34E0B42C-76EB-46AD-A9C7-974AEDCFE40C}" presName="sibTrans" presStyleCnt="0"/>
      <dgm:spPr/>
    </dgm:pt>
    <dgm:pt modelId="{C9A4C509-CD88-4940-B9FA-D8211EBB83FA}" type="pres">
      <dgm:prSet presAssocID="{28DB5B9E-8409-40A7-AE71-23110B5480E9}" presName="compNode" presStyleCnt="0"/>
      <dgm:spPr/>
    </dgm:pt>
    <dgm:pt modelId="{0E0C0CC0-E9A2-4CE4-B0C1-1F2D111DEB22}" type="pres">
      <dgm:prSet presAssocID="{28DB5B9E-8409-40A7-AE71-23110B5480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5EAAB81-F199-435B-BECA-3CE2E71EFF8E}" type="pres">
      <dgm:prSet presAssocID="{28DB5B9E-8409-40A7-AE71-23110B5480E9}" presName="iconSpace" presStyleCnt="0"/>
      <dgm:spPr/>
    </dgm:pt>
    <dgm:pt modelId="{B7AC7F11-9660-4B2F-A1C0-B58F8BF33515}" type="pres">
      <dgm:prSet presAssocID="{28DB5B9E-8409-40A7-AE71-23110B5480E9}" presName="parTx" presStyleLbl="revTx" presStyleIdx="2" presStyleCnt="6">
        <dgm:presLayoutVars>
          <dgm:chMax val="0"/>
          <dgm:chPref val="0"/>
        </dgm:presLayoutVars>
      </dgm:prSet>
      <dgm:spPr/>
    </dgm:pt>
    <dgm:pt modelId="{2C600342-ECF6-47BF-A686-27098560E8AC}" type="pres">
      <dgm:prSet presAssocID="{28DB5B9E-8409-40A7-AE71-23110B5480E9}" presName="txSpace" presStyleCnt="0"/>
      <dgm:spPr/>
    </dgm:pt>
    <dgm:pt modelId="{2553232D-7F5A-4B48-8BED-B15ED56682C8}" type="pres">
      <dgm:prSet presAssocID="{28DB5B9E-8409-40A7-AE71-23110B5480E9}" presName="desTx" presStyleLbl="revTx" presStyleIdx="3" presStyleCnt="6">
        <dgm:presLayoutVars/>
      </dgm:prSet>
      <dgm:spPr/>
    </dgm:pt>
    <dgm:pt modelId="{F42DD587-1FAC-45A9-909B-8342CD7D0415}" type="pres">
      <dgm:prSet presAssocID="{0E2B6A10-0ED5-45E8-B35C-6E4CD5AF3AA6}" presName="sibTrans" presStyleCnt="0"/>
      <dgm:spPr/>
    </dgm:pt>
    <dgm:pt modelId="{80F6F599-9775-4AC1-BC6A-E2863063286D}" type="pres">
      <dgm:prSet presAssocID="{60FB5D02-531D-424D-A5D2-4D33A1E701D1}" presName="compNode" presStyleCnt="0"/>
      <dgm:spPr/>
    </dgm:pt>
    <dgm:pt modelId="{80DED6BC-4476-4F80-B608-91C8C1B305F3}" type="pres">
      <dgm:prSet presAssocID="{60FB5D02-531D-424D-A5D2-4D33A1E701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A2E1B455-260D-4000-83D9-DE426A1D3F24}" type="pres">
      <dgm:prSet presAssocID="{60FB5D02-531D-424D-A5D2-4D33A1E701D1}" presName="iconSpace" presStyleCnt="0"/>
      <dgm:spPr/>
    </dgm:pt>
    <dgm:pt modelId="{A0554B45-C859-4F51-9291-30DDD582D543}" type="pres">
      <dgm:prSet presAssocID="{60FB5D02-531D-424D-A5D2-4D33A1E701D1}" presName="parTx" presStyleLbl="revTx" presStyleIdx="4" presStyleCnt="6">
        <dgm:presLayoutVars>
          <dgm:chMax val="0"/>
          <dgm:chPref val="0"/>
        </dgm:presLayoutVars>
      </dgm:prSet>
      <dgm:spPr/>
    </dgm:pt>
    <dgm:pt modelId="{F9ED3F77-267B-450C-B080-B9DF6E4FE73E}" type="pres">
      <dgm:prSet presAssocID="{60FB5D02-531D-424D-A5D2-4D33A1E701D1}" presName="txSpace" presStyleCnt="0"/>
      <dgm:spPr/>
    </dgm:pt>
    <dgm:pt modelId="{3DF01E74-CA65-4DCD-A40E-44F7E4A44C2B}" type="pres">
      <dgm:prSet presAssocID="{60FB5D02-531D-424D-A5D2-4D33A1E701D1}" presName="desTx" presStyleLbl="revTx" presStyleIdx="5" presStyleCnt="6">
        <dgm:presLayoutVars/>
      </dgm:prSet>
      <dgm:spPr/>
    </dgm:pt>
  </dgm:ptLst>
  <dgm:cxnLst>
    <dgm:cxn modelId="{426EA402-BDE0-4FFB-A0D5-8B69B55E290E}" type="presOf" srcId="{28DB5B9E-8409-40A7-AE71-23110B5480E9}" destId="{B7AC7F11-9660-4B2F-A1C0-B58F8BF33515}" srcOrd="0" destOrd="0" presId="urn:microsoft.com/office/officeart/2018/5/layout/CenteredIconLabelDescriptionList"/>
    <dgm:cxn modelId="{4EC4961C-16C2-4D07-8AB3-5A54BF680523}" type="presOf" srcId="{E104CD5F-70C5-4C39-9A9D-781EFC9FC193}" destId="{2553232D-7F5A-4B48-8BED-B15ED56682C8}" srcOrd="0" destOrd="0" presId="urn:microsoft.com/office/officeart/2018/5/layout/CenteredIconLabelDescriptionList"/>
    <dgm:cxn modelId="{6CF08336-D0C6-44D6-88F2-B00E23608E45}" srcId="{E91BBB6B-7991-4BC4-B210-54C7F463A294}" destId="{60FB5D02-531D-424D-A5D2-4D33A1E701D1}" srcOrd="2" destOrd="0" parTransId="{16CFD49F-80AE-4985-AE48-0F2638FC75E8}" sibTransId="{BF333373-B448-4F6A-B6FA-4A42D863D1C9}"/>
    <dgm:cxn modelId="{F0DCD436-EE02-4055-8A3F-1149C5B12CD7}" srcId="{28DB5B9E-8409-40A7-AE71-23110B5480E9}" destId="{E104CD5F-70C5-4C39-9A9D-781EFC9FC193}" srcOrd="0" destOrd="0" parTransId="{96F66FDF-6B2A-4F80-A4F5-3273D5B37DCE}" sibTransId="{34DC5048-930F-431F-99D1-79E0239D49D1}"/>
    <dgm:cxn modelId="{8FE9EB58-53BA-4B67-A38E-96B1E24CC7FA}" type="presOf" srcId="{E91BBB6B-7991-4BC4-B210-54C7F463A294}" destId="{F8CFD56E-7EB7-4580-A23A-3B1F2A171315}" srcOrd="0" destOrd="0" presId="urn:microsoft.com/office/officeart/2018/5/layout/CenteredIconLabelDescriptionList"/>
    <dgm:cxn modelId="{9BDC5491-E772-4AA2-A564-A5148968C80F}" type="presOf" srcId="{8AB8F1BB-0075-4B1F-B3D4-F974F1ADC204}" destId="{3DF01E74-CA65-4DCD-A40E-44F7E4A44C2B}" srcOrd="0" destOrd="0" presId="urn:microsoft.com/office/officeart/2018/5/layout/CenteredIconLabelDescriptionList"/>
    <dgm:cxn modelId="{69B8D699-9C0A-48F5-9E49-25DA970E3DB5}" type="presOf" srcId="{60FB5D02-531D-424D-A5D2-4D33A1E701D1}" destId="{A0554B45-C859-4F51-9291-30DDD582D543}" srcOrd="0" destOrd="0" presId="urn:microsoft.com/office/officeart/2018/5/layout/CenteredIconLabelDescriptionList"/>
    <dgm:cxn modelId="{E8379CA2-4A64-41B9-A93D-70671E2C9036}" type="presOf" srcId="{F91C0AC9-A888-465D-AAC9-13675CBAE123}" destId="{4A397705-207B-421B-8812-4F16B2835E64}" srcOrd="0" destOrd="0" presId="urn:microsoft.com/office/officeart/2018/5/layout/CenteredIconLabelDescriptionList"/>
    <dgm:cxn modelId="{905C58A3-86C6-4693-8A56-840F8915FB31}" srcId="{E91BBB6B-7991-4BC4-B210-54C7F463A294}" destId="{F6B5C308-A2BC-4DB2-A763-DB85E78A4C02}" srcOrd="0" destOrd="0" parTransId="{9C537DF7-05D7-4C1E-81CC-7FC955269567}" sibTransId="{34E0B42C-76EB-46AD-A9C7-974AEDCFE40C}"/>
    <dgm:cxn modelId="{8A7AC7B7-313D-4708-A750-AA47065E5EB9}" type="presOf" srcId="{F6B5C308-A2BC-4DB2-A763-DB85E78A4C02}" destId="{5E6CB933-D638-4B89-B50D-B79A115F94F9}" srcOrd="0" destOrd="0" presId="urn:microsoft.com/office/officeart/2018/5/layout/CenteredIconLabelDescriptionList"/>
    <dgm:cxn modelId="{78FFF1B9-3A1C-4B99-A909-13B440EECB27}" srcId="{F6B5C308-A2BC-4DB2-A763-DB85E78A4C02}" destId="{F91C0AC9-A888-465D-AAC9-13675CBAE123}" srcOrd="0" destOrd="0" parTransId="{11E7092C-FB28-4011-8D97-35C84DD3F939}" sibTransId="{FDCB6729-D60F-46DA-88FE-B400F7369D15}"/>
    <dgm:cxn modelId="{338C23D7-2C14-4A66-95A0-DF1D1B7FCC84}" srcId="{E91BBB6B-7991-4BC4-B210-54C7F463A294}" destId="{28DB5B9E-8409-40A7-AE71-23110B5480E9}" srcOrd="1" destOrd="0" parTransId="{79C58E59-E7AA-481F-921E-DE214FE9426C}" sibTransId="{0E2B6A10-0ED5-45E8-B35C-6E4CD5AF3AA6}"/>
    <dgm:cxn modelId="{3EE6F2EB-EC41-4D87-B378-239CB793988B}" srcId="{60FB5D02-531D-424D-A5D2-4D33A1E701D1}" destId="{8AB8F1BB-0075-4B1F-B3D4-F974F1ADC204}" srcOrd="0" destOrd="0" parTransId="{A6F5DEF4-7F44-4CA6-A799-153636623EF2}" sibTransId="{FB772DFC-6625-4D98-BAD1-9345102E6D6D}"/>
    <dgm:cxn modelId="{88EB9784-F44A-4973-A1B4-C02247F980CC}" type="presParOf" srcId="{F8CFD56E-7EB7-4580-A23A-3B1F2A171315}" destId="{80A1CF8A-AC32-41FF-9A30-ABEA1BFF2DD8}" srcOrd="0" destOrd="0" presId="urn:microsoft.com/office/officeart/2018/5/layout/CenteredIconLabelDescriptionList"/>
    <dgm:cxn modelId="{D539083F-7819-4AF1-A25C-61C23A98C8F6}" type="presParOf" srcId="{80A1CF8A-AC32-41FF-9A30-ABEA1BFF2DD8}" destId="{05E625F9-D7EB-4268-B91F-21AE1C920A44}" srcOrd="0" destOrd="0" presId="urn:microsoft.com/office/officeart/2018/5/layout/CenteredIconLabelDescriptionList"/>
    <dgm:cxn modelId="{4FB54BD4-6757-4A5C-8924-E7E06951C6DF}" type="presParOf" srcId="{80A1CF8A-AC32-41FF-9A30-ABEA1BFF2DD8}" destId="{26C08B29-90A8-4E53-8A6D-5661495B23AD}" srcOrd="1" destOrd="0" presId="urn:microsoft.com/office/officeart/2018/5/layout/CenteredIconLabelDescriptionList"/>
    <dgm:cxn modelId="{A9DF580D-5821-42C6-99F3-982B773E1239}" type="presParOf" srcId="{80A1CF8A-AC32-41FF-9A30-ABEA1BFF2DD8}" destId="{5E6CB933-D638-4B89-B50D-B79A115F94F9}" srcOrd="2" destOrd="0" presId="urn:microsoft.com/office/officeart/2018/5/layout/CenteredIconLabelDescriptionList"/>
    <dgm:cxn modelId="{17AB9FD6-4D24-4E00-BD83-030368C885D8}" type="presParOf" srcId="{80A1CF8A-AC32-41FF-9A30-ABEA1BFF2DD8}" destId="{6D77CA65-2C19-48FB-801B-8F9134E769C6}" srcOrd="3" destOrd="0" presId="urn:microsoft.com/office/officeart/2018/5/layout/CenteredIconLabelDescriptionList"/>
    <dgm:cxn modelId="{720E8DB3-FD96-47D3-BE81-530F773E987C}" type="presParOf" srcId="{80A1CF8A-AC32-41FF-9A30-ABEA1BFF2DD8}" destId="{4A397705-207B-421B-8812-4F16B2835E64}" srcOrd="4" destOrd="0" presId="urn:microsoft.com/office/officeart/2018/5/layout/CenteredIconLabelDescriptionList"/>
    <dgm:cxn modelId="{72FE2272-B953-4CE2-9F9F-998FC01D4C94}" type="presParOf" srcId="{F8CFD56E-7EB7-4580-A23A-3B1F2A171315}" destId="{D76EA759-1840-45B5-9D88-C4158216CB0E}" srcOrd="1" destOrd="0" presId="urn:microsoft.com/office/officeart/2018/5/layout/CenteredIconLabelDescriptionList"/>
    <dgm:cxn modelId="{DC0D582E-D5B1-47FB-BD92-34595FD71C92}" type="presParOf" srcId="{F8CFD56E-7EB7-4580-A23A-3B1F2A171315}" destId="{C9A4C509-CD88-4940-B9FA-D8211EBB83FA}" srcOrd="2" destOrd="0" presId="urn:microsoft.com/office/officeart/2018/5/layout/CenteredIconLabelDescriptionList"/>
    <dgm:cxn modelId="{226438F7-D9DF-479A-81ED-29BA81624C77}" type="presParOf" srcId="{C9A4C509-CD88-4940-B9FA-D8211EBB83FA}" destId="{0E0C0CC0-E9A2-4CE4-B0C1-1F2D111DEB22}" srcOrd="0" destOrd="0" presId="urn:microsoft.com/office/officeart/2018/5/layout/CenteredIconLabelDescriptionList"/>
    <dgm:cxn modelId="{EEC1A8A7-765A-4908-BE3E-92EA7D52B039}" type="presParOf" srcId="{C9A4C509-CD88-4940-B9FA-D8211EBB83FA}" destId="{55EAAB81-F199-435B-BECA-3CE2E71EFF8E}" srcOrd="1" destOrd="0" presId="urn:microsoft.com/office/officeart/2018/5/layout/CenteredIconLabelDescriptionList"/>
    <dgm:cxn modelId="{B2A47219-5CBC-416E-9BC3-42EC31A06024}" type="presParOf" srcId="{C9A4C509-CD88-4940-B9FA-D8211EBB83FA}" destId="{B7AC7F11-9660-4B2F-A1C0-B58F8BF33515}" srcOrd="2" destOrd="0" presId="urn:microsoft.com/office/officeart/2018/5/layout/CenteredIconLabelDescriptionList"/>
    <dgm:cxn modelId="{1728D5C1-2BD0-446C-B6E3-EC3769D9629D}" type="presParOf" srcId="{C9A4C509-CD88-4940-B9FA-D8211EBB83FA}" destId="{2C600342-ECF6-47BF-A686-27098560E8AC}" srcOrd="3" destOrd="0" presId="urn:microsoft.com/office/officeart/2018/5/layout/CenteredIconLabelDescriptionList"/>
    <dgm:cxn modelId="{5183CFD9-72AF-4FD8-9273-C8145B9FC6DE}" type="presParOf" srcId="{C9A4C509-CD88-4940-B9FA-D8211EBB83FA}" destId="{2553232D-7F5A-4B48-8BED-B15ED56682C8}" srcOrd="4" destOrd="0" presId="urn:microsoft.com/office/officeart/2018/5/layout/CenteredIconLabelDescriptionList"/>
    <dgm:cxn modelId="{5453CCEF-FB91-47A3-A6BD-3AF5CEC4FDBD}" type="presParOf" srcId="{F8CFD56E-7EB7-4580-A23A-3B1F2A171315}" destId="{F42DD587-1FAC-45A9-909B-8342CD7D0415}" srcOrd="3" destOrd="0" presId="urn:microsoft.com/office/officeart/2018/5/layout/CenteredIconLabelDescriptionList"/>
    <dgm:cxn modelId="{4C2A054B-AB39-4981-8059-99AE36D01416}" type="presParOf" srcId="{F8CFD56E-7EB7-4580-A23A-3B1F2A171315}" destId="{80F6F599-9775-4AC1-BC6A-E2863063286D}" srcOrd="4" destOrd="0" presId="urn:microsoft.com/office/officeart/2018/5/layout/CenteredIconLabelDescriptionList"/>
    <dgm:cxn modelId="{6FC8BE26-8BF7-45A0-926B-DA0397DA761B}" type="presParOf" srcId="{80F6F599-9775-4AC1-BC6A-E2863063286D}" destId="{80DED6BC-4476-4F80-B608-91C8C1B305F3}" srcOrd="0" destOrd="0" presId="urn:microsoft.com/office/officeart/2018/5/layout/CenteredIconLabelDescriptionList"/>
    <dgm:cxn modelId="{E582DB52-00C0-44CF-8A45-75D7ADE89E44}" type="presParOf" srcId="{80F6F599-9775-4AC1-BC6A-E2863063286D}" destId="{A2E1B455-260D-4000-83D9-DE426A1D3F24}" srcOrd="1" destOrd="0" presId="urn:microsoft.com/office/officeart/2018/5/layout/CenteredIconLabelDescriptionList"/>
    <dgm:cxn modelId="{257303C8-3C67-4CE5-9949-A810C0C688E0}" type="presParOf" srcId="{80F6F599-9775-4AC1-BC6A-E2863063286D}" destId="{A0554B45-C859-4F51-9291-30DDD582D543}" srcOrd="2" destOrd="0" presId="urn:microsoft.com/office/officeart/2018/5/layout/CenteredIconLabelDescriptionList"/>
    <dgm:cxn modelId="{043F0D83-39E5-4D19-A09C-A4FCD17D6D72}" type="presParOf" srcId="{80F6F599-9775-4AC1-BC6A-E2863063286D}" destId="{F9ED3F77-267B-450C-B080-B9DF6E4FE73E}" srcOrd="3" destOrd="0" presId="urn:microsoft.com/office/officeart/2018/5/layout/CenteredIconLabelDescriptionList"/>
    <dgm:cxn modelId="{963EDA1B-0328-41AC-9D5D-735193BD45CF}" type="presParOf" srcId="{80F6F599-9775-4AC1-BC6A-E2863063286D}" destId="{3DF01E74-CA65-4DCD-A40E-44F7E4A44C2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39A92B-C01D-4294-8BD3-4CDFCFBA11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C8AADB3-E310-46F0-8DF0-71767E845199}">
      <dgm:prSet phldrT="[Text]"/>
      <dgm:spPr/>
      <dgm:t>
        <a:bodyPr/>
        <a:lstStyle/>
        <a:p>
          <a:r>
            <a:rPr lang="en-IN" dirty="0"/>
            <a:t>Scatter plots</a:t>
          </a:r>
        </a:p>
      </dgm:t>
    </dgm:pt>
    <dgm:pt modelId="{FF005FD2-3AF0-48DA-9774-6E83204C6630}" type="parTrans" cxnId="{45B69FA8-FA95-4839-A799-817CB55B777A}">
      <dgm:prSet/>
      <dgm:spPr/>
      <dgm:t>
        <a:bodyPr/>
        <a:lstStyle/>
        <a:p>
          <a:endParaRPr lang="en-IN"/>
        </a:p>
      </dgm:t>
    </dgm:pt>
    <dgm:pt modelId="{91C2379E-065A-4995-B1F5-DD3E836DA97A}" type="sibTrans" cxnId="{45B69FA8-FA95-4839-A799-817CB55B777A}">
      <dgm:prSet/>
      <dgm:spPr/>
      <dgm:t>
        <a:bodyPr/>
        <a:lstStyle/>
        <a:p>
          <a:endParaRPr lang="en-IN"/>
        </a:p>
      </dgm:t>
    </dgm:pt>
    <dgm:pt modelId="{D7BB700F-CB9F-4FAB-BEEF-FE4E430FBA29}">
      <dgm:prSet phldrT="[Text]"/>
      <dgm:spPr/>
      <dgm:t>
        <a:bodyPr/>
        <a:lstStyle/>
        <a:p>
          <a:r>
            <a:rPr lang="en-IN" dirty="0"/>
            <a:t>Show cluster separation</a:t>
          </a:r>
        </a:p>
      </dgm:t>
    </dgm:pt>
    <dgm:pt modelId="{8795B6FB-2139-4FB3-9F34-A40B92CB2494}" type="parTrans" cxnId="{E009B8A8-EDFC-41C8-89D6-4396523CA474}">
      <dgm:prSet/>
      <dgm:spPr/>
      <dgm:t>
        <a:bodyPr/>
        <a:lstStyle/>
        <a:p>
          <a:endParaRPr lang="en-IN"/>
        </a:p>
      </dgm:t>
    </dgm:pt>
    <dgm:pt modelId="{C0483FFF-AB2B-488B-80A7-3EA2061F0B31}" type="sibTrans" cxnId="{E009B8A8-EDFC-41C8-89D6-4396523CA474}">
      <dgm:prSet/>
      <dgm:spPr/>
      <dgm:t>
        <a:bodyPr/>
        <a:lstStyle/>
        <a:p>
          <a:endParaRPr lang="en-IN"/>
        </a:p>
      </dgm:t>
    </dgm:pt>
    <dgm:pt modelId="{1454D9AF-9127-4B19-A811-FA2678B016EC}">
      <dgm:prSet phldrT="[Text]"/>
      <dgm:spPr/>
      <dgm:t>
        <a:bodyPr/>
        <a:lstStyle/>
        <a:p>
          <a:r>
            <a:rPr lang="en-IN" dirty="0"/>
            <a:t>Box plots &amp; bar charts</a:t>
          </a:r>
        </a:p>
      </dgm:t>
    </dgm:pt>
    <dgm:pt modelId="{CD7038E6-7E35-4BF3-8217-64124E3F428F}" type="parTrans" cxnId="{2F940439-2025-48CB-9578-CBCD86A0293B}">
      <dgm:prSet/>
      <dgm:spPr/>
      <dgm:t>
        <a:bodyPr/>
        <a:lstStyle/>
        <a:p>
          <a:endParaRPr lang="en-IN"/>
        </a:p>
      </dgm:t>
    </dgm:pt>
    <dgm:pt modelId="{423D8240-5F88-49D1-B623-84D07479E95D}" type="sibTrans" cxnId="{2F940439-2025-48CB-9578-CBCD86A0293B}">
      <dgm:prSet/>
      <dgm:spPr/>
      <dgm:t>
        <a:bodyPr/>
        <a:lstStyle/>
        <a:p>
          <a:endParaRPr lang="en-IN"/>
        </a:p>
      </dgm:t>
    </dgm:pt>
    <dgm:pt modelId="{2E44611D-87AC-4F6A-AAFC-42ABEC02E4DF}">
      <dgm:prSet phldrT="[Text]"/>
      <dgm:spPr/>
      <dgm:t>
        <a:bodyPr/>
        <a:lstStyle/>
        <a:p>
          <a:r>
            <a:rPr lang="en-IN" dirty="0"/>
            <a:t>Compare segment spending behaviour</a:t>
          </a:r>
        </a:p>
      </dgm:t>
    </dgm:pt>
    <dgm:pt modelId="{78379A9D-7B2A-408D-8DA5-44CAC5D29E3A}" type="parTrans" cxnId="{D254E774-A7CC-477D-9E76-573084A27E1A}">
      <dgm:prSet/>
      <dgm:spPr/>
      <dgm:t>
        <a:bodyPr/>
        <a:lstStyle/>
        <a:p>
          <a:endParaRPr lang="en-IN"/>
        </a:p>
      </dgm:t>
    </dgm:pt>
    <dgm:pt modelId="{4B22FAE3-A34C-4E12-9A0C-26314E476E4B}" type="sibTrans" cxnId="{D254E774-A7CC-477D-9E76-573084A27E1A}">
      <dgm:prSet/>
      <dgm:spPr/>
      <dgm:t>
        <a:bodyPr/>
        <a:lstStyle/>
        <a:p>
          <a:endParaRPr lang="en-IN"/>
        </a:p>
      </dgm:t>
    </dgm:pt>
    <dgm:pt modelId="{AC54724D-7344-4530-B576-41F56725E94D}">
      <dgm:prSet phldrT="[Text]"/>
      <dgm:spPr/>
      <dgm:t>
        <a:bodyPr/>
        <a:lstStyle/>
        <a:p>
          <a:r>
            <a:rPr lang="en-IN" dirty="0"/>
            <a:t>Centroid analysis</a:t>
          </a:r>
        </a:p>
      </dgm:t>
    </dgm:pt>
    <dgm:pt modelId="{9BD8A62B-FC09-42EC-BC7D-888729D03232}" type="parTrans" cxnId="{A512601C-16F7-4D01-B180-F67379EF93B6}">
      <dgm:prSet/>
      <dgm:spPr/>
      <dgm:t>
        <a:bodyPr/>
        <a:lstStyle/>
        <a:p>
          <a:endParaRPr lang="en-IN"/>
        </a:p>
      </dgm:t>
    </dgm:pt>
    <dgm:pt modelId="{6F8FA2D4-02BA-4FA4-8849-5B25721C8947}" type="sibTrans" cxnId="{A512601C-16F7-4D01-B180-F67379EF93B6}">
      <dgm:prSet/>
      <dgm:spPr/>
      <dgm:t>
        <a:bodyPr/>
        <a:lstStyle/>
        <a:p>
          <a:endParaRPr lang="en-IN"/>
        </a:p>
      </dgm:t>
    </dgm:pt>
    <dgm:pt modelId="{D38B1891-C4CD-4041-8726-AC297210C54C}">
      <dgm:prSet phldrT="[Text]"/>
      <dgm:spPr/>
      <dgm:t>
        <a:bodyPr/>
        <a:lstStyle/>
        <a:p>
          <a:r>
            <a:rPr lang="en-US" dirty="0"/>
            <a:t> Highlights common traits of each segment</a:t>
          </a:r>
          <a:endParaRPr lang="en-IN" dirty="0"/>
        </a:p>
      </dgm:t>
    </dgm:pt>
    <dgm:pt modelId="{6E51874D-9276-4BD9-A118-CE7A1306DD42}" type="parTrans" cxnId="{EC415B0E-13BC-48E4-9D92-E565D7A61FBD}">
      <dgm:prSet/>
      <dgm:spPr/>
      <dgm:t>
        <a:bodyPr/>
        <a:lstStyle/>
        <a:p>
          <a:endParaRPr lang="en-IN"/>
        </a:p>
      </dgm:t>
    </dgm:pt>
    <dgm:pt modelId="{BD78F4EE-0E75-4847-9D05-524D463EFE99}" type="sibTrans" cxnId="{EC415B0E-13BC-48E4-9D92-E565D7A61FBD}">
      <dgm:prSet/>
      <dgm:spPr/>
      <dgm:t>
        <a:bodyPr/>
        <a:lstStyle/>
        <a:p>
          <a:endParaRPr lang="en-IN"/>
        </a:p>
      </dgm:t>
    </dgm:pt>
    <dgm:pt modelId="{AFE01C43-3E98-464A-B852-8E4BA9055A47}">
      <dgm:prSet phldrT="[Text]"/>
      <dgm:spPr/>
      <dgm:t>
        <a:bodyPr/>
        <a:lstStyle/>
        <a:p>
          <a:endParaRPr lang="en-IN" dirty="0"/>
        </a:p>
      </dgm:t>
    </dgm:pt>
    <dgm:pt modelId="{AEE1D67D-1C2F-4803-8EFD-5A56BCF0E631}" type="parTrans" cxnId="{64A40DFB-C263-4B9F-AD37-FEBE8388DEE8}">
      <dgm:prSet/>
      <dgm:spPr/>
      <dgm:t>
        <a:bodyPr/>
        <a:lstStyle/>
        <a:p>
          <a:endParaRPr lang="en-IN"/>
        </a:p>
      </dgm:t>
    </dgm:pt>
    <dgm:pt modelId="{C1722748-823F-44EC-A830-F9D168803C4E}" type="sibTrans" cxnId="{64A40DFB-C263-4B9F-AD37-FEBE8388DEE8}">
      <dgm:prSet/>
      <dgm:spPr/>
      <dgm:t>
        <a:bodyPr/>
        <a:lstStyle/>
        <a:p>
          <a:endParaRPr lang="en-IN"/>
        </a:p>
      </dgm:t>
    </dgm:pt>
    <dgm:pt modelId="{446D16B1-00D4-4760-8F5C-0878E03DCB5E}">
      <dgm:prSet phldrT="[Text]"/>
      <dgm:spPr/>
      <dgm:t>
        <a:bodyPr/>
        <a:lstStyle/>
        <a:p>
          <a:endParaRPr lang="en-IN" dirty="0"/>
        </a:p>
      </dgm:t>
    </dgm:pt>
    <dgm:pt modelId="{8930545E-1AEA-47EB-A4DF-A1201D801360}" type="parTrans" cxnId="{ADEF7616-BC87-4405-89B8-FD8981ADD97C}">
      <dgm:prSet/>
      <dgm:spPr/>
      <dgm:t>
        <a:bodyPr/>
        <a:lstStyle/>
        <a:p>
          <a:endParaRPr lang="en-IN"/>
        </a:p>
      </dgm:t>
    </dgm:pt>
    <dgm:pt modelId="{FA31AD80-2C21-4447-928F-249D06422A95}" type="sibTrans" cxnId="{ADEF7616-BC87-4405-89B8-FD8981ADD97C}">
      <dgm:prSet/>
      <dgm:spPr/>
      <dgm:t>
        <a:bodyPr/>
        <a:lstStyle/>
        <a:p>
          <a:endParaRPr lang="en-IN"/>
        </a:p>
      </dgm:t>
    </dgm:pt>
    <dgm:pt modelId="{D07891AA-63DD-4659-96B7-1D165871C8E8}" type="pres">
      <dgm:prSet presAssocID="{9D39A92B-C01D-4294-8BD3-4CDFCFBA11D6}" presName="linear" presStyleCnt="0">
        <dgm:presLayoutVars>
          <dgm:animLvl val="lvl"/>
          <dgm:resizeHandles val="exact"/>
        </dgm:presLayoutVars>
      </dgm:prSet>
      <dgm:spPr/>
    </dgm:pt>
    <dgm:pt modelId="{FD94D3BE-9FA2-472E-B2FC-5C04D44CD94C}" type="pres">
      <dgm:prSet presAssocID="{1C8AADB3-E310-46F0-8DF0-71767E8451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4C85E-29F1-4A4D-8191-762608AADEF5}" type="pres">
      <dgm:prSet presAssocID="{1C8AADB3-E310-46F0-8DF0-71767E845199}" presName="childText" presStyleLbl="revTx" presStyleIdx="0" presStyleCnt="3">
        <dgm:presLayoutVars>
          <dgm:bulletEnabled val="1"/>
        </dgm:presLayoutVars>
      </dgm:prSet>
      <dgm:spPr/>
    </dgm:pt>
    <dgm:pt modelId="{B0B5AC91-F0BD-4C81-B69F-78A6BB610475}" type="pres">
      <dgm:prSet presAssocID="{1454D9AF-9127-4B19-A811-FA2678B016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AC42BB-6C48-49B3-B45D-B4CF39E75CA9}" type="pres">
      <dgm:prSet presAssocID="{1454D9AF-9127-4B19-A811-FA2678B016EC}" presName="childText" presStyleLbl="revTx" presStyleIdx="1" presStyleCnt="3">
        <dgm:presLayoutVars>
          <dgm:bulletEnabled val="1"/>
        </dgm:presLayoutVars>
      </dgm:prSet>
      <dgm:spPr/>
    </dgm:pt>
    <dgm:pt modelId="{F771D2E1-4C3A-4953-84EF-0881F19D3190}" type="pres">
      <dgm:prSet presAssocID="{AC54724D-7344-4530-B576-41F56725E9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6AAAB4-C398-4337-9501-B6DEBDAACD6E}" type="pres">
      <dgm:prSet presAssocID="{AC54724D-7344-4530-B576-41F56725E94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C415B0E-13BC-48E4-9D92-E565D7A61FBD}" srcId="{AC54724D-7344-4530-B576-41F56725E94D}" destId="{D38B1891-C4CD-4041-8726-AC297210C54C}" srcOrd="0" destOrd="0" parTransId="{6E51874D-9276-4BD9-A118-CE7A1306DD42}" sibTransId="{BD78F4EE-0E75-4847-9D05-524D463EFE99}"/>
    <dgm:cxn modelId="{67B1E60E-B968-467E-BA32-F75F43EBE8E1}" type="presOf" srcId="{2E44611D-87AC-4F6A-AAFC-42ABEC02E4DF}" destId="{B7AC42BB-6C48-49B3-B45D-B4CF39E75CA9}" srcOrd="0" destOrd="0" presId="urn:microsoft.com/office/officeart/2005/8/layout/vList2"/>
    <dgm:cxn modelId="{E6E29D0F-8548-4D6E-A1E5-4C86EECA82E9}" type="presOf" srcId="{AFE01C43-3E98-464A-B852-8E4BA9055A47}" destId="{5F6AAAB4-C398-4337-9501-B6DEBDAACD6E}" srcOrd="0" destOrd="2" presId="urn:microsoft.com/office/officeart/2005/8/layout/vList2"/>
    <dgm:cxn modelId="{ADEF7616-BC87-4405-89B8-FD8981ADD97C}" srcId="{AC54724D-7344-4530-B576-41F56725E94D}" destId="{446D16B1-00D4-4760-8F5C-0878E03DCB5E}" srcOrd="1" destOrd="0" parTransId="{8930545E-1AEA-47EB-A4DF-A1201D801360}" sibTransId="{FA31AD80-2C21-4447-928F-249D06422A95}"/>
    <dgm:cxn modelId="{A512601C-16F7-4D01-B180-F67379EF93B6}" srcId="{9D39A92B-C01D-4294-8BD3-4CDFCFBA11D6}" destId="{AC54724D-7344-4530-B576-41F56725E94D}" srcOrd="2" destOrd="0" parTransId="{9BD8A62B-FC09-42EC-BC7D-888729D03232}" sibTransId="{6F8FA2D4-02BA-4FA4-8849-5B25721C8947}"/>
    <dgm:cxn modelId="{2F940439-2025-48CB-9578-CBCD86A0293B}" srcId="{9D39A92B-C01D-4294-8BD3-4CDFCFBA11D6}" destId="{1454D9AF-9127-4B19-A811-FA2678B016EC}" srcOrd="1" destOrd="0" parTransId="{CD7038E6-7E35-4BF3-8217-64124E3F428F}" sibTransId="{423D8240-5F88-49D1-B623-84D07479E95D}"/>
    <dgm:cxn modelId="{FC58DD6E-68E8-4BF2-BEEC-76BDBFD5C74C}" type="presOf" srcId="{1454D9AF-9127-4B19-A811-FA2678B016EC}" destId="{B0B5AC91-F0BD-4C81-B69F-78A6BB610475}" srcOrd="0" destOrd="0" presId="urn:microsoft.com/office/officeart/2005/8/layout/vList2"/>
    <dgm:cxn modelId="{D254E774-A7CC-477D-9E76-573084A27E1A}" srcId="{1454D9AF-9127-4B19-A811-FA2678B016EC}" destId="{2E44611D-87AC-4F6A-AAFC-42ABEC02E4DF}" srcOrd="0" destOrd="0" parTransId="{78379A9D-7B2A-408D-8DA5-44CAC5D29E3A}" sibTransId="{4B22FAE3-A34C-4E12-9A0C-26314E476E4B}"/>
    <dgm:cxn modelId="{73E7D657-A941-42B5-A34F-E1328F4D127D}" type="presOf" srcId="{D7BB700F-CB9F-4FAB-BEEF-FE4E430FBA29}" destId="{0A14C85E-29F1-4A4D-8191-762608AADEF5}" srcOrd="0" destOrd="0" presId="urn:microsoft.com/office/officeart/2005/8/layout/vList2"/>
    <dgm:cxn modelId="{55A9DCA2-5F87-48B5-B57F-18F9B823BCC9}" type="presOf" srcId="{446D16B1-00D4-4760-8F5C-0878E03DCB5E}" destId="{5F6AAAB4-C398-4337-9501-B6DEBDAACD6E}" srcOrd="0" destOrd="1" presId="urn:microsoft.com/office/officeart/2005/8/layout/vList2"/>
    <dgm:cxn modelId="{45B69FA8-FA95-4839-A799-817CB55B777A}" srcId="{9D39A92B-C01D-4294-8BD3-4CDFCFBA11D6}" destId="{1C8AADB3-E310-46F0-8DF0-71767E845199}" srcOrd="0" destOrd="0" parTransId="{FF005FD2-3AF0-48DA-9774-6E83204C6630}" sibTransId="{91C2379E-065A-4995-B1F5-DD3E836DA97A}"/>
    <dgm:cxn modelId="{E009B8A8-EDFC-41C8-89D6-4396523CA474}" srcId="{1C8AADB3-E310-46F0-8DF0-71767E845199}" destId="{D7BB700F-CB9F-4FAB-BEEF-FE4E430FBA29}" srcOrd="0" destOrd="0" parTransId="{8795B6FB-2139-4FB3-9F34-A40B92CB2494}" sibTransId="{C0483FFF-AB2B-488B-80A7-3EA2061F0B31}"/>
    <dgm:cxn modelId="{23C1A8B1-7BDA-4052-8721-0816A7D96864}" type="presOf" srcId="{AC54724D-7344-4530-B576-41F56725E94D}" destId="{F771D2E1-4C3A-4953-84EF-0881F19D3190}" srcOrd="0" destOrd="0" presId="urn:microsoft.com/office/officeart/2005/8/layout/vList2"/>
    <dgm:cxn modelId="{055EB0D9-18E8-4D5D-A5E7-EF807AB8BDB5}" type="presOf" srcId="{9D39A92B-C01D-4294-8BD3-4CDFCFBA11D6}" destId="{D07891AA-63DD-4659-96B7-1D165871C8E8}" srcOrd="0" destOrd="0" presId="urn:microsoft.com/office/officeart/2005/8/layout/vList2"/>
    <dgm:cxn modelId="{D76423DC-EA02-4705-BC36-2B870F711071}" type="presOf" srcId="{D38B1891-C4CD-4041-8726-AC297210C54C}" destId="{5F6AAAB4-C398-4337-9501-B6DEBDAACD6E}" srcOrd="0" destOrd="0" presId="urn:microsoft.com/office/officeart/2005/8/layout/vList2"/>
    <dgm:cxn modelId="{64A40DFB-C263-4B9F-AD37-FEBE8388DEE8}" srcId="{AC54724D-7344-4530-B576-41F56725E94D}" destId="{AFE01C43-3E98-464A-B852-8E4BA9055A47}" srcOrd="2" destOrd="0" parTransId="{AEE1D67D-1C2F-4803-8EFD-5A56BCF0E631}" sibTransId="{C1722748-823F-44EC-A830-F9D168803C4E}"/>
    <dgm:cxn modelId="{ADDC6AFF-C59E-4080-97DC-6950694A3651}" type="presOf" srcId="{1C8AADB3-E310-46F0-8DF0-71767E845199}" destId="{FD94D3BE-9FA2-472E-B2FC-5C04D44CD94C}" srcOrd="0" destOrd="0" presId="urn:microsoft.com/office/officeart/2005/8/layout/vList2"/>
    <dgm:cxn modelId="{E43A5376-7377-4A45-BD5B-CA1875A628A3}" type="presParOf" srcId="{D07891AA-63DD-4659-96B7-1D165871C8E8}" destId="{FD94D3BE-9FA2-472E-B2FC-5C04D44CD94C}" srcOrd="0" destOrd="0" presId="urn:microsoft.com/office/officeart/2005/8/layout/vList2"/>
    <dgm:cxn modelId="{CD48760C-7CA2-4047-992C-A42BC5A93EBF}" type="presParOf" srcId="{D07891AA-63DD-4659-96B7-1D165871C8E8}" destId="{0A14C85E-29F1-4A4D-8191-762608AADEF5}" srcOrd="1" destOrd="0" presId="urn:microsoft.com/office/officeart/2005/8/layout/vList2"/>
    <dgm:cxn modelId="{7D466D53-AC04-4902-B35A-EC3C40DBB49E}" type="presParOf" srcId="{D07891AA-63DD-4659-96B7-1D165871C8E8}" destId="{B0B5AC91-F0BD-4C81-B69F-78A6BB610475}" srcOrd="2" destOrd="0" presId="urn:microsoft.com/office/officeart/2005/8/layout/vList2"/>
    <dgm:cxn modelId="{A5027AE5-EA49-4B08-99AD-6906DFC19C22}" type="presParOf" srcId="{D07891AA-63DD-4659-96B7-1D165871C8E8}" destId="{B7AC42BB-6C48-49B3-B45D-B4CF39E75CA9}" srcOrd="3" destOrd="0" presId="urn:microsoft.com/office/officeart/2005/8/layout/vList2"/>
    <dgm:cxn modelId="{2365A972-B44F-4DB8-A8CA-ED03B86340C2}" type="presParOf" srcId="{D07891AA-63DD-4659-96B7-1D165871C8E8}" destId="{F771D2E1-4C3A-4953-84EF-0881F19D3190}" srcOrd="4" destOrd="0" presId="urn:microsoft.com/office/officeart/2005/8/layout/vList2"/>
    <dgm:cxn modelId="{F4153AD1-BA1F-4F27-B349-9F1FA179B388}" type="presParOf" srcId="{D07891AA-63DD-4659-96B7-1D165871C8E8}" destId="{5F6AAAB4-C398-4337-9501-B6DEBDAACD6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45462D-62AA-4241-BF57-7AF1E300DFAC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D4C68A2-C281-4F9A-8796-42FD1936A72D}">
      <dgm:prSet phldrT="[Text]"/>
      <dgm:spPr/>
      <dgm:t>
        <a:bodyPr/>
        <a:lstStyle/>
        <a:p>
          <a:r>
            <a:rPr lang="en-IN" b="1" dirty="0"/>
            <a:t>Personalization</a:t>
          </a:r>
        </a:p>
        <a:p>
          <a:endParaRPr lang="en-IN" b="1" dirty="0"/>
        </a:p>
        <a:p>
          <a:r>
            <a:rPr lang="en-US" dirty="0"/>
            <a:t>AI-driven product recommendations and tailored email marketing</a:t>
          </a:r>
          <a:endParaRPr lang="en-IN" dirty="0"/>
        </a:p>
      </dgm:t>
    </dgm:pt>
    <dgm:pt modelId="{DBC02A8B-8D61-4529-8651-72A61B8DC34B}" type="parTrans" cxnId="{60506CFA-C650-4FD9-AD2A-8FB05B4DA31C}">
      <dgm:prSet/>
      <dgm:spPr/>
      <dgm:t>
        <a:bodyPr/>
        <a:lstStyle/>
        <a:p>
          <a:endParaRPr lang="en-IN"/>
        </a:p>
      </dgm:t>
    </dgm:pt>
    <dgm:pt modelId="{DEABD0F3-C4E4-411F-A2A4-DC120FFECC40}" type="sibTrans" cxnId="{60506CFA-C650-4FD9-AD2A-8FB05B4DA31C}">
      <dgm:prSet/>
      <dgm:spPr/>
      <dgm:t>
        <a:bodyPr/>
        <a:lstStyle/>
        <a:p>
          <a:endParaRPr lang="en-IN"/>
        </a:p>
      </dgm:t>
    </dgm:pt>
    <dgm:pt modelId="{427C854D-DC59-4ECF-AE4B-65401E140D04}">
      <dgm:prSet phldrT="[Text]"/>
      <dgm:spPr/>
      <dgm:t>
        <a:bodyPr/>
        <a:lstStyle/>
        <a:p>
          <a:r>
            <a:rPr lang="en-IN" dirty="0"/>
            <a:t>Loyalty Programs</a:t>
          </a:r>
        </a:p>
        <a:p>
          <a:endParaRPr lang="en-US" dirty="0"/>
        </a:p>
        <a:p>
          <a:r>
            <a:rPr lang="en-US" dirty="0"/>
            <a:t>Reward repeat purchases for high-value customers</a:t>
          </a:r>
          <a:endParaRPr lang="en-IN" dirty="0"/>
        </a:p>
      </dgm:t>
    </dgm:pt>
    <dgm:pt modelId="{95B505EB-8815-4B0E-A372-5F321149D238}" type="parTrans" cxnId="{D4649B9A-3C86-4F26-8E5D-34F58F913637}">
      <dgm:prSet/>
      <dgm:spPr/>
      <dgm:t>
        <a:bodyPr/>
        <a:lstStyle/>
        <a:p>
          <a:endParaRPr lang="en-IN"/>
        </a:p>
      </dgm:t>
    </dgm:pt>
    <dgm:pt modelId="{1373381D-439B-4657-9DE6-8FFDC028F201}" type="sibTrans" cxnId="{D4649B9A-3C86-4F26-8E5D-34F58F913637}">
      <dgm:prSet/>
      <dgm:spPr/>
      <dgm:t>
        <a:bodyPr/>
        <a:lstStyle/>
        <a:p>
          <a:endParaRPr lang="en-IN"/>
        </a:p>
      </dgm:t>
    </dgm:pt>
    <dgm:pt modelId="{B5DEF59A-7BC8-4614-A7BE-4CAF1BA13BBD}">
      <dgm:prSet phldrT="[Text]"/>
      <dgm:spPr/>
      <dgm:t>
        <a:bodyPr/>
        <a:lstStyle/>
        <a:p>
          <a:r>
            <a:rPr lang="en-US" dirty="0"/>
            <a:t>Discount Strategies</a:t>
          </a:r>
        </a:p>
        <a:p>
          <a:endParaRPr lang="en-US" dirty="0"/>
        </a:p>
        <a:p>
          <a:r>
            <a:rPr lang="en-US" dirty="0"/>
            <a:t>Offer exclusive deals to discount-driven shoppers</a:t>
          </a:r>
        </a:p>
      </dgm:t>
    </dgm:pt>
    <dgm:pt modelId="{E105701D-1911-465D-86CD-1503EA521141}" type="parTrans" cxnId="{3DE80BA6-693E-453C-8D5E-386A1AE1D6B6}">
      <dgm:prSet/>
      <dgm:spPr/>
      <dgm:t>
        <a:bodyPr/>
        <a:lstStyle/>
        <a:p>
          <a:endParaRPr lang="en-IN"/>
        </a:p>
      </dgm:t>
    </dgm:pt>
    <dgm:pt modelId="{89D7AA2D-2598-4E74-986C-2AE5F673724A}" type="sibTrans" cxnId="{3DE80BA6-693E-453C-8D5E-386A1AE1D6B6}">
      <dgm:prSet/>
      <dgm:spPr/>
      <dgm:t>
        <a:bodyPr/>
        <a:lstStyle/>
        <a:p>
          <a:endParaRPr lang="en-IN"/>
        </a:p>
      </dgm:t>
    </dgm:pt>
    <dgm:pt modelId="{C60FFE18-2E1F-4E59-AFAB-2B0F3449FA6E}">
      <dgm:prSet phldrT="[Text]"/>
      <dgm:spPr/>
      <dgm:t>
        <a:bodyPr/>
        <a:lstStyle/>
        <a:p>
          <a:r>
            <a:rPr lang="en-IN" b="0" dirty="0"/>
            <a:t>Re-Engagement Campaigns</a:t>
          </a:r>
        </a:p>
        <a:p>
          <a:endParaRPr lang="en-IN" b="0" dirty="0"/>
        </a:p>
        <a:p>
          <a:r>
            <a:rPr lang="en-US" dirty="0"/>
            <a:t>Personalized email marketing for occasional buyers</a:t>
          </a:r>
          <a:endParaRPr lang="en-IN" b="0" dirty="0"/>
        </a:p>
      </dgm:t>
    </dgm:pt>
    <dgm:pt modelId="{3021004E-D1C7-4D11-BBFD-3247D14B3288}" type="parTrans" cxnId="{E102EC33-1D2A-4893-AC6E-06B515022DD6}">
      <dgm:prSet/>
      <dgm:spPr/>
      <dgm:t>
        <a:bodyPr/>
        <a:lstStyle/>
        <a:p>
          <a:endParaRPr lang="en-IN"/>
        </a:p>
      </dgm:t>
    </dgm:pt>
    <dgm:pt modelId="{1B9331FE-EC06-4123-9A43-C543DA119EC4}" type="sibTrans" cxnId="{E102EC33-1D2A-4893-AC6E-06B515022DD6}">
      <dgm:prSet/>
      <dgm:spPr/>
      <dgm:t>
        <a:bodyPr/>
        <a:lstStyle/>
        <a:p>
          <a:endParaRPr lang="en-IN"/>
        </a:p>
      </dgm:t>
    </dgm:pt>
    <dgm:pt modelId="{A0716900-D273-4C80-8D3A-3A8FFE9D832D}">
      <dgm:prSet phldrT="[Text]"/>
      <dgm:spPr/>
      <dgm:t>
        <a:bodyPr/>
        <a:lstStyle/>
        <a:p>
          <a:r>
            <a:rPr lang="en-IN" b="1" dirty="0"/>
            <a:t>Onboarding Strategies</a:t>
          </a:r>
        </a:p>
        <a:p>
          <a:r>
            <a:rPr lang="en-US" dirty="0"/>
            <a:t>Enhance the first-time shopping experience for new customers</a:t>
          </a:r>
          <a:endParaRPr lang="en-IN" dirty="0"/>
        </a:p>
      </dgm:t>
    </dgm:pt>
    <dgm:pt modelId="{FAEB9D02-6745-4995-92BC-8F21515732E7}" type="parTrans" cxnId="{70E30875-B2AC-4C6A-8943-0B3474BCB51D}">
      <dgm:prSet/>
      <dgm:spPr/>
      <dgm:t>
        <a:bodyPr/>
        <a:lstStyle/>
        <a:p>
          <a:endParaRPr lang="en-IN"/>
        </a:p>
      </dgm:t>
    </dgm:pt>
    <dgm:pt modelId="{42012647-8BF1-4616-9FFB-B67DE244123B}" type="sibTrans" cxnId="{70E30875-B2AC-4C6A-8943-0B3474BCB51D}">
      <dgm:prSet/>
      <dgm:spPr/>
      <dgm:t>
        <a:bodyPr/>
        <a:lstStyle/>
        <a:p>
          <a:endParaRPr lang="en-IN"/>
        </a:p>
      </dgm:t>
    </dgm:pt>
    <dgm:pt modelId="{615CAF67-55BB-43B7-A856-20EB0E26BEC4}" type="pres">
      <dgm:prSet presAssocID="{AF45462D-62AA-4241-BF57-7AF1E300DFAC}" presName="diagram" presStyleCnt="0">
        <dgm:presLayoutVars>
          <dgm:dir/>
          <dgm:resizeHandles val="exact"/>
        </dgm:presLayoutVars>
      </dgm:prSet>
      <dgm:spPr/>
    </dgm:pt>
    <dgm:pt modelId="{F99972CD-EC87-4E02-B119-C7DFD25CD005}" type="pres">
      <dgm:prSet presAssocID="{9D4C68A2-C281-4F9A-8796-42FD1936A72D}" presName="node" presStyleLbl="node1" presStyleIdx="0" presStyleCnt="5">
        <dgm:presLayoutVars>
          <dgm:bulletEnabled val="1"/>
        </dgm:presLayoutVars>
      </dgm:prSet>
      <dgm:spPr/>
    </dgm:pt>
    <dgm:pt modelId="{153EC127-7DA9-4858-83B8-0782D2AC4C5F}" type="pres">
      <dgm:prSet presAssocID="{DEABD0F3-C4E4-411F-A2A4-DC120FFECC40}" presName="sibTrans" presStyleLbl="sibTrans2D1" presStyleIdx="0" presStyleCnt="4"/>
      <dgm:spPr/>
    </dgm:pt>
    <dgm:pt modelId="{5E0512CF-D5E6-4D00-AFEE-4427CA466506}" type="pres">
      <dgm:prSet presAssocID="{DEABD0F3-C4E4-411F-A2A4-DC120FFECC40}" presName="connectorText" presStyleLbl="sibTrans2D1" presStyleIdx="0" presStyleCnt="4"/>
      <dgm:spPr/>
    </dgm:pt>
    <dgm:pt modelId="{99FA4FA5-F28C-4639-B8A9-A5EC32A6FB5D}" type="pres">
      <dgm:prSet presAssocID="{427C854D-DC59-4ECF-AE4B-65401E140D04}" presName="node" presStyleLbl="node1" presStyleIdx="1" presStyleCnt="5">
        <dgm:presLayoutVars>
          <dgm:bulletEnabled val="1"/>
        </dgm:presLayoutVars>
      </dgm:prSet>
      <dgm:spPr/>
    </dgm:pt>
    <dgm:pt modelId="{EE57F99C-0A82-4165-BD81-41C6553B0AD0}" type="pres">
      <dgm:prSet presAssocID="{1373381D-439B-4657-9DE6-8FFDC028F201}" presName="sibTrans" presStyleLbl="sibTrans2D1" presStyleIdx="1" presStyleCnt="4"/>
      <dgm:spPr/>
    </dgm:pt>
    <dgm:pt modelId="{7AF3E7E3-F9D5-43A4-863B-D77E0DA17584}" type="pres">
      <dgm:prSet presAssocID="{1373381D-439B-4657-9DE6-8FFDC028F201}" presName="connectorText" presStyleLbl="sibTrans2D1" presStyleIdx="1" presStyleCnt="4"/>
      <dgm:spPr/>
    </dgm:pt>
    <dgm:pt modelId="{BED3085C-33D2-4CA0-B8E1-C56BC831F54C}" type="pres">
      <dgm:prSet presAssocID="{B5DEF59A-7BC8-4614-A7BE-4CAF1BA13BBD}" presName="node" presStyleLbl="node1" presStyleIdx="2" presStyleCnt="5">
        <dgm:presLayoutVars>
          <dgm:bulletEnabled val="1"/>
        </dgm:presLayoutVars>
      </dgm:prSet>
      <dgm:spPr/>
    </dgm:pt>
    <dgm:pt modelId="{94617E35-AF6E-4D18-8902-B9FE0A806BC5}" type="pres">
      <dgm:prSet presAssocID="{89D7AA2D-2598-4E74-986C-2AE5F673724A}" presName="sibTrans" presStyleLbl="sibTrans2D1" presStyleIdx="2" presStyleCnt="4"/>
      <dgm:spPr/>
    </dgm:pt>
    <dgm:pt modelId="{D515C0B1-C386-4089-875B-44EABC9A4634}" type="pres">
      <dgm:prSet presAssocID="{89D7AA2D-2598-4E74-986C-2AE5F673724A}" presName="connectorText" presStyleLbl="sibTrans2D1" presStyleIdx="2" presStyleCnt="4"/>
      <dgm:spPr/>
    </dgm:pt>
    <dgm:pt modelId="{DB8D650B-27B1-4D40-82F2-3BA0D85DD250}" type="pres">
      <dgm:prSet presAssocID="{C60FFE18-2E1F-4E59-AFAB-2B0F3449FA6E}" presName="node" presStyleLbl="node1" presStyleIdx="3" presStyleCnt="5">
        <dgm:presLayoutVars>
          <dgm:bulletEnabled val="1"/>
        </dgm:presLayoutVars>
      </dgm:prSet>
      <dgm:spPr/>
    </dgm:pt>
    <dgm:pt modelId="{E914A6F2-EA16-435A-8D63-172CAB57CAAD}" type="pres">
      <dgm:prSet presAssocID="{1B9331FE-EC06-4123-9A43-C543DA119EC4}" presName="sibTrans" presStyleLbl="sibTrans2D1" presStyleIdx="3" presStyleCnt="4"/>
      <dgm:spPr/>
    </dgm:pt>
    <dgm:pt modelId="{CA84CE69-B656-4162-A488-92AC0EC40285}" type="pres">
      <dgm:prSet presAssocID="{1B9331FE-EC06-4123-9A43-C543DA119EC4}" presName="connectorText" presStyleLbl="sibTrans2D1" presStyleIdx="3" presStyleCnt="4"/>
      <dgm:spPr/>
    </dgm:pt>
    <dgm:pt modelId="{29CF5808-3294-4D93-B282-A54BBE4A6B09}" type="pres">
      <dgm:prSet presAssocID="{A0716900-D273-4C80-8D3A-3A8FFE9D832D}" presName="node" presStyleLbl="node1" presStyleIdx="4" presStyleCnt="5">
        <dgm:presLayoutVars>
          <dgm:bulletEnabled val="1"/>
        </dgm:presLayoutVars>
      </dgm:prSet>
      <dgm:spPr/>
    </dgm:pt>
  </dgm:ptLst>
  <dgm:cxnLst>
    <dgm:cxn modelId="{8EAC8802-0F57-47BB-971C-CC18C7842810}" type="presOf" srcId="{1373381D-439B-4657-9DE6-8FFDC028F201}" destId="{7AF3E7E3-F9D5-43A4-863B-D77E0DA17584}" srcOrd="1" destOrd="0" presId="urn:microsoft.com/office/officeart/2005/8/layout/process5"/>
    <dgm:cxn modelId="{57EAB006-4ABC-47F8-8372-D90574E858D3}" type="presOf" srcId="{89D7AA2D-2598-4E74-986C-2AE5F673724A}" destId="{D515C0B1-C386-4089-875B-44EABC9A4634}" srcOrd="1" destOrd="0" presId="urn:microsoft.com/office/officeart/2005/8/layout/process5"/>
    <dgm:cxn modelId="{CA7FB61F-82A3-45B5-BE50-125BDC3C4C18}" type="presOf" srcId="{DEABD0F3-C4E4-411F-A2A4-DC120FFECC40}" destId="{5E0512CF-D5E6-4D00-AFEE-4427CA466506}" srcOrd="1" destOrd="0" presId="urn:microsoft.com/office/officeart/2005/8/layout/process5"/>
    <dgm:cxn modelId="{E102EC33-1D2A-4893-AC6E-06B515022DD6}" srcId="{AF45462D-62AA-4241-BF57-7AF1E300DFAC}" destId="{C60FFE18-2E1F-4E59-AFAB-2B0F3449FA6E}" srcOrd="3" destOrd="0" parTransId="{3021004E-D1C7-4D11-BBFD-3247D14B3288}" sibTransId="{1B9331FE-EC06-4123-9A43-C543DA119EC4}"/>
    <dgm:cxn modelId="{10711D6D-7FF0-44A3-8A08-F22001835285}" type="presOf" srcId="{1B9331FE-EC06-4123-9A43-C543DA119EC4}" destId="{CA84CE69-B656-4162-A488-92AC0EC40285}" srcOrd="1" destOrd="0" presId="urn:microsoft.com/office/officeart/2005/8/layout/process5"/>
    <dgm:cxn modelId="{F7B36D4E-E086-4860-8D92-8EA1898792C1}" type="presOf" srcId="{1B9331FE-EC06-4123-9A43-C543DA119EC4}" destId="{E914A6F2-EA16-435A-8D63-172CAB57CAAD}" srcOrd="0" destOrd="0" presId="urn:microsoft.com/office/officeart/2005/8/layout/process5"/>
    <dgm:cxn modelId="{02416850-B0D1-4576-B56A-E6283AE10518}" type="presOf" srcId="{C60FFE18-2E1F-4E59-AFAB-2B0F3449FA6E}" destId="{DB8D650B-27B1-4D40-82F2-3BA0D85DD250}" srcOrd="0" destOrd="0" presId="urn:microsoft.com/office/officeart/2005/8/layout/process5"/>
    <dgm:cxn modelId="{EC217D71-F47E-4A6C-80EC-168718233B64}" type="presOf" srcId="{9D4C68A2-C281-4F9A-8796-42FD1936A72D}" destId="{F99972CD-EC87-4E02-B119-C7DFD25CD005}" srcOrd="0" destOrd="0" presId="urn:microsoft.com/office/officeart/2005/8/layout/process5"/>
    <dgm:cxn modelId="{70E30875-B2AC-4C6A-8943-0B3474BCB51D}" srcId="{AF45462D-62AA-4241-BF57-7AF1E300DFAC}" destId="{A0716900-D273-4C80-8D3A-3A8FFE9D832D}" srcOrd="4" destOrd="0" parTransId="{FAEB9D02-6745-4995-92BC-8F21515732E7}" sibTransId="{42012647-8BF1-4616-9FFB-B67DE244123B}"/>
    <dgm:cxn modelId="{5ABE5A83-CFB0-483D-81A4-DC0B15781AAC}" type="presOf" srcId="{A0716900-D273-4C80-8D3A-3A8FFE9D832D}" destId="{29CF5808-3294-4D93-B282-A54BBE4A6B09}" srcOrd="0" destOrd="0" presId="urn:microsoft.com/office/officeart/2005/8/layout/process5"/>
    <dgm:cxn modelId="{7CC31093-2109-4DEE-A567-12AAA90DDD9B}" type="presOf" srcId="{DEABD0F3-C4E4-411F-A2A4-DC120FFECC40}" destId="{153EC127-7DA9-4858-83B8-0782D2AC4C5F}" srcOrd="0" destOrd="0" presId="urn:microsoft.com/office/officeart/2005/8/layout/process5"/>
    <dgm:cxn modelId="{D4649B9A-3C86-4F26-8E5D-34F58F913637}" srcId="{AF45462D-62AA-4241-BF57-7AF1E300DFAC}" destId="{427C854D-DC59-4ECF-AE4B-65401E140D04}" srcOrd="1" destOrd="0" parTransId="{95B505EB-8815-4B0E-A372-5F321149D238}" sibTransId="{1373381D-439B-4657-9DE6-8FFDC028F201}"/>
    <dgm:cxn modelId="{3DE80BA6-693E-453C-8D5E-386A1AE1D6B6}" srcId="{AF45462D-62AA-4241-BF57-7AF1E300DFAC}" destId="{B5DEF59A-7BC8-4614-A7BE-4CAF1BA13BBD}" srcOrd="2" destOrd="0" parTransId="{E105701D-1911-465D-86CD-1503EA521141}" sibTransId="{89D7AA2D-2598-4E74-986C-2AE5F673724A}"/>
    <dgm:cxn modelId="{86C976B7-FD69-42E2-A896-60693BF19F88}" type="presOf" srcId="{1373381D-439B-4657-9DE6-8FFDC028F201}" destId="{EE57F99C-0A82-4165-BD81-41C6553B0AD0}" srcOrd="0" destOrd="0" presId="urn:microsoft.com/office/officeart/2005/8/layout/process5"/>
    <dgm:cxn modelId="{D15E58BA-6259-448E-A9AD-260381823C61}" type="presOf" srcId="{AF45462D-62AA-4241-BF57-7AF1E300DFAC}" destId="{615CAF67-55BB-43B7-A856-20EB0E26BEC4}" srcOrd="0" destOrd="0" presId="urn:microsoft.com/office/officeart/2005/8/layout/process5"/>
    <dgm:cxn modelId="{574365C9-C88D-4D2C-8291-2262FA01F488}" type="presOf" srcId="{89D7AA2D-2598-4E74-986C-2AE5F673724A}" destId="{94617E35-AF6E-4D18-8902-B9FE0A806BC5}" srcOrd="0" destOrd="0" presId="urn:microsoft.com/office/officeart/2005/8/layout/process5"/>
    <dgm:cxn modelId="{9ECB6CE2-44D3-4087-B057-3CC95BF4FB17}" type="presOf" srcId="{427C854D-DC59-4ECF-AE4B-65401E140D04}" destId="{99FA4FA5-F28C-4639-B8A9-A5EC32A6FB5D}" srcOrd="0" destOrd="0" presId="urn:microsoft.com/office/officeart/2005/8/layout/process5"/>
    <dgm:cxn modelId="{0206D2E3-59E3-4ADF-B672-1CE7C66248F9}" type="presOf" srcId="{B5DEF59A-7BC8-4614-A7BE-4CAF1BA13BBD}" destId="{BED3085C-33D2-4CA0-B8E1-C56BC831F54C}" srcOrd="0" destOrd="0" presId="urn:microsoft.com/office/officeart/2005/8/layout/process5"/>
    <dgm:cxn modelId="{60506CFA-C650-4FD9-AD2A-8FB05B4DA31C}" srcId="{AF45462D-62AA-4241-BF57-7AF1E300DFAC}" destId="{9D4C68A2-C281-4F9A-8796-42FD1936A72D}" srcOrd="0" destOrd="0" parTransId="{DBC02A8B-8D61-4529-8651-72A61B8DC34B}" sibTransId="{DEABD0F3-C4E4-411F-A2A4-DC120FFECC40}"/>
    <dgm:cxn modelId="{13DA0C96-FA02-4ED8-B6B2-307C2E25AB23}" type="presParOf" srcId="{615CAF67-55BB-43B7-A856-20EB0E26BEC4}" destId="{F99972CD-EC87-4E02-B119-C7DFD25CD005}" srcOrd="0" destOrd="0" presId="urn:microsoft.com/office/officeart/2005/8/layout/process5"/>
    <dgm:cxn modelId="{E1C5AA9B-7BA8-4A2E-BDAA-1208D22637DA}" type="presParOf" srcId="{615CAF67-55BB-43B7-A856-20EB0E26BEC4}" destId="{153EC127-7DA9-4858-83B8-0782D2AC4C5F}" srcOrd="1" destOrd="0" presId="urn:microsoft.com/office/officeart/2005/8/layout/process5"/>
    <dgm:cxn modelId="{C3753976-1D3E-4D43-9456-561C7E1A160C}" type="presParOf" srcId="{153EC127-7DA9-4858-83B8-0782D2AC4C5F}" destId="{5E0512CF-D5E6-4D00-AFEE-4427CA466506}" srcOrd="0" destOrd="0" presId="urn:microsoft.com/office/officeart/2005/8/layout/process5"/>
    <dgm:cxn modelId="{CD8F2627-95EC-476A-817C-FEC4015FA0C3}" type="presParOf" srcId="{615CAF67-55BB-43B7-A856-20EB0E26BEC4}" destId="{99FA4FA5-F28C-4639-B8A9-A5EC32A6FB5D}" srcOrd="2" destOrd="0" presId="urn:microsoft.com/office/officeart/2005/8/layout/process5"/>
    <dgm:cxn modelId="{D992BFA3-9AF7-4453-BF4D-1C9D7F1CA18D}" type="presParOf" srcId="{615CAF67-55BB-43B7-A856-20EB0E26BEC4}" destId="{EE57F99C-0A82-4165-BD81-41C6553B0AD0}" srcOrd="3" destOrd="0" presId="urn:microsoft.com/office/officeart/2005/8/layout/process5"/>
    <dgm:cxn modelId="{D271EFD4-19E6-4E02-BC17-9D3057BD8977}" type="presParOf" srcId="{EE57F99C-0A82-4165-BD81-41C6553B0AD0}" destId="{7AF3E7E3-F9D5-43A4-863B-D77E0DA17584}" srcOrd="0" destOrd="0" presId="urn:microsoft.com/office/officeart/2005/8/layout/process5"/>
    <dgm:cxn modelId="{1B2DDF88-E85A-4B09-B877-8BC47B833F6E}" type="presParOf" srcId="{615CAF67-55BB-43B7-A856-20EB0E26BEC4}" destId="{BED3085C-33D2-4CA0-B8E1-C56BC831F54C}" srcOrd="4" destOrd="0" presId="urn:microsoft.com/office/officeart/2005/8/layout/process5"/>
    <dgm:cxn modelId="{17C60BC0-82ED-4770-AA05-0D64D8C03CEB}" type="presParOf" srcId="{615CAF67-55BB-43B7-A856-20EB0E26BEC4}" destId="{94617E35-AF6E-4D18-8902-B9FE0A806BC5}" srcOrd="5" destOrd="0" presId="urn:microsoft.com/office/officeart/2005/8/layout/process5"/>
    <dgm:cxn modelId="{8301BD8D-CDDE-4EEC-A566-27166CDC8068}" type="presParOf" srcId="{94617E35-AF6E-4D18-8902-B9FE0A806BC5}" destId="{D515C0B1-C386-4089-875B-44EABC9A4634}" srcOrd="0" destOrd="0" presId="urn:microsoft.com/office/officeart/2005/8/layout/process5"/>
    <dgm:cxn modelId="{0170AC9A-410C-4543-AE6B-130609DD7F66}" type="presParOf" srcId="{615CAF67-55BB-43B7-A856-20EB0E26BEC4}" destId="{DB8D650B-27B1-4D40-82F2-3BA0D85DD250}" srcOrd="6" destOrd="0" presId="urn:microsoft.com/office/officeart/2005/8/layout/process5"/>
    <dgm:cxn modelId="{F3061BFE-EC4D-4EEF-B32D-781BA2D11A27}" type="presParOf" srcId="{615CAF67-55BB-43B7-A856-20EB0E26BEC4}" destId="{E914A6F2-EA16-435A-8D63-172CAB57CAAD}" srcOrd="7" destOrd="0" presId="urn:microsoft.com/office/officeart/2005/8/layout/process5"/>
    <dgm:cxn modelId="{1FCB81CC-3FE7-4E89-859A-F4D62E040EFA}" type="presParOf" srcId="{E914A6F2-EA16-435A-8D63-172CAB57CAAD}" destId="{CA84CE69-B656-4162-A488-92AC0EC40285}" srcOrd="0" destOrd="0" presId="urn:microsoft.com/office/officeart/2005/8/layout/process5"/>
    <dgm:cxn modelId="{201F7CE8-872C-4CD7-A3DC-0BA93C51DC36}" type="presParOf" srcId="{615CAF67-55BB-43B7-A856-20EB0E26BEC4}" destId="{29CF5808-3294-4D93-B282-A54BBE4A6B0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BC5AC-8169-4BC6-8F07-BC16BCB39E3E}">
      <dsp:nvSpPr>
        <dsp:cNvPr id="0" name=""/>
        <dsp:cNvSpPr/>
      </dsp:nvSpPr>
      <dsp:spPr>
        <a:xfrm>
          <a:off x="792956" y="419355"/>
          <a:ext cx="850500" cy="85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2D1F6-A4F9-43D5-BF31-78240AEBE007}">
      <dsp:nvSpPr>
        <dsp:cNvPr id="0" name=""/>
        <dsp:cNvSpPr/>
      </dsp:nvSpPr>
      <dsp:spPr>
        <a:xfrm>
          <a:off x="3206" y="1395163"/>
          <a:ext cx="2430000" cy="36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Objective</a:t>
          </a:r>
        </a:p>
      </dsp:txBody>
      <dsp:txXfrm>
        <a:off x="3206" y="1395163"/>
        <a:ext cx="2430000" cy="364500"/>
      </dsp:txXfrm>
    </dsp:sp>
    <dsp:sp modelId="{2F16235B-2FF2-44AB-86EC-2AB37F64AB73}">
      <dsp:nvSpPr>
        <dsp:cNvPr id="0" name=""/>
        <dsp:cNvSpPr/>
      </dsp:nvSpPr>
      <dsp:spPr>
        <a:xfrm>
          <a:off x="3206" y="1817945"/>
          <a:ext cx="2430000" cy="151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customer segments and develop targeted strategies to improve customer experience and repeat purchases</a:t>
          </a:r>
          <a:endParaRPr lang="en-IN" sz="1600" kern="1200"/>
        </a:p>
      </dsp:txBody>
      <dsp:txXfrm>
        <a:off x="3206" y="1817945"/>
        <a:ext cx="2430000" cy="1515547"/>
      </dsp:txXfrm>
    </dsp:sp>
    <dsp:sp modelId="{D6270BEA-A280-48EB-B190-07ABCDBCC1EF}">
      <dsp:nvSpPr>
        <dsp:cNvPr id="0" name=""/>
        <dsp:cNvSpPr/>
      </dsp:nvSpPr>
      <dsp:spPr>
        <a:xfrm>
          <a:off x="3648206" y="419355"/>
          <a:ext cx="850500" cy="85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9C499-1615-4188-9C13-98593BFEBD74}">
      <dsp:nvSpPr>
        <dsp:cNvPr id="0" name=""/>
        <dsp:cNvSpPr/>
      </dsp:nvSpPr>
      <dsp:spPr>
        <a:xfrm>
          <a:off x="2858456" y="1395163"/>
          <a:ext cx="2430000" cy="36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Business Challenge</a:t>
          </a:r>
        </a:p>
      </dsp:txBody>
      <dsp:txXfrm>
        <a:off x="2858456" y="1395163"/>
        <a:ext cx="2430000" cy="364500"/>
      </dsp:txXfrm>
    </dsp:sp>
    <dsp:sp modelId="{B9B34278-AF83-4B8A-9255-7D3221D57CC1}">
      <dsp:nvSpPr>
        <dsp:cNvPr id="0" name=""/>
        <dsp:cNvSpPr/>
      </dsp:nvSpPr>
      <dsp:spPr>
        <a:xfrm>
          <a:off x="2858456" y="1817945"/>
          <a:ext cx="2430000" cy="151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retention and engagement are critical for revenue growth</a:t>
          </a:r>
          <a:endParaRPr lang="en-IN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58456" y="1817945"/>
        <a:ext cx="2430000" cy="15155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D88F7-162C-4FA9-820C-2FF5CC5FCF0B}">
      <dsp:nvSpPr>
        <dsp:cNvPr id="0" name=""/>
        <dsp:cNvSpPr/>
      </dsp:nvSpPr>
      <dsp:spPr>
        <a:xfrm>
          <a:off x="0" y="0"/>
          <a:ext cx="4974771" cy="1305401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Key takeaways</a:t>
          </a:r>
        </a:p>
      </dsp:txBody>
      <dsp:txXfrm>
        <a:off x="0" y="0"/>
        <a:ext cx="4974771" cy="1305401"/>
      </dsp:txXfrm>
    </dsp:sp>
    <dsp:sp modelId="{DE20F975-47A0-41F2-850C-3464A5B00423}">
      <dsp:nvSpPr>
        <dsp:cNvPr id="0" name=""/>
        <dsp:cNvSpPr/>
      </dsp:nvSpPr>
      <dsp:spPr>
        <a:xfrm>
          <a:off x="0" y="1305401"/>
          <a:ext cx="1243692" cy="2741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Engage high-value customers with exclusive perks</a:t>
          </a:r>
          <a:endParaRPr lang="en-IN" sz="1700" kern="1200" dirty="0"/>
        </a:p>
      </dsp:txBody>
      <dsp:txXfrm>
        <a:off x="0" y="1305401"/>
        <a:ext cx="1243692" cy="2741342"/>
      </dsp:txXfrm>
    </dsp:sp>
    <dsp:sp modelId="{871BC064-967A-4213-A1F8-A36F42F30330}">
      <dsp:nvSpPr>
        <dsp:cNvPr id="0" name=""/>
        <dsp:cNvSpPr/>
      </dsp:nvSpPr>
      <dsp:spPr>
        <a:xfrm>
          <a:off x="1243692" y="1305401"/>
          <a:ext cx="1243692" cy="2741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Optimize promotions for discount-driven shoppers</a:t>
          </a:r>
          <a:endParaRPr lang="en-IN" sz="1700" kern="1200" dirty="0"/>
        </a:p>
      </dsp:txBody>
      <dsp:txXfrm>
        <a:off x="1243692" y="1305401"/>
        <a:ext cx="1243692" cy="2741342"/>
      </dsp:txXfrm>
    </dsp:sp>
    <dsp:sp modelId="{64074AED-E54B-49CE-B5AE-0830B686359F}">
      <dsp:nvSpPr>
        <dsp:cNvPr id="0" name=""/>
        <dsp:cNvSpPr/>
      </dsp:nvSpPr>
      <dsp:spPr>
        <a:xfrm>
          <a:off x="2487385" y="1305401"/>
          <a:ext cx="1243692" cy="2741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occasional buyers into repeat customers</a:t>
          </a:r>
          <a:endParaRPr lang="en-IN" sz="1700" kern="1200" dirty="0"/>
        </a:p>
      </dsp:txBody>
      <dsp:txXfrm>
        <a:off x="2487385" y="1305401"/>
        <a:ext cx="1243692" cy="2741342"/>
      </dsp:txXfrm>
    </dsp:sp>
    <dsp:sp modelId="{F2B853BC-D4B2-4EF3-A3D3-1A86120C3C0C}">
      <dsp:nvSpPr>
        <dsp:cNvPr id="0" name=""/>
        <dsp:cNvSpPr/>
      </dsp:nvSpPr>
      <dsp:spPr>
        <a:xfrm>
          <a:off x="3731078" y="1305401"/>
          <a:ext cx="1243692" cy="2741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targeted strategies to boost retention and maximize revenue</a:t>
          </a:r>
          <a:endParaRPr lang="en-IN" sz="1700" kern="1200" dirty="0"/>
        </a:p>
      </dsp:txBody>
      <dsp:txXfrm>
        <a:off x="3731078" y="1305401"/>
        <a:ext cx="1243692" cy="2741342"/>
      </dsp:txXfrm>
    </dsp:sp>
    <dsp:sp modelId="{204FC634-1FEA-4D8F-B858-249411B56788}">
      <dsp:nvSpPr>
        <dsp:cNvPr id="0" name=""/>
        <dsp:cNvSpPr/>
      </dsp:nvSpPr>
      <dsp:spPr>
        <a:xfrm>
          <a:off x="0" y="4046744"/>
          <a:ext cx="4974771" cy="304593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353CB-24EC-47B9-9FE4-95A8D91A2834}">
      <dsp:nvSpPr>
        <dsp:cNvPr id="0" name=""/>
        <dsp:cNvSpPr/>
      </dsp:nvSpPr>
      <dsp:spPr>
        <a:xfrm>
          <a:off x="813044" y="25559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99C09-29F9-4002-84A5-F180595F49B1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71923-EDC3-40E6-A439-AC62AC615F34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Launch tailored marketing campaigns</a:t>
          </a:r>
        </a:p>
      </dsp:txBody>
      <dsp:txXfrm>
        <a:off x="295030" y="2150746"/>
        <a:ext cx="2656483" cy="720000"/>
      </dsp:txXfrm>
    </dsp:sp>
    <dsp:sp modelId="{1A1C458F-29FA-4CF9-BCC0-B50B44BC618C}">
      <dsp:nvSpPr>
        <dsp:cNvPr id="0" name=""/>
        <dsp:cNvSpPr/>
      </dsp:nvSpPr>
      <dsp:spPr>
        <a:xfrm>
          <a:off x="3934413" y="25559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9D9F-3DF0-4EED-AD39-3AC19BF48088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51CEB-A6C4-44DC-8DB8-95DC742A9996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Monitor key performance indicators (KPIs)</a:t>
          </a:r>
        </a:p>
      </dsp:txBody>
      <dsp:txXfrm>
        <a:off x="3416398" y="2150746"/>
        <a:ext cx="2656483" cy="720000"/>
      </dsp:txXfrm>
    </dsp:sp>
    <dsp:sp modelId="{001AD8BA-AA17-4A83-A21A-6FAACBD25B13}">
      <dsp:nvSpPr>
        <dsp:cNvPr id="0" name=""/>
        <dsp:cNvSpPr/>
      </dsp:nvSpPr>
      <dsp:spPr>
        <a:xfrm>
          <a:off x="813044" y="3534866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EF6E5-639E-4BF8-9FC9-F0B1DE564AE3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A74F-E100-4EB6-9A0B-176BECFC8058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Refine strategies based on customer response</a:t>
          </a:r>
          <a:endParaRPr lang="en-IN" sz="1500" kern="1200"/>
        </a:p>
      </dsp:txBody>
      <dsp:txXfrm>
        <a:off x="295030" y="5660053"/>
        <a:ext cx="2656483" cy="720000"/>
      </dsp:txXfrm>
    </dsp:sp>
    <dsp:sp modelId="{7A93CB30-698A-4C46-8549-730B17AF0342}">
      <dsp:nvSpPr>
        <dsp:cNvPr id="0" name=""/>
        <dsp:cNvSpPr/>
      </dsp:nvSpPr>
      <dsp:spPr>
        <a:xfrm>
          <a:off x="3934413" y="3534866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D8728-0338-4F99-B515-CFE717A073B8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7B76E-BA2C-498A-94CD-2A4E02331B48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Drive business growth through data-driven decisions</a:t>
          </a:r>
          <a:endParaRPr lang="en-IN" sz="1500" kern="1200"/>
        </a:p>
      </dsp:txBody>
      <dsp:txXfrm>
        <a:off x="3416398" y="5660053"/>
        <a:ext cx="2656483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B6650-6851-426C-80AD-3D19C886C254}">
      <dsp:nvSpPr>
        <dsp:cNvPr id="0" name=""/>
        <dsp:cNvSpPr/>
      </dsp:nvSpPr>
      <dsp:spPr>
        <a:xfrm>
          <a:off x="318686" y="968252"/>
          <a:ext cx="933695" cy="9336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6020F-20A9-4D86-AA19-01F40268F407}">
      <dsp:nvSpPr>
        <dsp:cNvPr id="0" name=""/>
        <dsp:cNvSpPr/>
      </dsp:nvSpPr>
      <dsp:spPr>
        <a:xfrm>
          <a:off x="514762" y="1164328"/>
          <a:ext cx="541543" cy="541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40A98-CD41-4526-ADD7-EBBA005DBD12}">
      <dsp:nvSpPr>
        <dsp:cNvPr id="0" name=""/>
        <dsp:cNvSpPr/>
      </dsp:nvSpPr>
      <dsp:spPr>
        <a:xfrm>
          <a:off x="1452458" y="968252"/>
          <a:ext cx="2200852" cy="93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8884600039</a:t>
          </a:r>
        </a:p>
      </dsp:txBody>
      <dsp:txXfrm>
        <a:off x="1452458" y="968252"/>
        <a:ext cx="2200852" cy="933695"/>
      </dsp:txXfrm>
    </dsp:sp>
    <dsp:sp modelId="{2B4148E1-4C4B-4257-993E-6AADADB1E88D}">
      <dsp:nvSpPr>
        <dsp:cNvPr id="0" name=""/>
        <dsp:cNvSpPr/>
      </dsp:nvSpPr>
      <dsp:spPr>
        <a:xfrm>
          <a:off x="4036793" y="968252"/>
          <a:ext cx="933695" cy="933695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992FC-A032-43D3-A608-09C72BF7484B}">
      <dsp:nvSpPr>
        <dsp:cNvPr id="0" name=""/>
        <dsp:cNvSpPr/>
      </dsp:nvSpPr>
      <dsp:spPr>
        <a:xfrm>
          <a:off x="4232869" y="1164328"/>
          <a:ext cx="541543" cy="541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8FCF-A383-458A-8F6C-85366263425D}">
      <dsp:nvSpPr>
        <dsp:cNvPr id="0" name=""/>
        <dsp:cNvSpPr/>
      </dsp:nvSpPr>
      <dsp:spPr>
        <a:xfrm>
          <a:off x="5021777" y="968252"/>
          <a:ext cx="2498429" cy="93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sathyavani.sangeetha@gmail.com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021777" y="968252"/>
        <a:ext cx="2498429" cy="933695"/>
      </dsp:txXfrm>
    </dsp:sp>
    <dsp:sp modelId="{2A3AFD01-9EB5-4CD4-9A9F-E427AC879C79}">
      <dsp:nvSpPr>
        <dsp:cNvPr id="0" name=""/>
        <dsp:cNvSpPr/>
      </dsp:nvSpPr>
      <dsp:spPr>
        <a:xfrm>
          <a:off x="7903688" y="968252"/>
          <a:ext cx="933695" cy="933695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BD958-36A4-4EAF-91A5-F490F683A90A}">
      <dsp:nvSpPr>
        <dsp:cNvPr id="0" name=""/>
        <dsp:cNvSpPr/>
      </dsp:nvSpPr>
      <dsp:spPr>
        <a:xfrm>
          <a:off x="8099764" y="1164328"/>
          <a:ext cx="541543" cy="54154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DADD0-B4E4-44AA-AEAC-BAE3930F0AEF}">
      <dsp:nvSpPr>
        <dsp:cNvPr id="0" name=""/>
        <dsp:cNvSpPr/>
      </dsp:nvSpPr>
      <dsp:spPr>
        <a:xfrm>
          <a:off x="9037461" y="968252"/>
          <a:ext cx="2200852" cy="93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linkedin.com/in/sathyavani-k-1b222a5a </a:t>
          </a:r>
        </a:p>
      </dsp:txBody>
      <dsp:txXfrm>
        <a:off x="9037461" y="968252"/>
        <a:ext cx="2200852" cy="933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7A32-57D9-4EEC-ACE1-3550AD79C24F}">
      <dsp:nvSpPr>
        <dsp:cNvPr id="0" name=""/>
        <dsp:cNvSpPr/>
      </dsp:nvSpPr>
      <dsp:spPr>
        <a:xfrm>
          <a:off x="0" y="661"/>
          <a:ext cx="7590533" cy="1548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72447-5B4A-4F5B-8020-7CF48FA9C50C}">
      <dsp:nvSpPr>
        <dsp:cNvPr id="0" name=""/>
        <dsp:cNvSpPr/>
      </dsp:nvSpPr>
      <dsp:spPr>
        <a:xfrm>
          <a:off x="468552" y="349171"/>
          <a:ext cx="851912" cy="851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A9AB0-B16C-4CC9-8DFF-C6BE03D0CA44}">
      <dsp:nvSpPr>
        <dsp:cNvPr id="0" name=""/>
        <dsp:cNvSpPr/>
      </dsp:nvSpPr>
      <dsp:spPr>
        <a:xfrm>
          <a:off x="1789017" y="661"/>
          <a:ext cx="3415739" cy="15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9" tIns="163929" rIns="163929" bIns="163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Dataset</a:t>
          </a:r>
        </a:p>
      </dsp:txBody>
      <dsp:txXfrm>
        <a:off x="1789017" y="661"/>
        <a:ext cx="3415739" cy="1548932"/>
      </dsp:txXfrm>
    </dsp:sp>
    <dsp:sp modelId="{C1B69385-FD38-45D1-B27A-0378F98E6AAB}">
      <dsp:nvSpPr>
        <dsp:cNvPr id="0" name=""/>
        <dsp:cNvSpPr/>
      </dsp:nvSpPr>
      <dsp:spPr>
        <a:xfrm>
          <a:off x="5204757" y="661"/>
          <a:ext cx="2385775" cy="15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9" tIns="163929" rIns="163929" bIns="16392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Online retail transaction data</a:t>
          </a:r>
        </a:p>
      </dsp:txBody>
      <dsp:txXfrm>
        <a:off x="5204757" y="661"/>
        <a:ext cx="2385775" cy="1548932"/>
      </dsp:txXfrm>
    </dsp:sp>
    <dsp:sp modelId="{AD1C249D-3C98-457F-91DF-79FE39CD7854}">
      <dsp:nvSpPr>
        <dsp:cNvPr id="0" name=""/>
        <dsp:cNvSpPr/>
      </dsp:nvSpPr>
      <dsp:spPr>
        <a:xfrm>
          <a:off x="0" y="1936827"/>
          <a:ext cx="7590533" cy="1548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68E59-7306-4F16-B07F-014B15E69906}">
      <dsp:nvSpPr>
        <dsp:cNvPr id="0" name=""/>
        <dsp:cNvSpPr/>
      </dsp:nvSpPr>
      <dsp:spPr>
        <a:xfrm>
          <a:off x="468552" y="2285337"/>
          <a:ext cx="851912" cy="851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5E718-2C80-4EC6-B6BA-62AAD0318C43}">
      <dsp:nvSpPr>
        <dsp:cNvPr id="0" name=""/>
        <dsp:cNvSpPr/>
      </dsp:nvSpPr>
      <dsp:spPr>
        <a:xfrm>
          <a:off x="1789017" y="1936827"/>
          <a:ext cx="3415739" cy="15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9" tIns="163929" rIns="163929" bIns="163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Technique </a:t>
          </a:r>
        </a:p>
      </dsp:txBody>
      <dsp:txXfrm>
        <a:off x="1789017" y="1936827"/>
        <a:ext cx="3415739" cy="1548932"/>
      </dsp:txXfrm>
    </dsp:sp>
    <dsp:sp modelId="{BDC9296C-0477-4852-8D1F-2D58EF2DAF9F}">
      <dsp:nvSpPr>
        <dsp:cNvPr id="0" name=""/>
        <dsp:cNvSpPr/>
      </dsp:nvSpPr>
      <dsp:spPr>
        <a:xfrm>
          <a:off x="5204757" y="1936827"/>
          <a:ext cx="2385775" cy="15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9" tIns="163929" rIns="163929" bIns="16392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K-Means clustering</a:t>
          </a:r>
        </a:p>
      </dsp:txBody>
      <dsp:txXfrm>
        <a:off x="5204757" y="1936827"/>
        <a:ext cx="2385775" cy="1548932"/>
      </dsp:txXfrm>
    </dsp:sp>
    <dsp:sp modelId="{83DF2FDE-4E3B-47D4-8757-CCF7DB7961F1}">
      <dsp:nvSpPr>
        <dsp:cNvPr id="0" name=""/>
        <dsp:cNvSpPr/>
      </dsp:nvSpPr>
      <dsp:spPr>
        <a:xfrm>
          <a:off x="0" y="3872993"/>
          <a:ext cx="7590533" cy="1548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7BCF9-DF33-4DE2-84CC-37CA951AFB27}">
      <dsp:nvSpPr>
        <dsp:cNvPr id="0" name=""/>
        <dsp:cNvSpPr/>
      </dsp:nvSpPr>
      <dsp:spPr>
        <a:xfrm>
          <a:off x="468552" y="4221503"/>
          <a:ext cx="851912" cy="851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C838B-E4E6-40F6-9A8D-0E263C8F0664}">
      <dsp:nvSpPr>
        <dsp:cNvPr id="0" name=""/>
        <dsp:cNvSpPr/>
      </dsp:nvSpPr>
      <dsp:spPr>
        <a:xfrm>
          <a:off x="1789017" y="3872993"/>
          <a:ext cx="3415739" cy="15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9" tIns="163929" rIns="163929" bIns="163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Tools Used / </a:t>
          </a:r>
          <a:r>
            <a:rPr lang="en-IN" sz="2500" b="0" kern="1200" dirty="0"/>
            <a:t>Key Variables Considered</a:t>
          </a:r>
        </a:p>
      </dsp:txBody>
      <dsp:txXfrm>
        <a:off x="1789017" y="3872993"/>
        <a:ext cx="3415739" cy="1548932"/>
      </dsp:txXfrm>
    </dsp:sp>
    <dsp:sp modelId="{88F1FCA3-FD1A-4AA7-9933-27482B466421}">
      <dsp:nvSpPr>
        <dsp:cNvPr id="0" name=""/>
        <dsp:cNvSpPr/>
      </dsp:nvSpPr>
      <dsp:spPr>
        <a:xfrm>
          <a:off x="5204757" y="3872993"/>
          <a:ext cx="2385775" cy="15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9" tIns="163929" rIns="163929" bIns="16392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Python (pandas, scikit-learn, seaborn, matplotlib)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Recency, Frequency, Monetary Value (RFM Analysis)</a:t>
          </a:r>
          <a:endParaRPr lang="en-IN" sz="1300" kern="1200" dirty="0"/>
        </a:p>
      </dsp:txBody>
      <dsp:txXfrm>
        <a:off x="5204757" y="3872993"/>
        <a:ext cx="2385775" cy="1548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8A64F-D13A-490E-BE1D-4853BC6FFEFA}">
      <dsp:nvSpPr>
        <dsp:cNvPr id="0" name=""/>
        <dsp:cNvSpPr/>
      </dsp:nvSpPr>
      <dsp:spPr>
        <a:xfrm>
          <a:off x="765914" y="3587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7E94D-CC40-4008-82E6-8C227CB2FF29}">
      <dsp:nvSpPr>
        <dsp:cNvPr id="0" name=""/>
        <dsp:cNvSpPr/>
      </dsp:nvSpPr>
      <dsp:spPr>
        <a:xfrm>
          <a:off x="765914" y="199855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Segment 1 &amp; 2</a:t>
          </a:r>
          <a:endParaRPr lang="en-IN" sz="3600" kern="1200" dirty="0"/>
        </a:p>
      </dsp:txBody>
      <dsp:txXfrm>
        <a:off x="765914" y="1998553"/>
        <a:ext cx="4320000" cy="648000"/>
      </dsp:txXfrm>
    </dsp:sp>
    <dsp:sp modelId="{57379270-AAFD-44DC-88C9-025E8F80C9C5}">
      <dsp:nvSpPr>
        <dsp:cNvPr id="0" name=""/>
        <dsp:cNvSpPr/>
      </dsp:nvSpPr>
      <dsp:spPr>
        <a:xfrm>
          <a:off x="765914" y="2705990"/>
          <a:ext cx="4320000" cy="62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High-Value Loyal Customers.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Discount-Driven Shoppers</a:t>
          </a:r>
        </a:p>
      </dsp:txBody>
      <dsp:txXfrm>
        <a:off x="765914" y="2705990"/>
        <a:ext cx="4320000" cy="624652"/>
      </dsp:txXfrm>
    </dsp:sp>
    <dsp:sp modelId="{BBFC2A74-EF9B-4858-98C2-3A4822FE527C}">
      <dsp:nvSpPr>
        <dsp:cNvPr id="0" name=""/>
        <dsp:cNvSpPr/>
      </dsp:nvSpPr>
      <dsp:spPr>
        <a:xfrm>
          <a:off x="5841914" y="3587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D08C9-78CE-4861-A9EF-ADC6C10FDFC5}">
      <dsp:nvSpPr>
        <dsp:cNvPr id="0" name=""/>
        <dsp:cNvSpPr/>
      </dsp:nvSpPr>
      <dsp:spPr>
        <a:xfrm>
          <a:off x="5841914" y="199855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Segment  3 &amp; 4</a:t>
          </a:r>
          <a:endParaRPr lang="en-IN" sz="3600" kern="1200" dirty="0"/>
        </a:p>
      </dsp:txBody>
      <dsp:txXfrm>
        <a:off x="5841914" y="1998553"/>
        <a:ext cx="4320000" cy="648000"/>
      </dsp:txXfrm>
    </dsp:sp>
    <dsp:sp modelId="{56CFA89D-D048-43ED-B04D-B77068AAAF28}">
      <dsp:nvSpPr>
        <dsp:cNvPr id="0" name=""/>
        <dsp:cNvSpPr/>
      </dsp:nvSpPr>
      <dsp:spPr>
        <a:xfrm>
          <a:off x="5841914" y="2705990"/>
          <a:ext cx="4320000" cy="62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Occasional Buyers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New Customers</a:t>
          </a:r>
        </a:p>
      </dsp:txBody>
      <dsp:txXfrm>
        <a:off x="5841914" y="2705990"/>
        <a:ext cx="4320000" cy="624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59413-A651-4A21-83E7-E813D7A46BFD}">
      <dsp:nvSpPr>
        <dsp:cNvPr id="0" name=""/>
        <dsp:cNvSpPr/>
      </dsp:nvSpPr>
      <dsp:spPr>
        <a:xfrm>
          <a:off x="328" y="954618"/>
          <a:ext cx="710226" cy="710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9B832-CED6-41F8-914B-44E645699CEB}">
      <dsp:nvSpPr>
        <dsp:cNvPr id="0" name=""/>
        <dsp:cNvSpPr/>
      </dsp:nvSpPr>
      <dsp:spPr>
        <a:xfrm>
          <a:off x="328" y="1742071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Characteristics</a:t>
          </a:r>
        </a:p>
      </dsp:txBody>
      <dsp:txXfrm>
        <a:off x="328" y="1742071"/>
        <a:ext cx="2029218" cy="304382"/>
      </dsp:txXfrm>
    </dsp:sp>
    <dsp:sp modelId="{B6C6C5F3-D61C-486A-8B99-27AEFF6059B8}">
      <dsp:nvSpPr>
        <dsp:cNvPr id="0" name=""/>
        <dsp:cNvSpPr/>
      </dsp:nvSpPr>
      <dsp:spPr>
        <a:xfrm>
          <a:off x="328" y="2082374"/>
          <a:ext cx="2029218" cy="66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Frequent buyers, high spending per order</a:t>
          </a:r>
          <a:endParaRPr lang="en-IN" sz="1400" kern="1200" dirty="0"/>
        </a:p>
      </dsp:txBody>
      <dsp:txXfrm>
        <a:off x="328" y="2082374"/>
        <a:ext cx="2029218" cy="668224"/>
      </dsp:txXfrm>
    </dsp:sp>
    <dsp:sp modelId="{1BE935B5-CB80-4086-81A6-48998AA9877B}">
      <dsp:nvSpPr>
        <dsp:cNvPr id="0" name=""/>
        <dsp:cNvSpPr/>
      </dsp:nvSpPr>
      <dsp:spPr>
        <a:xfrm>
          <a:off x="2384660" y="954618"/>
          <a:ext cx="710226" cy="710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938BC-BDC8-465E-B077-40C482F166E6}">
      <dsp:nvSpPr>
        <dsp:cNvPr id="0" name=""/>
        <dsp:cNvSpPr/>
      </dsp:nvSpPr>
      <dsp:spPr>
        <a:xfrm>
          <a:off x="2384660" y="1742071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Behavior</a:t>
          </a:r>
        </a:p>
      </dsp:txBody>
      <dsp:txXfrm>
        <a:off x="2384660" y="1742071"/>
        <a:ext cx="2029218" cy="304382"/>
      </dsp:txXfrm>
    </dsp:sp>
    <dsp:sp modelId="{08467EDE-CDE9-4A97-84B7-D1E72AE32745}">
      <dsp:nvSpPr>
        <dsp:cNvPr id="0" name=""/>
        <dsp:cNvSpPr/>
      </dsp:nvSpPr>
      <dsp:spPr>
        <a:xfrm>
          <a:off x="2384660" y="2082374"/>
          <a:ext cx="2029218" cy="66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Strong brand loyalty, low churn</a:t>
          </a:r>
          <a:endParaRPr lang="en-IN" sz="1400" kern="1200" dirty="0"/>
        </a:p>
      </dsp:txBody>
      <dsp:txXfrm>
        <a:off x="2384660" y="2082374"/>
        <a:ext cx="2029218" cy="668224"/>
      </dsp:txXfrm>
    </dsp:sp>
    <dsp:sp modelId="{3B747F5A-7A42-4AD1-8AFA-F306150C4A6D}">
      <dsp:nvSpPr>
        <dsp:cNvPr id="0" name=""/>
        <dsp:cNvSpPr/>
      </dsp:nvSpPr>
      <dsp:spPr>
        <a:xfrm>
          <a:off x="4768992" y="954618"/>
          <a:ext cx="710226" cy="710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11BB4-98E9-4748-9DF0-610A7A6DCD51}">
      <dsp:nvSpPr>
        <dsp:cNvPr id="0" name=""/>
        <dsp:cNvSpPr/>
      </dsp:nvSpPr>
      <dsp:spPr>
        <a:xfrm>
          <a:off x="4768992" y="1742071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Strategy</a:t>
          </a:r>
        </a:p>
      </dsp:txBody>
      <dsp:txXfrm>
        <a:off x="4768992" y="1742071"/>
        <a:ext cx="2029218" cy="304382"/>
      </dsp:txXfrm>
    </dsp:sp>
    <dsp:sp modelId="{98ABFD0F-DD86-4E97-AD55-C95CEBC6F685}">
      <dsp:nvSpPr>
        <dsp:cNvPr id="0" name=""/>
        <dsp:cNvSpPr/>
      </dsp:nvSpPr>
      <dsp:spPr>
        <a:xfrm>
          <a:off x="4768992" y="2082374"/>
          <a:ext cx="2029218" cy="66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Implement loyalty programs, exclusive sales, and VIP services</a:t>
          </a:r>
          <a:endParaRPr lang="en-IN" sz="1400" kern="1200" dirty="0"/>
        </a:p>
      </dsp:txBody>
      <dsp:txXfrm>
        <a:off x="4768992" y="2082374"/>
        <a:ext cx="2029218" cy="668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1EC63-01AC-4571-B129-EAA1B00B8AE9}">
      <dsp:nvSpPr>
        <dsp:cNvPr id="0" name=""/>
        <dsp:cNvSpPr/>
      </dsp:nvSpPr>
      <dsp:spPr>
        <a:xfrm>
          <a:off x="393" y="91603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3999A-0E57-4D29-BCF5-C69B81D7F550}">
      <dsp:nvSpPr>
        <dsp:cNvPr id="0" name=""/>
        <dsp:cNvSpPr/>
      </dsp:nvSpPr>
      <dsp:spPr>
        <a:xfrm>
          <a:off x="393" y="212292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kern="1200"/>
            <a:t>Characteristics</a:t>
          </a:r>
        </a:p>
      </dsp:txBody>
      <dsp:txXfrm>
        <a:off x="393" y="2122922"/>
        <a:ext cx="3138750" cy="470812"/>
      </dsp:txXfrm>
    </dsp:sp>
    <dsp:sp modelId="{65E8E57D-6EC2-41C3-90EA-91A7A60505EE}">
      <dsp:nvSpPr>
        <dsp:cNvPr id="0" name=""/>
        <dsp:cNvSpPr/>
      </dsp:nvSpPr>
      <dsp:spPr>
        <a:xfrm>
          <a:off x="393" y="2644120"/>
          <a:ext cx="3138750" cy="79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Price-sensitive, bulk buying during promotions</a:t>
          </a:r>
          <a:endParaRPr lang="en-IN" sz="1700" kern="1200" dirty="0"/>
        </a:p>
      </dsp:txBody>
      <dsp:txXfrm>
        <a:off x="393" y="2644120"/>
        <a:ext cx="3138750" cy="791186"/>
      </dsp:txXfrm>
    </dsp:sp>
    <dsp:sp modelId="{C6EAC37E-7D38-44EE-8B24-742A83D4E545}">
      <dsp:nvSpPr>
        <dsp:cNvPr id="0" name=""/>
        <dsp:cNvSpPr/>
      </dsp:nvSpPr>
      <dsp:spPr>
        <a:xfrm>
          <a:off x="3688425" y="91603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00111-E772-4531-88E4-1448C3251156}">
      <dsp:nvSpPr>
        <dsp:cNvPr id="0" name=""/>
        <dsp:cNvSpPr/>
      </dsp:nvSpPr>
      <dsp:spPr>
        <a:xfrm>
          <a:off x="3688425" y="212292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Behavior</a:t>
          </a:r>
          <a:endParaRPr lang="en-IN" sz="3000" kern="1200"/>
        </a:p>
      </dsp:txBody>
      <dsp:txXfrm>
        <a:off x="3688425" y="2122922"/>
        <a:ext cx="3138750" cy="470812"/>
      </dsp:txXfrm>
    </dsp:sp>
    <dsp:sp modelId="{370EF2BA-A158-4DCB-A507-52DE7813F17A}">
      <dsp:nvSpPr>
        <dsp:cNvPr id="0" name=""/>
        <dsp:cNvSpPr/>
      </dsp:nvSpPr>
      <dsp:spPr>
        <a:xfrm>
          <a:off x="3688425" y="2644120"/>
          <a:ext cx="3138750" cy="79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Responds well to discounts and deals</a:t>
          </a:r>
          <a:endParaRPr lang="en-IN" sz="1700" kern="1200" dirty="0"/>
        </a:p>
      </dsp:txBody>
      <dsp:txXfrm>
        <a:off x="3688425" y="2644120"/>
        <a:ext cx="3138750" cy="791186"/>
      </dsp:txXfrm>
    </dsp:sp>
    <dsp:sp modelId="{51750D7F-3091-43AC-AB0A-184C34257BB2}">
      <dsp:nvSpPr>
        <dsp:cNvPr id="0" name=""/>
        <dsp:cNvSpPr/>
      </dsp:nvSpPr>
      <dsp:spPr>
        <a:xfrm>
          <a:off x="7376456" y="91603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AD0C1-3A72-428E-9E9B-20F0E93AE5B3}">
      <dsp:nvSpPr>
        <dsp:cNvPr id="0" name=""/>
        <dsp:cNvSpPr/>
      </dsp:nvSpPr>
      <dsp:spPr>
        <a:xfrm>
          <a:off x="7376456" y="212292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kern="1200"/>
            <a:t>Strategy</a:t>
          </a:r>
        </a:p>
      </dsp:txBody>
      <dsp:txXfrm>
        <a:off x="7376456" y="2122922"/>
        <a:ext cx="3138750" cy="470812"/>
      </dsp:txXfrm>
    </dsp:sp>
    <dsp:sp modelId="{ACCFB04A-5EC2-448E-BC95-13119848BE52}">
      <dsp:nvSpPr>
        <dsp:cNvPr id="0" name=""/>
        <dsp:cNvSpPr/>
      </dsp:nvSpPr>
      <dsp:spPr>
        <a:xfrm>
          <a:off x="7376456" y="2644120"/>
          <a:ext cx="3138750" cy="791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 with seasonal promotions, flash sales, and coupon campaigns</a:t>
          </a:r>
          <a:endParaRPr lang="en-IN" sz="1700" kern="1200" dirty="0"/>
        </a:p>
      </dsp:txBody>
      <dsp:txXfrm>
        <a:off x="7376456" y="2644120"/>
        <a:ext cx="3138750" cy="7911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98BFE-3E2C-4552-9777-ABD88995D1EF}">
      <dsp:nvSpPr>
        <dsp:cNvPr id="0" name=""/>
        <dsp:cNvSpPr/>
      </dsp:nvSpPr>
      <dsp:spPr>
        <a:xfrm>
          <a:off x="659824" y="844709"/>
          <a:ext cx="710226" cy="710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CD3-D165-49B3-B18F-AD33E4AA1586}">
      <dsp:nvSpPr>
        <dsp:cNvPr id="0" name=""/>
        <dsp:cNvSpPr/>
      </dsp:nvSpPr>
      <dsp:spPr>
        <a:xfrm>
          <a:off x="328" y="1641615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Characteristics</a:t>
          </a:r>
        </a:p>
      </dsp:txBody>
      <dsp:txXfrm>
        <a:off x="328" y="1641615"/>
        <a:ext cx="2029218" cy="304382"/>
      </dsp:txXfrm>
    </dsp:sp>
    <dsp:sp modelId="{925FDF7B-3A3B-4489-AEE0-2F8B39EECE7A}">
      <dsp:nvSpPr>
        <dsp:cNvPr id="0" name=""/>
        <dsp:cNvSpPr/>
      </dsp:nvSpPr>
      <dsp:spPr>
        <a:xfrm>
          <a:off x="328" y="1986314"/>
          <a:ext cx="2029218" cy="874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Moderate spending, infrequent purchases</a:t>
          </a:r>
        </a:p>
      </dsp:txBody>
      <dsp:txXfrm>
        <a:off x="328" y="1986314"/>
        <a:ext cx="2029218" cy="874192"/>
      </dsp:txXfrm>
    </dsp:sp>
    <dsp:sp modelId="{F0C5D8BF-C900-4FC3-9348-C4ADB74DA75D}">
      <dsp:nvSpPr>
        <dsp:cNvPr id="0" name=""/>
        <dsp:cNvSpPr/>
      </dsp:nvSpPr>
      <dsp:spPr>
        <a:xfrm>
          <a:off x="3044156" y="844709"/>
          <a:ext cx="710226" cy="710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BA7FA-BB21-48DE-A869-5672C636144C}">
      <dsp:nvSpPr>
        <dsp:cNvPr id="0" name=""/>
        <dsp:cNvSpPr/>
      </dsp:nvSpPr>
      <dsp:spPr>
        <a:xfrm>
          <a:off x="2384660" y="1641615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Behavior</a:t>
          </a:r>
        </a:p>
      </dsp:txBody>
      <dsp:txXfrm>
        <a:off x="2384660" y="1641615"/>
        <a:ext cx="2029218" cy="304382"/>
      </dsp:txXfrm>
    </dsp:sp>
    <dsp:sp modelId="{1DAF0443-A403-4707-9F30-2A65ADD1A2EE}">
      <dsp:nvSpPr>
        <dsp:cNvPr id="0" name=""/>
        <dsp:cNvSpPr/>
      </dsp:nvSpPr>
      <dsp:spPr>
        <a:xfrm>
          <a:off x="2384660" y="1986314"/>
          <a:ext cx="2029218" cy="874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highly engaged but has potential</a:t>
          </a:r>
          <a:endParaRPr lang="en-IN" sz="1400" kern="1200" dirty="0"/>
        </a:p>
      </dsp:txBody>
      <dsp:txXfrm>
        <a:off x="2384660" y="1986314"/>
        <a:ext cx="2029218" cy="874192"/>
      </dsp:txXfrm>
    </dsp:sp>
    <dsp:sp modelId="{0838236B-116B-4189-AD6D-AF2D0DCCA29B}">
      <dsp:nvSpPr>
        <dsp:cNvPr id="0" name=""/>
        <dsp:cNvSpPr/>
      </dsp:nvSpPr>
      <dsp:spPr>
        <a:xfrm>
          <a:off x="5428488" y="844709"/>
          <a:ext cx="710226" cy="710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9B1C8-8519-423F-A436-077802395121}">
      <dsp:nvSpPr>
        <dsp:cNvPr id="0" name=""/>
        <dsp:cNvSpPr/>
      </dsp:nvSpPr>
      <dsp:spPr>
        <a:xfrm>
          <a:off x="4768992" y="1641615"/>
          <a:ext cx="2029218" cy="3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900" kern="1200"/>
            <a:t>Strategy</a:t>
          </a:r>
        </a:p>
      </dsp:txBody>
      <dsp:txXfrm>
        <a:off x="4768992" y="1641615"/>
        <a:ext cx="2029218" cy="304382"/>
      </dsp:txXfrm>
    </dsp:sp>
    <dsp:sp modelId="{12FEB9EE-EB74-404B-A05F-F472458E935A}">
      <dsp:nvSpPr>
        <dsp:cNvPr id="0" name=""/>
        <dsp:cNvSpPr/>
      </dsp:nvSpPr>
      <dsp:spPr>
        <a:xfrm>
          <a:off x="4768992" y="1986314"/>
          <a:ext cx="2029218" cy="874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Retargeting ads, personalized product recommendations, and email engagement</a:t>
          </a:r>
          <a:endParaRPr lang="en-IN" sz="1400" kern="1200" dirty="0"/>
        </a:p>
      </dsp:txBody>
      <dsp:txXfrm>
        <a:off x="4768992" y="1986314"/>
        <a:ext cx="2029218" cy="874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625F9-D7EB-4268-B91F-21AE1C920A44}">
      <dsp:nvSpPr>
        <dsp:cNvPr id="0" name=""/>
        <dsp:cNvSpPr/>
      </dsp:nvSpPr>
      <dsp:spPr>
        <a:xfrm>
          <a:off x="1000951" y="443516"/>
          <a:ext cx="1070507" cy="1070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CB933-D638-4B89-B50D-B79A115F94F9}">
      <dsp:nvSpPr>
        <dsp:cNvPr id="0" name=""/>
        <dsp:cNvSpPr/>
      </dsp:nvSpPr>
      <dsp:spPr>
        <a:xfrm>
          <a:off x="6908" y="1620859"/>
          <a:ext cx="3058593" cy="45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900" kern="1200"/>
            <a:t>Characteristics</a:t>
          </a:r>
        </a:p>
      </dsp:txBody>
      <dsp:txXfrm>
        <a:off x="6908" y="1620859"/>
        <a:ext cx="3058593" cy="458789"/>
      </dsp:txXfrm>
    </dsp:sp>
    <dsp:sp modelId="{4A397705-207B-421B-8812-4F16B2835E64}">
      <dsp:nvSpPr>
        <dsp:cNvPr id="0" name=""/>
        <dsp:cNvSpPr/>
      </dsp:nvSpPr>
      <dsp:spPr>
        <a:xfrm>
          <a:off x="6908" y="2129339"/>
          <a:ext cx="3058593" cy="79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First-time buyers, small purchase amounts</a:t>
          </a:r>
          <a:endParaRPr lang="en-IN" sz="1700" kern="1200" dirty="0"/>
        </a:p>
      </dsp:txBody>
      <dsp:txXfrm>
        <a:off x="6908" y="2129339"/>
        <a:ext cx="3058593" cy="798714"/>
      </dsp:txXfrm>
    </dsp:sp>
    <dsp:sp modelId="{0E0C0CC0-E9A2-4CE4-B0C1-1F2D111DEB22}">
      <dsp:nvSpPr>
        <dsp:cNvPr id="0" name=""/>
        <dsp:cNvSpPr/>
      </dsp:nvSpPr>
      <dsp:spPr>
        <a:xfrm>
          <a:off x="4594799" y="443516"/>
          <a:ext cx="1070507" cy="1070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C7F11-9660-4B2F-A1C0-B58F8BF33515}">
      <dsp:nvSpPr>
        <dsp:cNvPr id="0" name=""/>
        <dsp:cNvSpPr/>
      </dsp:nvSpPr>
      <dsp:spPr>
        <a:xfrm>
          <a:off x="3600756" y="1620859"/>
          <a:ext cx="3058593" cy="45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900" kern="1200"/>
            <a:t>Behavior</a:t>
          </a:r>
        </a:p>
      </dsp:txBody>
      <dsp:txXfrm>
        <a:off x="3600756" y="1620859"/>
        <a:ext cx="3058593" cy="458789"/>
      </dsp:txXfrm>
    </dsp:sp>
    <dsp:sp modelId="{2553232D-7F5A-4B48-8BED-B15ED56682C8}">
      <dsp:nvSpPr>
        <dsp:cNvPr id="0" name=""/>
        <dsp:cNvSpPr/>
      </dsp:nvSpPr>
      <dsp:spPr>
        <a:xfrm>
          <a:off x="3600756" y="2129339"/>
          <a:ext cx="3058593" cy="79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Exploring the platform, undecided loyalty</a:t>
          </a:r>
          <a:endParaRPr lang="en-IN" sz="1700" kern="1200" dirty="0"/>
        </a:p>
      </dsp:txBody>
      <dsp:txXfrm>
        <a:off x="3600756" y="2129339"/>
        <a:ext cx="3058593" cy="798714"/>
      </dsp:txXfrm>
    </dsp:sp>
    <dsp:sp modelId="{80DED6BC-4476-4F80-B608-91C8C1B305F3}">
      <dsp:nvSpPr>
        <dsp:cNvPr id="0" name=""/>
        <dsp:cNvSpPr/>
      </dsp:nvSpPr>
      <dsp:spPr>
        <a:xfrm>
          <a:off x="8188646" y="443516"/>
          <a:ext cx="1070507" cy="1070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54B45-C859-4F51-9291-30DDD582D543}">
      <dsp:nvSpPr>
        <dsp:cNvPr id="0" name=""/>
        <dsp:cNvSpPr/>
      </dsp:nvSpPr>
      <dsp:spPr>
        <a:xfrm>
          <a:off x="7194603" y="1620859"/>
          <a:ext cx="3058593" cy="45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900" kern="1200"/>
            <a:t>Strategy</a:t>
          </a:r>
        </a:p>
      </dsp:txBody>
      <dsp:txXfrm>
        <a:off x="7194603" y="1620859"/>
        <a:ext cx="3058593" cy="458789"/>
      </dsp:txXfrm>
    </dsp:sp>
    <dsp:sp modelId="{3DF01E74-CA65-4DCD-A40E-44F7E4A44C2B}">
      <dsp:nvSpPr>
        <dsp:cNvPr id="0" name=""/>
        <dsp:cNvSpPr/>
      </dsp:nvSpPr>
      <dsp:spPr>
        <a:xfrm>
          <a:off x="7194603" y="2129339"/>
          <a:ext cx="3058593" cy="79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Improve onboarding, welcome discounts, and post-purchase follow-ups</a:t>
          </a:r>
          <a:endParaRPr lang="en-IN" sz="1700" kern="1200" dirty="0"/>
        </a:p>
      </dsp:txBody>
      <dsp:txXfrm>
        <a:off x="7194603" y="2129339"/>
        <a:ext cx="3058593" cy="7987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4D3BE-9FA2-472E-B2FC-5C04D44CD94C}">
      <dsp:nvSpPr>
        <dsp:cNvPr id="0" name=""/>
        <dsp:cNvSpPr/>
      </dsp:nvSpPr>
      <dsp:spPr>
        <a:xfrm>
          <a:off x="0" y="246562"/>
          <a:ext cx="6253721" cy="761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Scatter plots</a:t>
          </a:r>
        </a:p>
      </dsp:txBody>
      <dsp:txXfrm>
        <a:off x="37182" y="283744"/>
        <a:ext cx="6179357" cy="687306"/>
      </dsp:txXfrm>
    </dsp:sp>
    <dsp:sp modelId="{0A14C85E-29F1-4A4D-8191-762608AADEF5}">
      <dsp:nvSpPr>
        <dsp:cNvPr id="0" name=""/>
        <dsp:cNvSpPr/>
      </dsp:nvSpPr>
      <dsp:spPr>
        <a:xfrm>
          <a:off x="0" y="1008232"/>
          <a:ext cx="625372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/>
            <a:t>Show cluster separation</a:t>
          </a:r>
        </a:p>
      </dsp:txBody>
      <dsp:txXfrm>
        <a:off x="0" y="1008232"/>
        <a:ext cx="6253721" cy="513360"/>
      </dsp:txXfrm>
    </dsp:sp>
    <dsp:sp modelId="{B0B5AC91-F0BD-4C81-B69F-78A6BB610475}">
      <dsp:nvSpPr>
        <dsp:cNvPr id="0" name=""/>
        <dsp:cNvSpPr/>
      </dsp:nvSpPr>
      <dsp:spPr>
        <a:xfrm>
          <a:off x="0" y="1521592"/>
          <a:ext cx="6253721" cy="76167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Box plots &amp; bar charts</a:t>
          </a:r>
        </a:p>
      </dsp:txBody>
      <dsp:txXfrm>
        <a:off x="37182" y="1558774"/>
        <a:ext cx="6179357" cy="687306"/>
      </dsp:txXfrm>
    </dsp:sp>
    <dsp:sp modelId="{B7AC42BB-6C48-49B3-B45D-B4CF39E75CA9}">
      <dsp:nvSpPr>
        <dsp:cNvPr id="0" name=""/>
        <dsp:cNvSpPr/>
      </dsp:nvSpPr>
      <dsp:spPr>
        <a:xfrm>
          <a:off x="0" y="2283262"/>
          <a:ext cx="625372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/>
            <a:t>Compare segment spending behaviour</a:t>
          </a:r>
        </a:p>
      </dsp:txBody>
      <dsp:txXfrm>
        <a:off x="0" y="2283262"/>
        <a:ext cx="6253721" cy="513360"/>
      </dsp:txXfrm>
    </dsp:sp>
    <dsp:sp modelId="{F771D2E1-4C3A-4953-84EF-0881F19D3190}">
      <dsp:nvSpPr>
        <dsp:cNvPr id="0" name=""/>
        <dsp:cNvSpPr/>
      </dsp:nvSpPr>
      <dsp:spPr>
        <a:xfrm>
          <a:off x="0" y="2796622"/>
          <a:ext cx="6253721" cy="76167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Centroid analysis</a:t>
          </a:r>
        </a:p>
      </dsp:txBody>
      <dsp:txXfrm>
        <a:off x="37182" y="2833804"/>
        <a:ext cx="6179357" cy="687306"/>
      </dsp:txXfrm>
    </dsp:sp>
    <dsp:sp modelId="{5F6AAAB4-C398-4337-9501-B6DEBDAACD6E}">
      <dsp:nvSpPr>
        <dsp:cNvPr id="0" name=""/>
        <dsp:cNvSpPr/>
      </dsp:nvSpPr>
      <dsp:spPr>
        <a:xfrm>
          <a:off x="0" y="3558292"/>
          <a:ext cx="6253721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 Highlights common traits of each segment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400" kern="1200" dirty="0"/>
        </a:p>
      </dsp:txBody>
      <dsp:txXfrm>
        <a:off x="0" y="3558292"/>
        <a:ext cx="6253721" cy="12513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972CD-EC87-4E02-B119-C7DFD25CD005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Personalization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AI-driven product recommendations and tailored email marketing</a:t>
          </a:r>
          <a:endParaRPr lang="en-IN" sz="1600" kern="1200" dirty="0"/>
        </a:p>
      </dsp:txBody>
      <dsp:txXfrm>
        <a:off x="144776" y="50451"/>
        <a:ext cx="2620721" cy="1534246"/>
      </dsp:txXfrm>
    </dsp:sp>
    <dsp:sp modelId="{153EC127-7DA9-4858-83B8-0782D2AC4C5F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52255" y="615490"/>
        <a:ext cx="403082" cy="404168"/>
      </dsp:txXfrm>
    </dsp:sp>
    <dsp:sp modelId="{99FA4FA5-F28C-4639-B8A9-A5EC32A6FB5D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Loyalty Programs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Reward repeat purchases for high-value customers</a:t>
          </a:r>
          <a:endParaRPr lang="en-IN" sz="1600" kern="1200" dirty="0"/>
        </a:p>
      </dsp:txBody>
      <dsp:txXfrm>
        <a:off x="3947439" y="50451"/>
        <a:ext cx="2620721" cy="1534246"/>
      </dsp:txXfrm>
    </dsp:sp>
    <dsp:sp modelId="{EE57F99C-0A82-4165-BD81-41C6553B0AD0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854918" y="615490"/>
        <a:ext cx="403082" cy="404168"/>
      </dsp:txXfrm>
    </dsp:sp>
    <dsp:sp modelId="{BED3085C-33D2-4CA0-B8E1-C56BC831F54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Discount Strategies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Offer exclusive deals to discount-driven shoppers</a:t>
          </a:r>
        </a:p>
      </dsp:txBody>
      <dsp:txXfrm>
        <a:off x="7750101" y="50451"/>
        <a:ext cx="2620721" cy="1534246"/>
      </dsp:txXfrm>
    </dsp:sp>
    <dsp:sp modelId="{94617E35-AF6E-4D18-8902-B9FE0A806BC5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8858378" y="1871456"/>
        <a:ext cx="404168" cy="403082"/>
      </dsp:txXfrm>
    </dsp:sp>
    <dsp:sp modelId="{DB8D650B-27B1-4D40-82F2-3BA0D85DD250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Re-Engagement Campaigns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Personalized email marketing for occasional buyers</a:t>
          </a:r>
          <a:endParaRPr lang="en-IN" sz="1600" b="0" kern="1200" dirty="0"/>
        </a:p>
      </dsp:txBody>
      <dsp:txXfrm>
        <a:off x="7750101" y="2766639"/>
        <a:ext cx="2620721" cy="1534246"/>
      </dsp:txXfrm>
    </dsp:sp>
    <dsp:sp modelId="{E914A6F2-EA16-435A-8D63-172CAB57CAAD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7060261" y="3331678"/>
        <a:ext cx="403082" cy="404168"/>
      </dsp:txXfrm>
    </dsp:sp>
    <dsp:sp modelId="{29CF5808-3294-4D93-B282-A54BBE4A6B0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Onboarding Strategies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Enhance the first-time shopping experience for new customers</a:t>
          </a:r>
          <a:endParaRPr lang="en-IN" sz="1600" kern="1200" dirty="0"/>
        </a:p>
      </dsp:txBody>
      <dsp:txXfrm>
        <a:off x="3947439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2086-74CF-B646-921F-18913DD8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CAD44-0E2A-D685-6085-410D0183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7604-1340-6941-80E4-7350653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1CB8-B89C-2C06-1D21-337480A5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9665-F93D-81A2-50EE-5F426247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3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40F0-1034-7AC9-FD7A-F7AF0911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E193-C9C8-68D3-7F3C-5DEB0515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12EF-D452-70B7-71CD-3602BDB5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3CB4-59CB-6F14-FACA-2C08DB88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D2A7-4BED-72F1-5152-4D8F3B3C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B6199-3967-D5B2-75D3-010F5D71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95ED7-D161-5CD1-0825-2A559C2B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AD76-B83F-5212-B3A9-F5FB9A4B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CE81-4870-C854-6C51-57ACD223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FE6B-F7B8-1F9F-6609-C35C0CB7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8F7F-35BB-381D-26F3-4AD88B67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60B8-6F84-A2FC-94DD-68F1C785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33CF5-1E21-1955-D515-CFAFAD1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1BBC-9AFF-CDB4-94C6-C06BE121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2729-06A9-BA00-F329-8F51D5A7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5045-7785-C806-13A8-5C319215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1EB3-13BF-3EE4-1C28-6CCBAEE0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6D1C-B7A1-7B14-6C1E-A45DCF37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57E7-DDBA-68D9-9F6C-91D4FBFA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1FB7-ECE8-690F-0A0C-47FAA8C8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054-347C-DCE2-DF60-F47C9123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4175-C910-7AB2-7BD4-EDC6F76B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5999-33E2-9C4E-8C90-D2D689F48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F78A-A8CC-A656-A6A6-951F7749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7A51-3D94-6D29-4DCA-C77FF9A3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6265-4E55-D6E3-1B3E-AD104952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1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C660-ED76-211D-87AB-B228455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9597-BED7-B5D9-F38C-9E2BBA78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21F51-B4CE-A44F-0D3B-2C050623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28CDD-FCDC-3C6F-8118-802729DF1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BF0E-B9DD-7625-82D8-930DEA82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1508C-C259-793C-F354-D0AE8BDF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CC55E-DAE5-8DE3-938B-975D999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1D069-4A6B-D95F-B885-3AC32056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83F9-5FF5-7C7A-D084-7DA7C22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C1154-6C07-C58E-87EF-8BF50FBD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2F47-7EF3-AB1D-FED6-852D079E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69B9A-84BF-550D-7F03-9F532678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8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40E2-86E3-1D22-8D97-3E912B09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355D8-E4AB-18A8-FA08-D7FFDAFB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D892A-D7E0-CB2C-0A1A-E2FA3C13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2069-B376-8E1B-4344-295B274D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A115-C815-FBE7-EC04-E6690B49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92769-930C-596D-A1DE-640752D8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3CF2D-7D1A-CA68-130A-674959F9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6380-77A6-6B72-7B7E-CF197DBA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AA43-8513-AA9E-E81C-A48F384D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E669-08DC-9EFD-24E7-0B18C26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A4DA5-EE54-2069-B199-7C79D19B3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B56C6-4FAB-B53F-0B76-98A168AB2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804D-C83E-6DF3-DF81-AB01974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D981-563B-54D1-3EE2-20D5295D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BEA69-C083-8724-4E0B-4664980B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84365-893C-1886-2299-1EBA49F9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EEF6-5E69-8F25-3878-77BFF881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BAEE-FC8F-6028-57E9-193336BA6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FD72C-7D94-45B1-8E22-AF54F51E2CF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6D84-E99E-A700-983E-6C5138B6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7EFA-8556-9AF7-4EA0-14C7AB25C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E665D-95BE-439B-B256-4516AB784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7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retailmanagement/chapter/role-of-the-web-to-retaile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eerj.com/articles/991/supp-6/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44.jpg"/><Relationship Id="rId12" Type="http://schemas.openxmlformats.org/officeDocument/2006/relationships/hyperlink" Target="https://peerj.com/articles/2807/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openxmlformats.org/officeDocument/2006/relationships/image" Target="../media/image46.jpg"/><Relationship Id="rId5" Type="http://schemas.openxmlformats.org/officeDocument/2006/relationships/diagramColors" Target="../diagrams/colors8.xml"/><Relationship Id="rId10" Type="http://schemas.openxmlformats.org/officeDocument/2006/relationships/hyperlink" Target="https://michaeltoth.me/detailed-guide-to-the-bar-chart-in-r-with-ggplot.html" TargetMode="Externa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7A8E2-5FBB-1241-7992-A8605B8E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en-IN" sz="34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Online Retail </a:t>
            </a:r>
            <a:br>
              <a:rPr lang="en-IN" sz="3400" b="1" dirty="0">
                <a:solidFill>
                  <a:schemeClr val="bg1"/>
                </a:solidFill>
                <a:latin typeface="Monotype Corsiva" panose="03010101010201010101" pitchFamily="66" charset="0"/>
              </a:rPr>
            </a:br>
            <a:r>
              <a:rPr lang="en-IN" sz="34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Customer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5D142-E17E-AE18-8D7C-A6BD060C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190534"/>
            <a:ext cx="11163301" cy="1472608"/>
          </a:xfrm>
        </p:spPr>
        <p:txBody>
          <a:bodyPr anchor="t">
            <a:normAutofit fontScale="25000" lnSpcReduction="20000"/>
          </a:bodyPr>
          <a:lstStyle/>
          <a:p>
            <a:pPr algn="l"/>
            <a:r>
              <a:rPr lang="en-US" sz="7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 Title</a:t>
            </a:r>
            <a:r>
              <a:rPr lang="en-US" sz="72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Insights for Business Growth</a:t>
            </a:r>
          </a:p>
          <a:p>
            <a:pPr algn="l"/>
            <a:endParaRPr lang="en-US" sz="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  <a:p>
            <a:pPr algn="l"/>
            <a:r>
              <a:rPr lang="en-US" sz="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9600" b="1" dirty="0">
                <a:solidFill>
                  <a:schemeClr val="bg1"/>
                </a:solidFill>
                <a:latin typeface="Monotype Corsiva" panose="03010101010201010101" pitchFamily="66" charset="0"/>
                <a:cs typeface="Calibri" panose="020F0502020204030204" pitchFamily="34" charset="0"/>
              </a:rPr>
              <a:t>Presented By : </a:t>
            </a:r>
            <a:r>
              <a:rPr lang="en-US" sz="9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  <a:cs typeface="Calibri" panose="020F0502020204030204" pitchFamily="34" charset="0"/>
              </a:rPr>
              <a:t>SATHYAVANI K</a:t>
            </a:r>
          </a:p>
          <a:p>
            <a:pPr algn="l"/>
            <a:r>
              <a:rPr lang="en-US" sz="9600" b="1" dirty="0">
                <a:solidFill>
                  <a:schemeClr val="bg1"/>
                </a:solidFill>
                <a:latin typeface="Monotype Corsiva" panose="03010101010201010101" pitchFamily="66" charset="0"/>
                <a:cs typeface="Calibri" panose="020F0502020204030204" pitchFamily="34" charset="0"/>
              </a:rPr>
              <a:t>                                                                                                                   DATE : </a:t>
            </a:r>
            <a:r>
              <a:rPr lang="en-US" sz="9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  <a:cs typeface="Calibri" panose="020F0502020204030204" pitchFamily="34" charset="0"/>
              </a:rPr>
              <a:t>18-03-2025</a:t>
            </a:r>
          </a:p>
          <a:p>
            <a:pPr algn="l"/>
            <a:r>
              <a:rPr lang="en-US" sz="9600" b="1" dirty="0">
                <a:solidFill>
                  <a:schemeClr val="bg1"/>
                </a:solidFill>
                <a:latin typeface="Monotype Corsiva" panose="03010101010201010101" pitchFamily="66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endParaRPr lang="en-IN" sz="600" b="1" dirty="0">
              <a:solidFill>
                <a:schemeClr val="bg1"/>
              </a:solidFill>
              <a:latin typeface="Monotype Corsiva" panose="03010101010201010101" pitchFamily="66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hand holding a card and a bag&#10;&#10;AI-generated content may be incorrect.">
            <a:extLst>
              <a:ext uri="{FF2B5EF4-FFF2-40B4-BE49-F238E27FC236}">
                <a16:creationId xmlns:a16="http://schemas.microsoft.com/office/drawing/2014/main" id="{D77A4B29-DBEC-63EE-2800-C809E1BE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492" b="25332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14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09BB6-B10F-90C6-BFA0-9DB7DF51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Business Recommendations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D1252F4-ABCB-6176-8BE3-B75745AFB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7949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34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4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8EEB3127-4A39-4F76-935D-6AC8D51AC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62" y="2003061"/>
            <a:ext cx="4288094" cy="4288094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8F2E216-6526-433B-8072-DEE222DC9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929" y="2003061"/>
            <a:ext cx="4288094" cy="4288094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1925092"/>
            <a:ext cx="4288094" cy="428809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D6ABC-FEA6-B189-FE9D-CCB470B4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67199"/>
            <a:ext cx="4031808" cy="3053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>
                <a:solidFill>
                  <a:schemeClr val="bg1"/>
                </a:solidFill>
              </a:rPr>
              <a:t>Summary &amp; Conclusion</a:t>
            </a:r>
            <a:br>
              <a:rPr lang="en-US" sz="3400">
                <a:solidFill>
                  <a:schemeClr val="bg1"/>
                </a:solidFill>
              </a:rPr>
            </a:b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Data-driven segmentation enables targeted strategies.</a:t>
            </a:r>
          </a:p>
        </p:txBody>
      </p:sp>
      <p:grpSp>
        <p:nvGrpSpPr>
          <p:cNvPr id="24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4" name="Graphic 4">
            <a:extLst>
              <a:ext uri="{FF2B5EF4-FFF2-40B4-BE49-F238E27FC236}">
                <a16:creationId xmlns:a16="http://schemas.microsoft.com/office/drawing/2014/main" id="{0AD1D347-1879-4D73-8825-EB52119D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7F1D1C6D-7D18-44AC-80B7-823AD45FD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70CF9AD-9B31-49A2-8AF5-69B24984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E9D0A03-A290-4C8D-8498-85F0E5B1A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F4661E7-465D-4874-BC3A-E55093CD3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B79F073-B639-485B-93F6-958951EF3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153A942-5C48-4EF4-AA18-82AC90C55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EA4BCEE-B2B4-4870-B921-B3C0D729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1271C20-03BB-47FA-A17B-09825E723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62C689A3-3820-4AFE-950D-CDA05D96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EB9DAC1-A980-4285-9059-16D6B748C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286A4C-6E67-462D-8807-EEF90F4C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7CABE22-D7D1-4970-BE8D-8E7B26FAA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A59EB07-44AA-4839-A550-764F0C1C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07BD093-A681-4C0E-89E1-28B79FDC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4D3B41-D31B-418C-98E8-3DA9F7BE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2C9153D-F851-40ED-A291-F586E67A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14F8536-E81B-4336-9991-6F1B3447E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BCE3D87-8E1E-4E3C-B336-E161FE14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E57FCB1-61DD-4742-9F4E-0622EE262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AC07452-C190-4DFF-9A85-7E0494E63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DC1E49D-0160-40EF-B62C-3682A0113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FF01E4E-41B3-4E3A-9069-2C00F199A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C155535-D387-426C-8835-08EA1625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30D8708-8C20-411A-99F6-39B7A15D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72CE489-867A-498C-85D0-99ED8A50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3A369D6-BC7C-46B6-9802-41F7FE32F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735936F-8515-4CF4-A1E4-7466BFA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52E14F4-2A50-4876-A835-D7B7B7F0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AD1B584-BCD9-47C1-BF94-A9B03E0A5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78B189-4AAE-4308-BE2A-561CE6E2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534F693D-9FD0-4BF4-9BCA-CAA391EE7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C8A20BE-5976-437A-94F2-7869D1D4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2797F1A-9D8B-4AC7-8A7E-C088A7B6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B8BB9ED-3A10-495E-A450-4573A83A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84AAD79-9D91-4601-AE6B-E3CC0AC2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6966F3D-45BD-4D12-8447-B9669E9AD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19B4C07-AFE8-42F6-8060-AB4FD27F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BCBEC46-CA76-424D-AE21-335765D3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244D96-1DD8-4D90-B4DA-58056941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BFFC670-5D4A-4609-979B-30BE38D30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BA6EA23-F2B4-49FA-86BB-40794E01B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9E16F95-4ED7-4D4A-A1FB-A9FFE338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6602585-A0C4-419E-9F64-E17CC300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80EC182-6DF1-4FF2-9C46-E24857CE3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71D4C4B-3242-45D7-BBC6-3168AF117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C43A586-0AEE-4520-8AE3-78557E8D5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881E1E2-63F4-44A6-8FD4-E0031DDB0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209E85B-A99A-4679-B958-DFD6FAC39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AD3B901-0837-4EB4-B0BD-B5317762B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07F6141-18B7-42F5-AB8A-095FA602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85154CE-9C1F-421D-A58A-D337E317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59AAA97-B6F9-4CB6-B294-955DE265B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696AC66-45F9-4D0A-978B-EBAFCBA8B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8064064-C0D3-4A54-9D36-EB2759F0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96DAF67-B510-431C-81CE-598A220E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4DFF3B41-BD0E-4E80-BE32-AAB566084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E1C296D-C2BB-405E-A9E1-CD0C777E6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E012E94-1E82-4743-9646-D27796E3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506F7E7-8613-4F49-9B22-E8B9A8F8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7EFAB5-5519-4B20-B488-61E36535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A46CD3C-8282-430D-84A6-66859463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9F667CC-51FA-4373-BF89-FDA9E6F5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2824720-77CA-4EFE-9B9B-F3C5DA5E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AAD48D1-498E-407D-8773-B32DA517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3761232-AC0F-4415-8849-2CE14A66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9671C34-F1B1-4964-861B-05E12FC14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6D215CD-DE5C-4A36-8294-B856C4DF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14F60611-ACD0-4AE1-9FF4-655DEF77E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4878BD8-4838-4CE8-8CED-48C75E453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D34C671-92D6-4570-BDA7-7047026C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4ADB496-4E8C-4F69-A20E-AC11036CB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05521A6-994C-4653-BE99-FCE71F6D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0F93860-B875-4D68-ACE0-2F8F7CAAD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4CF85EE-C965-4602-9DB3-B22125155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AC91C65-14F2-4458-A79D-647B28E04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1958A69-ABD1-441F-817D-8868D3E79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5B41124-1179-4F9F-8B23-B94A98BA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44F475B-8586-4535-86BE-7FB5F76C6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85243B3-5329-4312-9C9F-FBC77AF48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7C78038-CD15-4BEE-8688-B22F822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01EB7F4-2569-4602-A5DC-ECF750A6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5AFCDCE-A4B9-4DFD-A39D-6C4513C47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869FF3F-68C9-4316-AF81-44CCC551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AD11538-8098-4355-8DDD-D681DFAC3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0F3F997E-AED9-480A-A0E8-2593AF3C1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621AF23-CD1C-4A82-934F-1C051FE78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F7C8D23-402E-4902-9877-2933C68B3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66214BF-105C-4C50-A658-BB800D624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B657FB8-0889-47B9-9F7A-35C6F5E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02347C2-D097-4E47-9E71-D0AC7E0B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F0D715C-2DC6-4444-95E7-C9E31D654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E98A78E-FE40-406F-BB29-CE723A4A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5623FBB-A3DE-4893-B1E4-09BFE6EB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8BD75D0-FB16-44AA-8F4B-9319502D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5B25A8E-2993-4CE5-A81A-932105A4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D8D167B-C705-4729-899E-AC9AE463C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0FBA7C-F842-4775-B83D-AEC5F14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C68FA78-D012-4A89-8B7E-3CF189316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F14C2D5-2A65-48C1-AC1C-D4C29BBA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2D4725A-DD05-406E-84D7-50DAC6BF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1F292F3E-E6A6-41E9-9AF9-DF240E914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52F5E4F-6F5D-4FF5-AADC-77BF4906C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EA96C5C-38D5-4D0F-9A75-F1C485604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213E386-079B-4951-BD48-B8643224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9C52A50-FC6F-4CF8-96ED-B16AC428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AD79090-842D-4363-9CDB-03CA19DB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B923BC0-6A72-4261-907F-568CEF3D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82D956C-7F2C-45F4-8EB5-B9637909A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AF71042-41A5-405B-A14C-9E194529D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C068DA5-7174-4664-9C13-4F7ABAFC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0525F2C-C937-4BE3-AF79-3540A6E1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CA46F03-C9C9-4425-82A8-2110001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6D21589A-A316-4E71-B638-D33C4141B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0B918FA-95C1-4373-B66D-56936BB7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BF04F9E-EC09-43BE-A049-082DE15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5A8838D-5812-49CE-80E4-E0CE11424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79B4036-BE45-42C0-929B-42932369A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0E913D5-5568-4901-883B-8C42A8F3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1B52038-9622-4802-81BA-ACC19847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0DEAC10-5A6B-47AD-A728-CE2C8CF13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1B38B28-66AD-4A02-AE15-F762137B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BAF1CE8-3AF3-4FF2-8F0B-3BC7A474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D9937F5-39C5-49BB-A3F1-21D0730B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48A61DC-ED1D-4B72-828E-9FD85AF26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A89B28D-13E0-46C3-AB20-6DBEDB61D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17F470D-67A6-475E-9F1C-9D1FCD4D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C116B5B-C2BF-4A29-920C-0E6D2A86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977DFF22-98A9-4A00-B45B-BA0024E4B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33D6D17-E307-4F26-9F91-607B2D1B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F044F5F0-FB5F-4364-A17D-B476349E1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51E13B0-54FA-4C07-A08D-0035E29D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23AA2A7-69AA-4892-8D19-6786784B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22409CA-4103-489E-9A88-9E822AC42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941B7FE-F0B4-4717-BE8E-31EE09F5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A36A1CD-E7E3-400D-BBA9-1B8363460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42D8F4BE-D92B-483E-8049-5FDA3FD40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7725CAB-E398-42F8-A5E5-8ACED1B61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82EF470-319A-4DCA-AB6F-B4441DD5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CBF0AE1-7C37-4F3E-B37A-44CAD6900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7EE399C-60A0-43AB-AD85-CAEDD25A8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6DEF9E1C-0288-422F-9D39-B2B97B0B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9FD4213-CE93-46E6-A356-5C9B681A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2AF21C6-5C6A-4ADC-98CE-0C897306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67C50FF0-A4F6-4B10-91CC-CC456891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F34FC9E-632A-4B97-AB95-812ABD85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6943D9D5-E01E-4A32-A5D1-AD61A32EC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F93C502-F4AC-4D2C-A43D-85093C59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FCADD6C-627D-43CE-9413-A793AAA08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7838A6E-823E-4306-9088-5AFE0912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5F20A74B-CE15-4678-8E60-8983D4B5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B4409F0-44F9-411F-8711-53B02878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64A642A9-686F-402A-920C-EDB02B2FE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B2B4D5D4-0C5C-4D98-9738-D245840A7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F70D7430-18D9-4B8F-9F7A-308C70193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764FC2A4-5817-4FA0-A4A7-6653D1DA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4DCF9E7-E283-43A0-9C25-F7001626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24478FE-2D73-495D-A2CE-6D1D87C2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024EF5F2-46E7-4950-93D0-371415B7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1E76799-6B37-47A7-B311-D4AD1BB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E48635-AD82-4B9C-BD64-E19D0DCD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FE8012D-8F5A-48C7-A667-EF1782E17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4D6A3A1-CDCE-458B-B3ED-792E80025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D8FB40D-7336-4F24-9F28-25EC9AE6C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5683C3C-C038-49EA-9635-AC7B82AF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6286FF4B-0471-47B5-AA6C-8BA5CC04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CEB73580-6577-4A7A-A7EA-E79093D9D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9E97866D-632F-4778-992C-F2750D60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A7AC897-3ADD-4A69-A122-EA6F8EFD2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6C3FE79-4EEC-4CF3-92A0-F6BC9F8B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406670E-121E-D257-AC7B-FB5EF5123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262672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21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F3977-EF59-2A5D-283E-A0C3C2A2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35D05D-655B-CB03-267A-DE1AF09AA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88200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18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04D5400-0AAE-A4EF-36B8-7E4FD1B1D6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5361" b="10370"/>
          <a:stretch/>
        </p:blipFill>
        <p:spPr>
          <a:xfrm>
            <a:off x="-1" y="-8468"/>
            <a:ext cx="12192000" cy="6866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9D98-30A8-DB8C-76F6-15EFD5483C60}"/>
              </a:ext>
            </a:extLst>
          </p:cNvPr>
          <p:cNvSpPr txBox="1"/>
          <p:nvPr/>
        </p:nvSpPr>
        <p:spPr>
          <a:xfrm>
            <a:off x="838200" y="1628920"/>
            <a:ext cx="3136900" cy="554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6" name="Arc 2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TextBox 5">
            <a:extLst>
              <a:ext uri="{FF2B5EF4-FFF2-40B4-BE49-F238E27FC236}">
                <a16:creationId xmlns:a16="http://schemas.microsoft.com/office/drawing/2014/main" id="{DD0D612B-4688-D977-991E-F3874A467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140405"/>
              </p:ext>
            </p:extLst>
          </p:nvPr>
        </p:nvGraphicFramePr>
        <p:xfrm>
          <a:off x="393700" y="2857500"/>
          <a:ext cx="11557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3FDF11-6FF6-A904-A582-01FE61416D43}"/>
              </a:ext>
            </a:extLst>
          </p:cNvPr>
          <p:cNvSpPr txBox="1"/>
          <p:nvPr/>
        </p:nvSpPr>
        <p:spPr>
          <a:xfrm>
            <a:off x="400432" y="3509492"/>
            <a:ext cx="3587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Contact Details &amp; Invitation to Act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5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49BF-CBD7-8D91-6CF8-5CFC7CEC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 Introduction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EDBEC6B-8D34-9C27-97D8-486BC7D8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04" r="15548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876EB0-58DE-9A56-5E50-664C90F4F3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570768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003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4866ED-A4DC-AEDF-8483-792C94C7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&amp;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0C2D44-8E21-FF3C-8E7F-D589074B7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737597"/>
              </p:ext>
            </p:extLst>
          </p:nvPr>
        </p:nvGraphicFramePr>
        <p:xfrm>
          <a:off x="4546600" y="914709"/>
          <a:ext cx="7590533" cy="542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8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90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8F78D1-7D48-6D07-B612-7570CE31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Identified Customer Segments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469B3F-7634-EBCE-64C8-3AD2126F2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7382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90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4E46-961D-151F-55BF-758F6F0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 High-Value Loyal Customers</a:t>
            </a:r>
          </a:p>
        </p:txBody>
      </p:sp>
      <p:pic>
        <p:nvPicPr>
          <p:cNvPr id="33" name="Picture 32" descr="A close-up of a white surface&#10;&#10;AI-generated content may be incorrect.">
            <a:extLst>
              <a:ext uri="{FF2B5EF4-FFF2-40B4-BE49-F238E27FC236}">
                <a16:creationId xmlns:a16="http://schemas.microsoft.com/office/drawing/2014/main" id="{3DD3DBF5-07C2-EC3D-9DCB-E9981097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56" r="3935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1EF756-AB3B-F250-B46A-FE39370F8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211004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189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lose-up of folded paper&#10;&#10;AI-generated content may be incorrect.">
            <a:extLst>
              <a:ext uri="{FF2B5EF4-FFF2-40B4-BE49-F238E27FC236}">
                <a16:creationId xmlns:a16="http://schemas.microsoft.com/office/drawing/2014/main" id="{6F140B3F-2AE6-48BB-926B-3A2FCA7B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A491B-BD82-1714-4841-4630A8DF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Discount-Driven Shoppers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22DD82-1243-60CF-56FE-4D710FCF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431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84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1DC70-00A1-3129-1E8F-CAA35F05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 Occasional Buyers</a:t>
            </a:r>
          </a:p>
        </p:txBody>
      </p:sp>
      <p:pic>
        <p:nvPicPr>
          <p:cNvPr id="31" name="Picture 30" descr="A blue and white wavy pattern&#10;&#10;AI-generated content may be incorrect.">
            <a:extLst>
              <a:ext uri="{FF2B5EF4-FFF2-40B4-BE49-F238E27FC236}">
                <a16:creationId xmlns:a16="http://schemas.microsoft.com/office/drawing/2014/main" id="{EC158AE6-1880-DC92-0E62-58103FC2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8" r="5181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73785B-7CC0-8D84-84C1-37E1A35D3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538285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82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88A69-B140-ACD5-D212-A3266F3B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Customers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0E9F8A-891E-B1D7-743D-FADEB2B21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912333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59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59954D9-8A35-D0C6-B97E-E99D3F33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Customer Segments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D23B24-6C1D-DBF8-7D4C-8006477B7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86638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2E626AC6-3393-56EF-E3C0-9C14EF4BD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42808" y="1103291"/>
            <a:ext cx="2878521" cy="785769"/>
          </a:xfrm>
          <a:prstGeom prst="rect">
            <a:avLst/>
          </a:prstGeom>
        </p:spPr>
      </p:pic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5B7D3DE-8812-0A66-8575-814FE024E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91820" y="2365443"/>
            <a:ext cx="2082580" cy="788731"/>
          </a:xfrm>
          <a:prstGeom prst="rect">
            <a:avLst/>
          </a:prstGeom>
        </p:spPr>
      </p:pic>
      <p:pic>
        <p:nvPicPr>
          <p:cNvPr id="27" name="Picture 26" descr="A diagram of a graph&#10;&#10;AI-generated content may be incorrect.">
            <a:extLst>
              <a:ext uri="{FF2B5EF4-FFF2-40B4-BE49-F238E27FC236}">
                <a16:creationId xmlns:a16="http://schemas.microsoft.com/office/drawing/2014/main" id="{0653F4EE-311E-73BB-55FF-B759274399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40742" y="3651530"/>
            <a:ext cx="2333658" cy="7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0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384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Monotype Corsiva</vt:lpstr>
      <vt:lpstr>Office Theme</vt:lpstr>
      <vt:lpstr>Online Retail  Customer Segmentation Analysis</vt:lpstr>
      <vt:lpstr> Introduction</vt:lpstr>
      <vt:lpstr>Data &amp; Methodology</vt:lpstr>
      <vt:lpstr>Identified Customer Segments</vt:lpstr>
      <vt:lpstr> High-Value Loyal Customers</vt:lpstr>
      <vt:lpstr>Discount-Driven Shoppers</vt:lpstr>
      <vt:lpstr> Occasional Buyers</vt:lpstr>
      <vt:lpstr>New Customers</vt:lpstr>
      <vt:lpstr>Visualizing Customer Segments</vt:lpstr>
      <vt:lpstr> Business Recommendations</vt:lpstr>
      <vt:lpstr>Summary &amp; Conclusion  Data-driven segmentation enables targeted strategies.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Pinankis vip</dc:creator>
  <cp:lastModifiedBy>Pinankis vip</cp:lastModifiedBy>
  <cp:revision>6</cp:revision>
  <dcterms:created xsi:type="dcterms:W3CDTF">2025-03-18T06:37:44Z</dcterms:created>
  <dcterms:modified xsi:type="dcterms:W3CDTF">2025-03-18T11:21:17Z</dcterms:modified>
</cp:coreProperties>
</file>