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1T04:36:3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1,'0'0,"0"0,0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1T04:36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1,'0'0,"0"0,0 0,0 0,0 0,0 0,0 0,0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4" Type="http://schemas.openxmlformats.org/officeDocument/2006/relationships/customXml" Target="../ink/ink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0D2-6555-C9FE-37D8-5595DC60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BHARATHIYAR INSTITUTE OF ENGINEERING FOR WOMEN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3A16-9CF4-EF1E-4946-EF7F85CEC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Telecom churn analysis</a:t>
            </a:r>
          </a:p>
          <a:p>
            <a:r>
              <a:rPr lang="en-US"/>
              <a:t>Presented by:</a:t>
            </a:r>
          </a:p>
          <a:p>
            <a:r>
              <a:rPr lang="en-US"/>
              <a:t>Sathya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7CE61-055D-A967-E319-6791E6A4F7A1}"/>
                  </a:ext>
                </a:extLst>
              </p14:cNvPr>
              <p14:cNvContentPartPr/>
              <p14:nvPr/>
            </p14:nvContentPartPr>
            <p14:xfrm>
              <a:off x="5377033" y="407844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7CE61-055D-A967-E319-6791E6A4F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033" y="40698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CE720-9AC0-F58D-877F-9CC07BC57FDF}"/>
                  </a:ext>
                </a:extLst>
              </p14:cNvPr>
              <p14:cNvContentPartPr/>
              <p14:nvPr/>
            </p14:nvContentPartPr>
            <p14:xfrm>
              <a:off x="6273433" y="44629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CE720-9AC0-F58D-877F-9CC07BC57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4433" y="445428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AEAC71-BFF1-0F87-BCB4-EB2E8DBC8473}"/>
              </a:ext>
            </a:extLst>
          </p:cNvPr>
          <p:cNvSpPr txBox="1"/>
          <p:nvPr/>
        </p:nvSpPr>
        <p:spPr>
          <a:xfrm>
            <a:off x="5185263" y="25109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45A-67F7-3FDB-565B-F2F253D2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4" y="1066800"/>
            <a:ext cx="10001250" cy="966421"/>
          </a:xfrm>
        </p:spPr>
        <p:txBody>
          <a:bodyPr/>
          <a:lstStyle/>
          <a:p>
            <a:r>
              <a:rPr lang="en-US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8B22-0F24-B3A5-7684-1B42B36AEB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5535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 of Telecom churn</a:t>
            </a:r>
          </a:p>
          <a:p>
            <a:r>
              <a:rPr lang="en-US" dirty="0"/>
              <a:t>Why used telecom churn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Futures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85271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7324-CE1C-104C-6747-B4C57518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5DB-1451-2F6C-02AD-4BFDDE2A24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Churn </a:t>
            </a:r>
          </a:p>
        </p:txBody>
      </p:sp>
    </p:spTree>
    <p:extLst>
      <p:ext uri="{BB962C8B-B14F-4D97-AF65-F5344CB8AC3E}">
        <p14:creationId xmlns:p14="http://schemas.microsoft.com/office/powerpoint/2010/main" val="24181830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Droplet</vt:lpstr>
      <vt:lpstr>BHARATHIYAR INSTITUTE OF ENGINEERING FOR WOMEN </vt:lpstr>
      <vt:lpstr>Content 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BHARATHIYAR INSTITUTE OF ENGINEERING FOR WOMEN </dc:title>
  <dc:creator>sathyaazhakesan57@gmail.com</dc:creator>
  <cp:lastModifiedBy>sathyaazhakesan57@gmail.com</cp:lastModifiedBy>
  <cp:revision>5</cp:revision>
  <dcterms:created xsi:type="dcterms:W3CDTF">2024-03-31T04:18:56Z</dcterms:created>
  <dcterms:modified xsi:type="dcterms:W3CDTF">2024-03-31T15:00:36Z</dcterms:modified>
</cp:coreProperties>
</file>