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D291B17-9318-49DB-B28B-6E5994AE9581}" type="datetime1">
              <a:rPr lang="en-US" smtClean="0"/>
              <a:t>4/4/2024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8139488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896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344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82B9-B8EE-4375-B6FF-88FA6ABB15D9}" type="datetime1">
              <a:rPr lang="en-US" smtClean="0"/>
              <a:t>4/4/2024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1169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2497495-0637-405E-AE64-5CC7506D51F5}" type="datetime1">
              <a:rPr lang="en-US" smtClean="0"/>
              <a:t>4/4/2024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859350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8781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8869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521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9657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2884F1-FFEA-405F-9602-3DCA865EDA4E}" type="datetime1">
              <a:rPr lang="en-US" smtClean="0"/>
              <a:t>4/4/2024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4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67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D291B17-9318-49DB-B28B-6E5994AE9581}" type="datetime1">
              <a:rPr lang="en-US" smtClean="0"/>
              <a:t>4/4/2024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3DEF354D-4555-4A87-CD62-A3ED1AE64154}"/>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9168590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1091379" y="3832446"/>
            <a:ext cx="10687664" cy="1566070"/>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SATHIYA MOORTHI R</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400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80856" y="2049183"/>
            <a:ext cx="4319751" cy="407715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1291</TotalTime>
  <Words>694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Garamond</vt:lpstr>
      <vt:lpstr>Söhne</vt:lpstr>
      <vt:lpstr>Times New Roman</vt:lpstr>
      <vt:lpstr>Wingdings</vt:lpstr>
      <vt:lpstr>Savon</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41</cp:revision>
  <dcterms:created xsi:type="dcterms:W3CDTF">2021-05-26T16:50:10Z</dcterms:created>
  <dcterms:modified xsi:type="dcterms:W3CDTF">2024-04-04T06:24:52Z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