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753600" cy="7315200"/>
  <p:notesSz cx="6858000" cy="9144000"/>
  <p:embeddedFontLst>
    <p:embeddedFont>
      <p:font typeface="Trebuchet MS" charset="1" panose="020B0603020202020204"/>
      <p:regular r:id="rId18"/>
    </p:embeddedFont>
    <p:embeddedFont>
      <p:font typeface="Trebuchet MS Bold" charset="1" panose="020B0703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Portfolio Project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577283"/>
            <a:ext cx="7212651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Name: M.Sathyan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Reg. No and </a:t>
            </a:r>
          </a:p>
          <a:p>
            <a:pPr algn="l">
              <a:lnSpc>
                <a:spcPts val="3071"/>
              </a:lnSpc>
            </a:pP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NMID :E1F7E4523AF730C91EA415F53A7D2CD4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Department: B. Sc. Computer Science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College: Government Arts and Science College, kallakurichi 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University: Annamalai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476843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6" y="0"/>
                </a:lnTo>
                <a:lnTo>
                  <a:pt x="2034226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778978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7" y="0"/>
                </a:lnTo>
                <a:lnTo>
                  <a:pt x="2034227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158614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6" y="0"/>
                </a:lnTo>
                <a:lnTo>
                  <a:pt x="2034226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119864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6" y="0"/>
                </a:lnTo>
                <a:lnTo>
                  <a:pt x="2034226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819148"/>
            <a:ext cx="6459728" cy="3407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digital portfolio effectively demonstrates skills, projects, and experiences in an engaging way.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It improves visibility, accessibility, and professional presence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Future enhancements: Blog integration, dark mode, and expanded project showcase.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11933" y="1000480"/>
            <a:ext cx="2881376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5FCAEE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0602" y="2149779"/>
            <a:ext cx="5839291" cy="178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8"/>
              </a:lnSpc>
            </a:pPr>
            <a:r>
              <a:rPr lang="en-US" sz="384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</a:t>
            </a:r>
            <a:r>
              <a:rPr lang="en-US" sz="3840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Student digital portfolio using html, css and java script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588900" y="667773"/>
            <a:ext cx="2693077" cy="901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1"/>
              </a:lnSpc>
            </a:pPr>
            <a:r>
              <a:rPr lang="en-US" sz="57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927182"/>
            <a:ext cx="4875445" cy="461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1.Problem Statement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2.Project Overview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3.End Users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4.Tools and Technologies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5.Protfolio design and Layout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6.Features and Functionality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7.Results and Screenshots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8.Conclusion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64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3205" y="1819148"/>
            <a:ext cx="6550491" cy="301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Traditional resumes and static portfolios lack interactivity, personalization, and a modern showcase of skills.</a:t>
            </a:r>
          </a:p>
          <a:p>
            <a:pPr algn="l">
              <a:lnSpc>
                <a:spcPts val="3071"/>
              </a:lnSpc>
            </a:pP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There is a need for a dynamic, responsive digital portfolio to highlight projects, skills, and experiences.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Overview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833777"/>
            <a:ext cx="6491563" cy="262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 responsive web-based digital portfolio designed to present personal and professional information.</a:t>
            </a:r>
          </a:p>
          <a:p>
            <a:pPr algn="l">
              <a:lnSpc>
                <a:spcPts val="3071"/>
              </a:lnSpc>
            </a:pP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Includes sections: About, Skills, Projects, Experience, and Contact.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End Users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693883"/>
            <a:ext cx="7212651" cy="4853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986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Recruiters and Hiring Managers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Clients seeking freelance developers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Collaborators and Professional network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37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Techonologies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712044"/>
            <a:ext cx="7212651" cy="4835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986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Frontend: HTML5, CSS3,JavaScript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Frameworks: React (planned) Next.js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Backend: Nods.js, Express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Database: MongoDB, PostgreSQL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Tools: GitHub, Docker, Figma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Design and Layout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1973" y="1645558"/>
            <a:ext cx="6592485" cy="277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Clean, modern design with responsive UI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Sections: Hero, About, Skills, Projects, Experience, Contact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Interactive navigation and smooth scrolling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Accessible and mobile-friendly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702782"/>
            <a:ext cx="6424507" cy="276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Animated counters for experience, project, and stacks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Reveal animations on scroll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Smooth scrolling with sticky header offset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Contact form and external project links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DAGywS5bcLI</dc:identifier>
  <dcterms:modified xsi:type="dcterms:W3CDTF">2011-08-01T06:04:30Z</dcterms:modified>
  <cp:revision>1</cp:revision>
  <dc:title>Digital_Portfolio_Project[1] (1).pptx</dc:title>
</cp:coreProperties>
</file>