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ldrich"/>
      <p:regular r:id="rId25"/>
    </p:embeddedFont>
    <p:embeddedFont>
      <p:font typeface="Bai Jamjure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B8CFA2-AB7F-495B-80A4-756D2B2BF5EE}">
  <a:tblStyle styleId="{CBB8CFA2-AB7F-495B-80A4-756D2B2BF5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font" Target="fonts/BaiJamjuree-regular.fntdata"/><Relationship Id="rId25" Type="http://schemas.openxmlformats.org/officeDocument/2006/relationships/font" Target="fonts/Aldrich-regular.fntdata"/><Relationship Id="rId28" Type="http://schemas.openxmlformats.org/officeDocument/2006/relationships/font" Target="fonts/BaiJamjuree-italic.fntdata"/><Relationship Id="rId27" Type="http://schemas.openxmlformats.org/officeDocument/2006/relationships/font" Target="fonts/BaiJamjuree-bold.fntdata"/><Relationship Id="rId29" Type="http://schemas.openxmlformats.org/officeDocument/2006/relationships/font" Target="fonts/BaiJamjuree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7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Google Shape;25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9" name="Google Shape;25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2" name="Shape 2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" name="Google Shape;2823;g291e8729f1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4" name="Google Shape;2824;g291e8729f1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3" name="Shape 2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4" name="Google Shape;2894;g291e8729f1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5" name="Google Shape;2895;g291e8729f1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4" name="Shape 2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g291e8729f12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6" name="Google Shape;2966;g291e8729f12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5" name="Shape 3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Google Shape;3036;g291e8729f12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7" name="Google Shape;3037;g291e8729f12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7" name="Shape 3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8" name="Google Shape;3108;g291e8729f12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9" name="Google Shape;3109;g291e8729f12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9" name="Shape 3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" name="Google Shape;3180;g291e8729f12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1" name="Google Shape;3181;g291e8729f12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1" name="Shape 3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2" name="Google Shape;3252;g291ef0fad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3" name="Google Shape;3253;g291ef0fad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2" name="Shape 3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3" name="Google Shape;3323;g291ef0fad2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4" name="Google Shape;3324;g291ef0fad2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3" name="Shape 3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4" name="Google Shape;3394;g291ef0fad2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5" name="Google Shape;3395;g291ef0fad2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4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291e8729f12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6" name="Google Shape;3466;g291e8729f12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5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127f379f98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127f379f98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6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g127f379f98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8" name="Google Shape;2598;g127f379f98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3" name="Shape 2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Google Shape;2624;g127f379f98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5" name="Google Shape;2625;g127f379f98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6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g291e8729f1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8" name="Google Shape;2638;g291e8729f1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g291e8729f1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1" name="Google Shape;2651;g291e8729f1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2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3e9dbcaf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3e9dbcaf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g12948bcd1fb_0_22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3" name="Google Shape;2733;g12948bcd1fb_0_22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1" name="Shape 2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2" name="Google Shape;2752;g127f379f98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3" name="Google Shape;2753;g127f379f98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Relationship Id="rId3" Type="http://schemas.openxmlformats.org/officeDocument/2006/relationships/image" Target="../media/image8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8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Relationship Id="rId3" Type="http://schemas.openxmlformats.org/officeDocument/2006/relationships/image" Target="../media/image8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Relationship Id="rId3" Type="http://schemas.openxmlformats.org/officeDocument/2006/relationships/image" Target="../media/image1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Relationship Id="rId3" Type="http://schemas.openxmlformats.org/officeDocument/2006/relationships/image" Target="../media/image3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8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8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8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chemeClr val="lt1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11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11"/>
          <p:cNvSpPr txBox="1"/>
          <p:nvPr>
            <p:ph hasCustomPrompt="1" type="title"/>
          </p:nvPr>
        </p:nvSpPr>
        <p:spPr>
          <a:xfrm>
            <a:off x="1189500" y="1573088"/>
            <a:ext cx="6765000" cy="1191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7" name="Google Shape;527;p11"/>
          <p:cNvSpPr txBox="1"/>
          <p:nvPr>
            <p:ph idx="1" type="subTitle"/>
          </p:nvPr>
        </p:nvSpPr>
        <p:spPr>
          <a:xfrm>
            <a:off x="1189500" y="3008635"/>
            <a:ext cx="6765000" cy="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8" name="Google Shape;52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398709" y="37756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9" name="Google Shape;529;p11"/>
          <p:cNvGrpSpPr/>
          <p:nvPr/>
        </p:nvGrpSpPr>
        <p:grpSpPr>
          <a:xfrm flipH="1">
            <a:off x="8442483" y="3580345"/>
            <a:ext cx="284143" cy="284718"/>
            <a:chOff x="432750" y="3302025"/>
            <a:chExt cx="217035" cy="217475"/>
          </a:xfrm>
        </p:grpSpPr>
        <p:sp>
          <p:nvSpPr>
            <p:cNvPr id="530" name="Google Shape;530;p11"/>
            <p:cNvSpPr/>
            <p:nvPr/>
          </p:nvSpPr>
          <p:spPr>
            <a:xfrm>
              <a:off x="43566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1"/>
          <p:cNvGrpSpPr/>
          <p:nvPr/>
        </p:nvGrpSpPr>
        <p:grpSpPr>
          <a:xfrm flipH="1">
            <a:off x="8412161" y="940850"/>
            <a:ext cx="357454" cy="956304"/>
            <a:chOff x="357713" y="600975"/>
            <a:chExt cx="357454" cy="956304"/>
          </a:xfrm>
        </p:grpSpPr>
        <p:sp>
          <p:nvSpPr>
            <p:cNvPr id="533" name="Google Shape;533;p11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1"/>
          <p:cNvGrpSpPr/>
          <p:nvPr/>
        </p:nvGrpSpPr>
        <p:grpSpPr>
          <a:xfrm flipH="1">
            <a:off x="-1204526" y="3464295"/>
            <a:ext cx="1965289" cy="517060"/>
            <a:chOff x="3539975" y="3523525"/>
            <a:chExt cx="745925" cy="196250"/>
          </a:xfrm>
        </p:grpSpPr>
        <p:sp>
          <p:nvSpPr>
            <p:cNvPr id="538" name="Google Shape;538;p11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13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13"/>
          <p:cNvSpPr txBox="1"/>
          <p:nvPr>
            <p:ph hasCustomPrompt="1" type="title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/>
          <p:nvPr>
            <p:ph idx="1" type="subTitle"/>
          </p:nvPr>
        </p:nvSpPr>
        <p:spPr>
          <a:xfrm>
            <a:off x="1639675" y="1483450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9" name="Google Shape;559;p13"/>
          <p:cNvSpPr txBox="1"/>
          <p:nvPr>
            <p:ph idx="2" type="subTitle"/>
          </p:nvPr>
        </p:nvSpPr>
        <p:spPr>
          <a:xfrm>
            <a:off x="1639675" y="1838040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0" name="Google Shape;560;p13"/>
          <p:cNvSpPr txBox="1"/>
          <p:nvPr>
            <p:ph hasCustomPrompt="1" idx="3" type="title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1" name="Google Shape;561;p13"/>
          <p:cNvSpPr txBox="1"/>
          <p:nvPr>
            <p:ph idx="4" type="subTitle"/>
          </p:nvPr>
        </p:nvSpPr>
        <p:spPr>
          <a:xfrm>
            <a:off x="1639675" y="2497425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2" name="Google Shape;562;p13"/>
          <p:cNvSpPr txBox="1"/>
          <p:nvPr>
            <p:ph idx="5" type="subTitle"/>
          </p:nvPr>
        </p:nvSpPr>
        <p:spPr>
          <a:xfrm>
            <a:off x="1639675" y="2852015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13"/>
          <p:cNvSpPr txBox="1"/>
          <p:nvPr>
            <p:ph hasCustomPrompt="1" idx="6" type="title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4" name="Google Shape;564;p13"/>
          <p:cNvSpPr txBox="1"/>
          <p:nvPr>
            <p:ph idx="7" type="subTitle"/>
          </p:nvPr>
        </p:nvSpPr>
        <p:spPr>
          <a:xfrm>
            <a:off x="1639675" y="3511400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13"/>
          <p:cNvSpPr txBox="1"/>
          <p:nvPr>
            <p:ph idx="8" type="subTitle"/>
          </p:nvPr>
        </p:nvSpPr>
        <p:spPr>
          <a:xfrm>
            <a:off x="1639675" y="3865990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6" name="Google Shape;566;p13"/>
          <p:cNvSpPr txBox="1"/>
          <p:nvPr>
            <p:ph hasCustomPrompt="1" idx="9" type="title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7" name="Google Shape;567;p13"/>
          <p:cNvSpPr txBox="1"/>
          <p:nvPr>
            <p:ph idx="13" type="subTitle"/>
          </p:nvPr>
        </p:nvSpPr>
        <p:spPr>
          <a:xfrm>
            <a:off x="5529413" y="1483450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13"/>
          <p:cNvSpPr txBox="1"/>
          <p:nvPr>
            <p:ph idx="14" type="subTitle"/>
          </p:nvPr>
        </p:nvSpPr>
        <p:spPr>
          <a:xfrm>
            <a:off x="5529413" y="1838040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9" name="Google Shape;569;p13"/>
          <p:cNvSpPr txBox="1"/>
          <p:nvPr>
            <p:ph hasCustomPrompt="1" idx="15" type="title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0" name="Google Shape;570;p13"/>
          <p:cNvSpPr txBox="1"/>
          <p:nvPr>
            <p:ph idx="16" type="subTitle"/>
          </p:nvPr>
        </p:nvSpPr>
        <p:spPr>
          <a:xfrm>
            <a:off x="5529413" y="2497425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13"/>
          <p:cNvSpPr txBox="1"/>
          <p:nvPr>
            <p:ph idx="17" type="subTitle"/>
          </p:nvPr>
        </p:nvSpPr>
        <p:spPr>
          <a:xfrm>
            <a:off x="5529413" y="2852015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13"/>
          <p:cNvSpPr txBox="1"/>
          <p:nvPr>
            <p:ph hasCustomPrompt="1" idx="18" type="title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3" name="Google Shape;573;p13"/>
          <p:cNvSpPr txBox="1"/>
          <p:nvPr>
            <p:ph idx="19" type="subTitle"/>
          </p:nvPr>
        </p:nvSpPr>
        <p:spPr>
          <a:xfrm>
            <a:off x="5529413" y="3511400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13"/>
          <p:cNvSpPr txBox="1"/>
          <p:nvPr>
            <p:ph idx="20" type="subTitle"/>
          </p:nvPr>
        </p:nvSpPr>
        <p:spPr>
          <a:xfrm>
            <a:off x="5529413" y="3865990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5" name="Google Shape;575;p13"/>
          <p:cNvSpPr txBox="1"/>
          <p:nvPr>
            <p:ph idx="21"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576" name="Google Shape;576;p13"/>
          <p:cNvGrpSpPr/>
          <p:nvPr/>
        </p:nvGrpSpPr>
        <p:grpSpPr>
          <a:xfrm>
            <a:off x="8246982" y="3524700"/>
            <a:ext cx="1039906" cy="679800"/>
            <a:chOff x="4082325" y="3790650"/>
            <a:chExt cx="1039906" cy="679800"/>
          </a:xfrm>
        </p:grpSpPr>
        <p:sp>
          <p:nvSpPr>
            <p:cNvPr id="577" name="Google Shape;577;p13"/>
            <p:cNvSpPr/>
            <p:nvPr/>
          </p:nvSpPr>
          <p:spPr>
            <a:xfrm>
              <a:off x="4082325" y="3790650"/>
              <a:ext cx="1039906" cy="94858"/>
            </a:xfrm>
            <a:custGeom>
              <a:rect b="b" l="l" r="r" t="t"/>
              <a:pathLst>
                <a:path extrusionOk="0" fill="none" h="1448" w="15874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082325" y="4083808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4082325" y="4375657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13"/>
          <p:cNvGrpSpPr/>
          <p:nvPr/>
        </p:nvGrpSpPr>
        <p:grpSpPr>
          <a:xfrm>
            <a:off x="-846423" y="4392645"/>
            <a:ext cx="1965289" cy="517060"/>
            <a:chOff x="3539975" y="3523525"/>
            <a:chExt cx="745925" cy="196250"/>
          </a:xfrm>
        </p:grpSpPr>
        <p:sp>
          <p:nvSpPr>
            <p:cNvPr id="581" name="Google Shape;581;p13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13"/>
          <p:cNvGrpSpPr/>
          <p:nvPr/>
        </p:nvGrpSpPr>
        <p:grpSpPr>
          <a:xfrm flipH="1">
            <a:off x="-3594575" y="-199329"/>
            <a:ext cx="4000413" cy="3175881"/>
            <a:chOff x="5207925" y="-1994879"/>
            <a:chExt cx="4000413" cy="3175881"/>
          </a:xfrm>
        </p:grpSpPr>
        <p:sp>
          <p:nvSpPr>
            <p:cNvPr id="598" name="Google Shape;598;p13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207925" y="352772"/>
              <a:ext cx="96613" cy="394888"/>
            </a:xfrm>
            <a:custGeom>
              <a:rect b="b" l="l" r="r" t="t"/>
              <a:pathLst>
                <a:path extrusionOk="0" h="8988" w="2199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9"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14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14"/>
          <p:cNvSpPr txBox="1"/>
          <p:nvPr>
            <p:ph hasCustomPrompt="1" type="title"/>
          </p:nvPr>
        </p:nvSpPr>
        <p:spPr>
          <a:xfrm>
            <a:off x="2167181" y="1194994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4" name="Google Shape;604;p14"/>
          <p:cNvSpPr txBox="1"/>
          <p:nvPr>
            <p:ph idx="1" type="subTitle"/>
          </p:nvPr>
        </p:nvSpPr>
        <p:spPr>
          <a:xfrm>
            <a:off x="2988905" y="1244525"/>
            <a:ext cx="39879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14"/>
          <p:cNvSpPr txBox="1"/>
          <p:nvPr>
            <p:ph idx="2" type="subTitle"/>
          </p:nvPr>
        </p:nvSpPr>
        <p:spPr>
          <a:xfrm>
            <a:off x="2988888" y="1599134"/>
            <a:ext cx="3987900" cy="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6" name="Google Shape;606;p14"/>
          <p:cNvSpPr txBox="1"/>
          <p:nvPr>
            <p:ph hasCustomPrompt="1" idx="3" type="title"/>
          </p:nvPr>
        </p:nvSpPr>
        <p:spPr>
          <a:xfrm>
            <a:off x="2167181" y="208980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7" name="Google Shape;607;p14"/>
          <p:cNvSpPr txBox="1"/>
          <p:nvPr>
            <p:ph idx="4" type="subTitle"/>
          </p:nvPr>
        </p:nvSpPr>
        <p:spPr>
          <a:xfrm>
            <a:off x="2988905" y="2139342"/>
            <a:ext cx="39879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8" name="Google Shape;608;p14"/>
          <p:cNvSpPr txBox="1"/>
          <p:nvPr>
            <p:ph idx="5" type="subTitle"/>
          </p:nvPr>
        </p:nvSpPr>
        <p:spPr>
          <a:xfrm>
            <a:off x="2988888" y="2493949"/>
            <a:ext cx="3987900" cy="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9" name="Google Shape;609;p14"/>
          <p:cNvSpPr txBox="1"/>
          <p:nvPr>
            <p:ph hasCustomPrompt="1" idx="6" type="title"/>
          </p:nvPr>
        </p:nvSpPr>
        <p:spPr>
          <a:xfrm>
            <a:off x="2167181" y="2984623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0" name="Google Shape;610;p14"/>
          <p:cNvSpPr txBox="1"/>
          <p:nvPr>
            <p:ph idx="7" type="subTitle"/>
          </p:nvPr>
        </p:nvSpPr>
        <p:spPr>
          <a:xfrm>
            <a:off x="2988905" y="3034159"/>
            <a:ext cx="39879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1" name="Google Shape;611;p14"/>
          <p:cNvSpPr txBox="1"/>
          <p:nvPr>
            <p:ph idx="8" type="subTitle"/>
          </p:nvPr>
        </p:nvSpPr>
        <p:spPr>
          <a:xfrm>
            <a:off x="2988888" y="3388763"/>
            <a:ext cx="3987900" cy="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" name="Google Shape;612;p14"/>
          <p:cNvSpPr txBox="1"/>
          <p:nvPr>
            <p:ph hasCustomPrompt="1" idx="9" type="title"/>
          </p:nvPr>
        </p:nvSpPr>
        <p:spPr>
          <a:xfrm>
            <a:off x="2167181" y="3879438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3" name="Google Shape;613;p14"/>
          <p:cNvSpPr txBox="1"/>
          <p:nvPr>
            <p:ph idx="13" type="subTitle"/>
          </p:nvPr>
        </p:nvSpPr>
        <p:spPr>
          <a:xfrm>
            <a:off x="2988905" y="3928977"/>
            <a:ext cx="39879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14"/>
          <p:cNvSpPr txBox="1"/>
          <p:nvPr>
            <p:ph idx="14" type="subTitle"/>
          </p:nvPr>
        </p:nvSpPr>
        <p:spPr>
          <a:xfrm>
            <a:off x="2988888" y="4283578"/>
            <a:ext cx="3987900" cy="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5" name="Google Shape;615;p14"/>
          <p:cNvSpPr txBox="1"/>
          <p:nvPr>
            <p:ph hasCustomPrompt="1" idx="15" type="title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6" name="Google Shape;616;p14"/>
          <p:cNvSpPr txBox="1"/>
          <p:nvPr>
            <p:ph hasCustomPrompt="1" idx="16" type="title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7" name="Google Shape;617;p14"/>
          <p:cNvSpPr txBox="1"/>
          <p:nvPr>
            <p:ph idx="17"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618" name="Google Shape;618;p14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619" name="Google Shape;619;p14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14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622" name="Google Shape;622;p14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14"/>
          <p:cNvGrpSpPr/>
          <p:nvPr/>
        </p:nvGrpSpPr>
        <p:grpSpPr>
          <a:xfrm>
            <a:off x="163264" y="4378897"/>
            <a:ext cx="2019176" cy="2019176"/>
            <a:chOff x="1943325" y="-220375"/>
            <a:chExt cx="1298672" cy="1298672"/>
          </a:xfrm>
        </p:grpSpPr>
        <p:sp>
          <p:nvSpPr>
            <p:cNvPr id="627" name="Google Shape;627;p14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14"/>
          <p:cNvGrpSpPr/>
          <p:nvPr/>
        </p:nvGrpSpPr>
        <p:grpSpPr>
          <a:xfrm>
            <a:off x="8354090" y="2590370"/>
            <a:ext cx="1965289" cy="517060"/>
            <a:chOff x="3539975" y="3523525"/>
            <a:chExt cx="745925" cy="196250"/>
          </a:xfrm>
        </p:grpSpPr>
        <p:sp>
          <p:nvSpPr>
            <p:cNvPr id="676" name="Google Shape;676;p14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2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693;p15"/>
          <p:cNvGrpSpPr/>
          <p:nvPr/>
        </p:nvGrpSpPr>
        <p:grpSpPr>
          <a:xfrm>
            <a:off x="357713" y="2863850"/>
            <a:ext cx="357454" cy="956304"/>
            <a:chOff x="357713" y="600975"/>
            <a:chExt cx="357454" cy="956304"/>
          </a:xfrm>
        </p:grpSpPr>
        <p:sp>
          <p:nvSpPr>
            <p:cNvPr id="694" name="Google Shape;694;p15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98" name="Google Shape;69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6295609" y="-883375"/>
            <a:ext cx="9353213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15"/>
          <p:cNvSpPr txBox="1"/>
          <p:nvPr>
            <p:ph type="title"/>
          </p:nvPr>
        </p:nvSpPr>
        <p:spPr>
          <a:xfrm>
            <a:off x="5903275" y="1027175"/>
            <a:ext cx="2525400" cy="1866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8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16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16"/>
          <p:cNvSpPr txBox="1"/>
          <p:nvPr>
            <p:ph type="title"/>
          </p:nvPr>
        </p:nvSpPr>
        <p:spPr>
          <a:xfrm>
            <a:off x="1116375" y="1556340"/>
            <a:ext cx="4509600" cy="1287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3" name="Google Shape;703;p16"/>
          <p:cNvSpPr txBox="1"/>
          <p:nvPr>
            <p:ph hasCustomPrompt="1" idx="2" type="title"/>
          </p:nvPr>
        </p:nvSpPr>
        <p:spPr>
          <a:xfrm>
            <a:off x="5638521" y="1356584"/>
            <a:ext cx="2575200" cy="1599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4" name="Google Shape;704;p16"/>
          <p:cNvSpPr txBox="1"/>
          <p:nvPr>
            <p:ph idx="1" type="subTitle"/>
          </p:nvPr>
        </p:nvSpPr>
        <p:spPr>
          <a:xfrm>
            <a:off x="1116121" y="3333247"/>
            <a:ext cx="4509600" cy="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05" name="Google Shape;705;p16"/>
          <p:cNvGrpSpPr/>
          <p:nvPr/>
        </p:nvGrpSpPr>
        <p:grpSpPr>
          <a:xfrm>
            <a:off x="8428538" y="2148684"/>
            <a:ext cx="357454" cy="956304"/>
            <a:chOff x="357713" y="600975"/>
            <a:chExt cx="357454" cy="956304"/>
          </a:xfrm>
        </p:grpSpPr>
        <p:sp>
          <p:nvSpPr>
            <p:cNvPr id="706" name="Google Shape;706;p16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0" name="Google Shape;710;p16"/>
          <p:cNvSpPr/>
          <p:nvPr/>
        </p:nvSpPr>
        <p:spPr>
          <a:xfrm flipH="1">
            <a:off x="5001370" y="482200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1" name="Google Shape;711;p16"/>
          <p:cNvGrpSpPr/>
          <p:nvPr/>
        </p:nvGrpSpPr>
        <p:grpSpPr>
          <a:xfrm flipH="1" rot="10800000">
            <a:off x="5556872" y="4363371"/>
            <a:ext cx="3952129" cy="3175881"/>
            <a:chOff x="5256209" y="-1994879"/>
            <a:chExt cx="3952129" cy="3175881"/>
          </a:xfrm>
        </p:grpSpPr>
        <p:sp>
          <p:nvSpPr>
            <p:cNvPr id="712" name="Google Shape;712;p16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16"/>
          <p:cNvGrpSpPr/>
          <p:nvPr/>
        </p:nvGrpSpPr>
        <p:grpSpPr>
          <a:xfrm flipH="1">
            <a:off x="2974550" y="4422286"/>
            <a:ext cx="793256" cy="182899"/>
            <a:chOff x="2685575" y="2835950"/>
            <a:chExt cx="433000" cy="99825"/>
          </a:xfrm>
        </p:grpSpPr>
        <p:sp>
          <p:nvSpPr>
            <p:cNvPr id="715" name="Google Shape;715;p16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16"/>
          <p:cNvGrpSpPr/>
          <p:nvPr/>
        </p:nvGrpSpPr>
        <p:grpSpPr>
          <a:xfrm flipH="1">
            <a:off x="896693" y="1036495"/>
            <a:ext cx="283332" cy="284718"/>
            <a:chOff x="423709" y="3302025"/>
            <a:chExt cx="216416" cy="217475"/>
          </a:xfrm>
        </p:grpSpPr>
        <p:sp>
          <p:nvSpPr>
            <p:cNvPr id="720" name="Google Shape;720;p16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423709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2" name="Google Shape;722;p16"/>
          <p:cNvGrpSpPr/>
          <p:nvPr/>
        </p:nvGrpSpPr>
        <p:grpSpPr>
          <a:xfrm flipH="1">
            <a:off x="2106901" y="-974958"/>
            <a:ext cx="2019176" cy="2019176"/>
            <a:chOff x="1943325" y="-220375"/>
            <a:chExt cx="1298672" cy="1298672"/>
          </a:xfrm>
        </p:grpSpPr>
        <p:sp>
          <p:nvSpPr>
            <p:cNvPr id="723" name="Google Shape;723;p16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Google Shape;772;p17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17"/>
          <p:cNvSpPr txBox="1"/>
          <p:nvPr>
            <p:ph idx="1" type="body"/>
          </p:nvPr>
        </p:nvSpPr>
        <p:spPr>
          <a:xfrm flipH="1">
            <a:off x="4572000" y="1687975"/>
            <a:ext cx="3856500" cy="29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4" name="Google Shape;774;p17"/>
          <p:cNvSpPr txBox="1"/>
          <p:nvPr>
            <p:ph idx="2" type="body"/>
          </p:nvPr>
        </p:nvSpPr>
        <p:spPr>
          <a:xfrm flipH="1">
            <a:off x="715500" y="1687975"/>
            <a:ext cx="3856500" cy="29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5" name="Google Shape;775;p17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776" name="Google Shape;776;p17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777" name="Google Shape;777;p17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_1_1_2"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p18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18"/>
          <p:cNvSpPr txBox="1"/>
          <p:nvPr>
            <p:ph idx="1" type="subTitle"/>
          </p:nvPr>
        </p:nvSpPr>
        <p:spPr>
          <a:xfrm>
            <a:off x="5509997" y="3018746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2" name="Google Shape;782;p18"/>
          <p:cNvSpPr txBox="1"/>
          <p:nvPr>
            <p:ph idx="2" type="subTitle"/>
          </p:nvPr>
        </p:nvSpPr>
        <p:spPr>
          <a:xfrm>
            <a:off x="5509984" y="3411654"/>
            <a:ext cx="22818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3" name="Google Shape;783;p18"/>
          <p:cNvSpPr txBox="1"/>
          <p:nvPr>
            <p:ph idx="3" type="subTitle"/>
          </p:nvPr>
        </p:nvSpPr>
        <p:spPr>
          <a:xfrm>
            <a:off x="2027671" y="3018746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4" name="Google Shape;784;p18"/>
          <p:cNvSpPr txBox="1"/>
          <p:nvPr>
            <p:ph idx="4" type="subTitle"/>
          </p:nvPr>
        </p:nvSpPr>
        <p:spPr>
          <a:xfrm>
            <a:off x="2027646" y="3411654"/>
            <a:ext cx="22818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5" name="Google Shape;785;p18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786" name="Google Shape;786;p18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787" name="Google Shape;787;p18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9" name="Google Shape;789;p18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790" name="Google Shape;790;p18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18"/>
          <p:cNvGrpSpPr/>
          <p:nvPr/>
        </p:nvGrpSpPr>
        <p:grpSpPr>
          <a:xfrm>
            <a:off x="4216658" y="4528371"/>
            <a:ext cx="793256" cy="182899"/>
            <a:chOff x="2685575" y="2835950"/>
            <a:chExt cx="433000" cy="99825"/>
          </a:xfrm>
        </p:grpSpPr>
        <p:sp>
          <p:nvSpPr>
            <p:cNvPr id="795" name="Google Shape;795;p18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9" name="Google Shape;799;p18"/>
          <p:cNvGrpSpPr/>
          <p:nvPr/>
        </p:nvGrpSpPr>
        <p:grpSpPr>
          <a:xfrm>
            <a:off x="8323390" y="3373645"/>
            <a:ext cx="1965289" cy="517060"/>
            <a:chOff x="3539975" y="3523525"/>
            <a:chExt cx="745925" cy="196250"/>
          </a:xfrm>
        </p:grpSpPr>
        <p:sp>
          <p:nvSpPr>
            <p:cNvPr id="800" name="Google Shape;800;p18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16" name="Google Shape;816;p18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 flipH="1" rot="10800000">
            <a:off x="6828749" y="-445753"/>
            <a:ext cx="9353213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18"/>
          <p:cNvSpPr txBox="1"/>
          <p:nvPr>
            <p:ph idx="5" type="subTitle"/>
          </p:nvPr>
        </p:nvSpPr>
        <p:spPr>
          <a:xfrm>
            <a:off x="5509997" y="1585321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8" name="Google Shape;818;p18"/>
          <p:cNvSpPr txBox="1"/>
          <p:nvPr>
            <p:ph idx="6" type="subTitle"/>
          </p:nvPr>
        </p:nvSpPr>
        <p:spPr>
          <a:xfrm>
            <a:off x="5509984" y="1978229"/>
            <a:ext cx="22818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9" name="Google Shape;819;p18"/>
          <p:cNvSpPr txBox="1"/>
          <p:nvPr>
            <p:ph idx="7" type="subTitle"/>
          </p:nvPr>
        </p:nvSpPr>
        <p:spPr>
          <a:xfrm>
            <a:off x="2027671" y="1585321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0" name="Google Shape;820;p18"/>
          <p:cNvSpPr txBox="1"/>
          <p:nvPr>
            <p:ph idx="8" type="subTitle"/>
          </p:nvPr>
        </p:nvSpPr>
        <p:spPr>
          <a:xfrm>
            <a:off x="2027646" y="1978229"/>
            <a:ext cx="22818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1_1_1_2_1"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p19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19"/>
          <p:cNvSpPr txBox="1"/>
          <p:nvPr>
            <p:ph idx="1" type="subTitle"/>
          </p:nvPr>
        </p:nvSpPr>
        <p:spPr>
          <a:xfrm>
            <a:off x="4874072" y="3821141"/>
            <a:ext cx="20400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4" name="Google Shape;824;p19"/>
          <p:cNvSpPr txBox="1"/>
          <p:nvPr>
            <p:ph idx="2" type="subTitle"/>
          </p:nvPr>
        </p:nvSpPr>
        <p:spPr>
          <a:xfrm>
            <a:off x="4874053" y="4083223"/>
            <a:ext cx="20400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5" name="Google Shape;825;p19"/>
          <p:cNvSpPr txBox="1"/>
          <p:nvPr>
            <p:ph idx="3" type="subTitle"/>
          </p:nvPr>
        </p:nvSpPr>
        <p:spPr>
          <a:xfrm>
            <a:off x="2229956" y="3821141"/>
            <a:ext cx="20400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6" name="Google Shape;826;p19"/>
          <p:cNvSpPr txBox="1"/>
          <p:nvPr>
            <p:ph idx="4" type="subTitle"/>
          </p:nvPr>
        </p:nvSpPr>
        <p:spPr>
          <a:xfrm>
            <a:off x="2229928" y="4083223"/>
            <a:ext cx="20400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7" name="Google Shape;827;p19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828" name="Google Shape;828;p19"/>
          <p:cNvSpPr txBox="1"/>
          <p:nvPr>
            <p:ph idx="5" type="subTitle"/>
          </p:nvPr>
        </p:nvSpPr>
        <p:spPr>
          <a:xfrm>
            <a:off x="4874072" y="2007179"/>
            <a:ext cx="20400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9" name="Google Shape;829;p19"/>
          <p:cNvSpPr txBox="1"/>
          <p:nvPr>
            <p:ph idx="6" type="subTitle"/>
          </p:nvPr>
        </p:nvSpPr>
        <p:spPr>
          <a:xfrm>
            <a:off x="4874053" y="2269265"/>
            <a:ext cx="20400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0" name="Google Shape;830;p19"/>
          <p:cNvSpPr txBox="1"/>
          <p:nvPr>
            <p:ph idx="7" type="subTitle"/>
          </p:nvPr>
        </p:nvSpPr>
        <p:spPr>
          <a:xfrm>
            <a:off x="2229956" y="2007179"/>
            <a:ext cx="20400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1" name="Google Shape;831;p19"/>
          <p:cNvSpPr txBox="1"/>
          <p:nvPr>
            <p:ph idx="8" type="subTitle"/>
          </p:nvPr>
        </p:nvSpPr>
        <p:spPr>
          <a:xfrm>
            <a:off x="2229928" y="2269265"/>
            <a:ext cx="20400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32" name="Google Shape;832;p19"/>
          <p:cNvGrpSpPr/>
          <p:nvPr/>
        </p:nvGrpSpPr>
        <p:grpSpPr>
          <a:xfrm>
            <a:off x="398750" y="1564070"/>
            <a:ext cx="282284" cy="284718"/>
            <a:chOff x="431259" y="3302025"/>
            <a:chExt cx="215616" cy="217475"/>
          </a:xfrm>
        </p:grpSpPr>
        <p:sp>
          <p:nvSpPr>
            <p:cNvPr id="833" name="Google Shape;833;p19"/>
            <p:cNvSpPr/>
            <p:nvPr/>
          </p:nvSpPr>
          <p:spPr>
            <a:xfrm>
              <a:off x="431259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Google Shape;835;p19"/>
          <p:cNvGrpSpPr/>
          <p:nvPr/>
        </p:nvGrpSpPr>
        <p:grpSpPr>
          <a:xfrm>
            <a:off x="357713" y="3191775"/>
            <a:ext cx="357454" cy="956304"/>
            <a:chOff x="357713" y="600975"/>
            <a:chExt cx="357454" cy="956304"/>
          </a:xfrm>
        </p:grpSpPr>
        <p:sp>
          <p:nvSpPr>
            <p:cNvPr id="836" name="Google Shape;836;p19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9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19"/>
          <p:cNvGrpSpPr/>
          <p:nvPr/>
        </p:nvGrpSpPr>
        <p:grpSpPr>
          <a:xfrm>
            <a:off x="239464" y="4378897"/>
            <a:ext cx="2019176" cy="2019176"/>
            <a:chOff x="1943325" y="-220375"/>
            <a:chExt cx="1298672" cy="1298672"/>
          </a:xfrm>
        </p:grpSpPr>
        <p:sp>
          <p:nvSpPr>
            <p:cNvPr id="841" name="Google Shape;841;p19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19"/>
          <p:cNvGrpSpPr/>
          <p:nvPr/>
        </p:nvGrpSpPr>
        <p:grpSpPr>
          <a:xfrm>
            <a:off x="7985565" y="3429220"/>
            <a:ext cx="1965289" cy="517060"/>
            <a:chOff x="3539975" y="3523525"/>
            <a:chExt cx="745925" cy="196250"/>
          </a:xfrm>
        </p:grpSpPr>
        <p:sp>
          <p:nvSpPr>
            <p:cNvPr id="890" name="Google Shape;890;p19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6" name="Google Shape;906;p19"/>
          <p:cNvSpPr/>
          <p:nvPr/>
        </p:nvSpPr>
        <p:spPr>
          <a:xfrm>
            <a:off x="1020350" y="239173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_1_1_1_1_2_1_1"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20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20"/>
          <p:cNvSpPr txBox="1"/>
          <p:nvPr>
            <p:ph idx="1" type="subTitle"/>
          </p:nvPr>
        </p:nvSpPr>
        <p:spPr>
          <a:xfrm>
            <a:off x="6500284" y="2800350"/>
            <a:ext cx="19281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0" name="Google Shape;910;p20"/>
          <p:cNvSpPr txBox="1"/>
          <p:nvPr>
            <p:ph idx="2" type="subTitle"/>
          </p:nvPr>
        </p:nvSpPr>
        <p:spPr>
          <a:xfrm>
            <a:off x="6500273" y="3062422"/>
            <a:ext cx="19281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1" name="Google Shape;911;p20"/>
          <p:cNvSpPr txBox="1"/>
          <p:nvPr>
            <p:ph idx="3" type="subTitle"/>
          </p:nvPr>
        </p:nvSpPr>
        <p:spPr>
          <a:xfrm>
            <a:off x="4572006" y="2800350"/>
            <a:ext cx="19281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2" name="Google Shape;912;p20"/>
          <p:cNvSpPr txBox="1"/>
          <p:nvPr>
            <p:ph idx="4" type="subTitle"/>
          </p:nvPr>
        </p:nvSpPr>
        <p:spPr>
          <a:xfrm>
            <a:off x="4571984" y="3062422"/>
            <a:ext cx="19281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3" name="Google Shape;913;p20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914" name="Google Shape;914;p20"/>
          <p:cNvSpPr txBox="1"/>
          <p:nvPr>
            <p:ph idx="5" type="subTitle"/>
          </p:nvPr>
        </p:nvSpPr>
        <p:spPr>
          <a:xfrm>
            <a:off x="2643734" y="2800363"/>
            <a:ext cx="19281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5" name="Google Shape;915;p20"/>
          <p:cNvSpPr txBox="1"/>
          <p:nvPr>
            <p:ph idx="6" type="subTitle"/>
          </p:nvPr>
        </p:nvSpPr>
        <p:spPr>
          <a:xfrm>
            <a:off x="2643718" y="3062447"/>
            <a:ext cx="19281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6" name="Google Shape;916;p20"/>
          <p:cNvSpPr txBox="1"/>
          <p:nvPr>
            <p:ph idx="7" type="subTitle"/>
          </p:nvPr>
        </p:nvSpPr>
        <p:spPr>
          <a:xfrm>
            <a:off x="715527" y="2800363"/>
            <a:ext cx="19281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7" name="Google Shape;917;p20"/>
          <p:cNvSpPr txBox="1"/>
          <p:nvPr>
            <p:ph idx="8" type="subTitle"/>
          </p:nvPr>
        </p:nvSpPr>
        <p:spPr>
          <a:xfrm>
            <a:off x="715500" y="3062447"/>
            <a:ext cx="19281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18" name="Google Shape;918;p20"/>
          <p:cNvGrpSpPr/>
          <p:nvPr/>
        </p:nvGrpSpPr>
        <p:grpSpPr>
          <a:xfrm>
            <a:off x="398750" y="1564070"/>
            <a:ext cx="282284" cy="284718"/>
            <a:chOff x="431259" y="3302025"/>
            <a:chExt cx="215616" cy="217475"/>
          </a:xfrm>
        </p:grpSpPr>
        <p:sp>
          <p:nvSpPr>
            <p:cNvPr id="919" name="Google Shape;919;p20"/>
            <p:cNvSpPr/>
            <p:nvPr/>
          </p:nvSpPr>
          <p:spPr>
            <a:xfrm>
              <a:off x="431259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0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20"/>
          <p:cNvGrpSpPr/>
          <p:nvPr/>
        </p:nvGrpSpPr>
        <p:grpSpPr>
          <a:xfrm>
            <a:off x="357713" y="3191775"/>
            <a:ext cx="357454" cy="956304"/>
            <a:chOff x="357713" y="600975"/>
            <a:chExt cx="357454" cy="956304"/>
          </a:xfrm>
        </p:grpSpPr>
        <p:sp>
          <p:nvSpPr>
            <p:cNvPr id="922" name="Google Shape;922;p20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20"/>
          <p:cNvGrpSpPr/>
          <p:nvPr/>
        </p:nvGrpSpPr>
        <p:grpSpPr>
          <a:xfrm>
            <a:off x="239464" y="4378897"/>
            <a:ext cx="2019176" cy="2019176"/>
            <a:chOff x="1943325" y="-220375"/>
            <a:chExt cx="1298672" cy="1298672"/>
          </a:xfrm>
        </p:grpSpPr>
        <p:sp>
          <p:nvSpPr>
            <p:cNvPr id="927" name="Google Shape;927;p20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Google Shape;975;p20"/>
          <p:cNvGrpSpPr/>
          <p:nvPr/>
        </p:nvGrpSpPr>
        <p:grpSpPr>
          <a:xfrm>
            <a:off x="7987940" y="1294445"/>
            <a:ext cx="1965289" cy="517060"/>
            <a:chOff x="3539975" y="3523525"/>
            <a:chExt cx="745925" cy="196250"/>
          </a:xfrm>
        </p:grpSpPr>
        <p:sp>
          <p:nvSpPr>
            <p:cNvPr id="976" name="Google Shape;976;p20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/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3"/>
          <p:cNvSpPr txBox="1"/>
          <p:nvPr>
            <p:ph hasCustomPrompt="1" idx="2" type="title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/>
          <p:nvPr>
            <p:ph idx="1" type="subTitle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 flipH="1">
            <a:off x="-122763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01" name="Google Shape;101;p3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3709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04" name="Google Shape;104;p3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2" name="Google Shape;15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3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54" name="Google Shape;154;p3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_1_1_1_1_2_1_1_1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" name="Google Shape;993;p21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21"/>
          <p:cNvSpPr txBox="1"/>
          <p:nvPr>
            <p:ph idx="1" type="subTitle"/>
          </p:nvPr>
        </p:nvSpPr>
        <p:spPr>
          <a:xfrm>
            <a:off x="2439200" y="3075306"/>
            <a:ext cx="20991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5" name="Google Shape;995;p21"/>
          <p:cNvSpPr txBox="1"/>
          <p:nvPr>
            <p:ph idx="2" type="subTitle"/>
          </p:nvPr>
        </p:nvSpPr>
        <p:spPr>
          <a:xfrm>
            <a:off x="2439201" y="3411801"/>
            <a:ext cx="20991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6" name="Google Shape;996;p21"/>
          <p:cNvSpPr txBox="1"/>
          <p:nvPr>
            <p:ph idx="3" type="subTitle"/>
          </p:nvPr>
        </p:nvSpPr>
        <p:spPr>
          <a:xfrm>
            <a:off x="2439209" y="1551800"/>
            <a:ext cx="20991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7" name="Google Shape;997;p21"/>
          <p:cNvSpPr txBox="1"/>
          <p:nvPr>
            <p:ph idx="4" type="subTitle"/>
          </p:nvPr>
        </p:nvSpPr>
        <p:spPr>
          <a:xfrm>
            <a:off x="2439205" y="1888295"/>
            <a:ext cx="20991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8" name="Google Shape;998;p21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pic>
        <p:nvPicPr>
          <p:cNvPr id="999" name="Google Shape;9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3657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0" name="Google Shape;1000;p21"/>
          <p:cNvGrpSpPr/>
          <p:nvPr/>
        </p:nvGrpSpPr>
        <p:grpSpPr>
          <a:xfrm flipH="1" rot="10800000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001" name="Google Shape;1001;p21"/>
            <p:cNvSpPr/>
            <p:nvPr/>
          </p:nvSpPr>
          <p:spPr>
            <a:xfrm>
              <a:off x="435041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1"/>
          <p:cNvGrpSpPr/>
          <p:nvPr/>
        </p:nvGrpSpPr>
        <p:grpSpPr>
          <a:xfrm flipH="1" rot="10800000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004" name="Google Shape;1004;p21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1"/>
          <p:cNvGrpSpPr/>
          <p:nvPr/>
        </p:nvGrpSpPr>
        <p:grpSpPr>
          <a:xfrm>
            <a:off x="8079415" y="2873670"/>
            <a:ext cx="1965289" cy="517060"/>
            <a:chOff x="3539975" y="3523525"/>
            <a:chExt cx="745925" cy="196250"/>
          </a:xfrm>
        </p:grpSpPr>
        <p:sp>
          <p:nvSpPr>
            <p:cNvPr id="1009" name="Google Shape;1009;p21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5" name="Google Shape;1025;p21"/>
          <p:cNvSpPr txBox="1"/>
          <p:nvPr>
            <p:ph idx="5" type="subTitle"/>
          </p:nvPr>
        </p:nvSpPr>
        <p:spPr>
          <a:xfrm>
            <a:off x="5979475" y="3075306"/>
            <a:ext cx="20991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6" name="Google Shape;1026;p21"/>
          <p:cNvSpPr txBox="1"/>
          <p:nvPr>
            <p:ph idx="6" type="subTitle"/>
          </p:nvPr>
        </p:nvSpPr>
        <p:spPr>
          <a:xfrm>
            <a:off x="5979476" y="3411801"/>
            <a:ext cx="20991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7" name="Google Shape;1027;p21"/>
          <p:cNvSpPr txBox="1"/>
          <p:nvPr>
            <p:ph idx="7" type="subTitle"/>
          </p:nvPr>
        </p:nvSpPr>
        <p:spPr>
          <a:xfrm>
            <a:off x="5979484" y="1551800"/>
            <a:ext cx="20991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8" name="Google Shape;1028;p21"/>
          <p:cNvSpPr txBox="1"/>
          <p:nvPr>
            <p:ph idx="8" type="subTitle"/>
          </p:nvPr>
        </p:nvSpPr>
        <p:spPr>
          <a:xfrm>
            <a:off x="5979480" y="1888295"/>
            <a:ext cx="20991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Google Shape;1030;p22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22"/>
          <p:cNvSpPr txBox="1"/>
          <p:nvPr>
            <p:ph idx="1" type="subTitle"/>
          </p:nvPr>
        </p:nvSpPr>
        <p:spPr>
          <a:xfrm>
            <a:off x="3256861" y="1320575"/>
            <a:ext cx="220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2" name="Google Shape;1032;p22"/>
          <p:cNvSpPr txBox="1"/>
          <p:nvPr>
            <p:ph idx="2" type="subTitle"/>
          </p:nvPr>
        </p:nvSpPr>
        <p:spPr>
          <a:xfrm>
            <a:off x="3256856" y="1785026"/>
            <a:ext cx="32802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3" name="Google Shape;1033;p22"/>
          <p:cNvSpPr txBox="1"/>
          <p:nvPr>
            <p:ph idx="3" type="subTitle"/>
          </p:nvPr>
        </p:nvSpPr>
        <p:spPr>
          <a:xfrm>
            <a:off x="3256861" y="2435975"/>
            <a:ext cx="220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4" name="Google Shape;1034;p22"/>
          <p:cNvSpPr txBox="1"/>
          <p:nvPr>
            <p:ph idx="4" type="subTitle"/>
          </p:nvPr>
        </p:nvSpPr>
        <p:spPr>
          <a:xfrm>
            <a:off x="3256856" y="2900426"/>
            <a:ext cx="32802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5" name="Google Shape;1035;p22"/>
          <p:cNvSpPr txBox="1"/>
          <p:nvPr>
            <p:ph idx="5" type="subTitle"/>
          </p:nvPr>
        </p:nvSpPr>
        <p:spPr>
          <a:xfrm>
            <a:off x="3256861" y="3551375"/>
            <a:ext cx="220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6" name="Google Shape;1036;p22"/>
          <p:cNvSpPr txBox="1"/>
          <p:nvPr>
            <p:ph idx="6" type="subTitle"/>
          </p:nvPr>
        </p:nvSpPr>
        <p:spPr>
          <a:xfrm>
            <a:off x="3256856" y="4015826"/>
            <a:ext cx="32802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7" name="Google Shape;1037;p22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1038" name="Google Shape;1038;p22"/>
          <p:cNvGrpSpPr/>
          <p:nvPr/>
        </p:nvGrpSpPr>
        <p:grpSpPr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1039" name="Google Shape;1039;p22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5" name="Google Shape;1055;p22"/>
          <p:cNvGrpSpPr/>
          <p:nvPr/>
        </p:nvGrpSpPr>
        <p:grpSpPr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1056" name="Google Shape;1056;p22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"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" name="Google Shape;1061;p23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23"/>
          <p:cNvSpPr txBox="1"/>
          <p:nvPr>
            <p:ph idx="1" type="subTitle"/>
          </p:nvPr>
        </p:nvSpPr>
        <p:spPr>
          <a:xfrm>
            <a:off x="3358449" y="2462609"/>
            <a:ext cx="24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3" name="Google Shape;1063;p23"/>
          <p:cNvSpPr txBox="1"/>
          <p:nvPr>
            <p:ph idx="2" type="subTitle"/>
          </p:nvPr>
        </p:nvSpPr>
        <p:spPr>
          <a:xfrm>
            <a:off x="3358449" y="3003259"/>
            <a:ext cx="24744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4" name="Google Shape;1064;p23"/>
          <p:cNvSpPr txBox="1"/>
          <p:nvPr>
            <p:ph idx="3" type="subTitle"/>
          </p:nvPr>
        </p:nvSpPr>
        <p:spPr>
          <a:xfrm>
            <a:off x="5977723" y="2462609"/>
            <a:ext cx="24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5" name="Google Shape;1065;p23"/>
          <p:cNvSpPr txBox="1"/>
          <p:nvPr>
            <p:ph idx="4" type="subTitle"/>
          </p:nvPr>
        </p:nvSpPr>
        <p:spPr>
          <a:xfrm>
            <a:off x="5977723" y="3003259"/>
            <a:ext cx="24744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6" name="Google Shape;1066;p23"/>
          <p:cNvSpPr txBox="1"/>
          <p:nvPr>
            <p:ph idx="5" type="subTitle"/>
          </p:nvPr>
        </p:nvSpPr>
        <p:spPr>
          <a:xfrm>
            <a:off x="739174" y="2462609"/>
            <a:ext cx="24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7" name="Google Shape;1067;p23"/>
          <p:cNvSpPr txBox="1"/>
          <p:nvPr>
            <p:ph idx="6" type="subTitle"/>
          </p:nvPr>
        </p:nvSpPr>
        <p:spPr>
          <a:xfrm>
            <a:off x="739174" y="3003259"/>
            <a:ext cx="24744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8" name="Google Shape;1068;p23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pic>
        <p:nvPicPr>
          <p:cNvPr id="1069" name="Google Shape;1069;p23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>
            <a:off x="-272534" y="3684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0" name="Google Shape;1070;p23"/>
          <p:cNvGrpSpPr/>
          <p:nvPr/>
        </p:nvGrpSpPr>
        <p:grpSpPr>
          <a:xfrm flipH="1">
            <a:off x="6673896" y="4291395"/>
            <a:ext cx="283980" cy="284718"/>
            <a:chOff x="432750" y="3302025"/>
            <a:chExt cx="216911" cy="217475"/>
          </a:xfrm>
        </p:grpSpPr>
        <p:sp>
          <p:nvSpPr>
            <p:cNvPr id="1071" name="Google Shape;1071;p23"/>
            <p:cNvSpPr/>
            <p:nvPr/>
          </p:nvSpPr>
          <p:spPr>
            <a:xfrm>
              <a:off x="435536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3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3" name="Google Shape;1073;p23"/>
          <p:cNvGrpSpPr/>
          <p:nvPr/>
        </p:nvGrpSpPr>
        <p:grpSpPr>
          <a:xfrm flipH="1">
            <a:off x="-875276" y="4152020"/>
            <a:ext cx="1965289" cy="517060"/>
            <a:chOff x="3539975" y="3523525"/>
            <a:chExt cx="745925" cy="196250"/>
          </a:xfrm>
        </p:grpSpPr>
        <p:sp>
          <p:nvSpPr>
            <p:cNvPr id="1074" name="Google Shape;1074;p23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3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3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3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0" name="Google Shape;1090;p23"/>
          <p:cNvSpPr/>
          <p:nvPr/>
        </p:nvSpPr>
        <p:spPr>
          <a:xfrm flipH="1">
            <a:off x="3358461" y="4156623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1_1_1"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2" name="Google Shape;1092;p24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p24"/>
          <p:cNvSpPr txBox="1"/>
          <p:nvPr>
            <p:ph idx="1" type="subTitle"/>
          </p:nvPr>
        </p:nvSpPr>
        <p:spPr>
          <a:xfrm>
            <a:off x="3431104" y="2569860"/>
            <a:ext cx="2281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4" name="Google Shape;1094;p24"/>
          <p:cNvSpPr txBox="1"/>
          <p:nvPr>
            <p:ph idx="2" type="subTitle"/>
          </p:nvPr>
        </p:nvSpPr>
        <p:spPr>
          <a:xfrm>
            <a:off x="3431096" y="3096475"/>
            <a:ext cx="2281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5" name="Google Shape;1095;p24"/>
          <p:cNvSpPr txBox="1"/>
          <p:nvPr>
            <p:ph idx="3" type="subTitle"/>
          </p:nvPr>
        </p:nvSpPr>
        <p:spPr>
          <a:xfrm>
            <a:off x="5846645" y="1960260"/>
            <a:ext cx="2281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6" name="Google Shape;1096;p24"/>
          <p:cNvSpPr txBox="1"/>
          <p:nvPr>
            <p:ph idx="4" type="subTitle"/>
          </p:nvPr>
        </p:nvSpPr>
        <p:spPr>
          <a:xfrm>
            <a:off x="5846637" y="2486875"/>
            <a:ext cx="2281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7" name="Google Shape;1097;p24"/>
          <p:cNvSpPr txBox="1"/>
          <p:nvPr>
            <p:ph idx="5" type="subTitle"/>
          </p:nvPr>
        </p:nvSpPr>
        <p:spPr>
          <a:xfrm>
            <a:off x="1015564" y="3179460"/>
            <a:ext cx="2281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8" name="Google Shape;1098;p24"/>
          <p:cNvSpPr txBox="1"/>
          <p:nvPr>
            <p:ph idx="6" type="subTitle"/>
          </p:nvPr>
        </p:nvSpPr>
        <p:spPr>
          <a:xfrm>
            <a:off x="1015555" y="3706075"/>
            <a:ext cx="2281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9" name="Google Shape;1099;p24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pic>
        <p:nvPicPr>
          <p:cNvPr id="1100" name="Google Shape;1100;p24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 flipH="1">
            <a:off x="-1010334" y="40591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1" name="Google Shape;1101;p24"/>
          <p:cNvGrpSpPr/>
          <p:nvPr/>
        </p:nvGrpSpPr>
        <p:grpSpPr>
          <a:xfrm flipH="1">
            <a:off x="8437331" y="1819645"/>
            <a:ext cx="283332" cy="284718"/>
            <a:chOff x="423709" y="3302025"/>
            <a:chExt cx="216416" cy="217475"/>
          </a:xfrm>
        </p:grpSpPr>
        <p:sp>
          <p:nvSpPr>
            <p:cNvPr id="1102" name="Google Shape;1102;p24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23709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4" name="Google Shape;1104;p24"/>
          <p:cNvGrpSpPr/>
          <p:nvPr/>
        </p:nvGrpSpPr>
        <p:grpSpPr>
          <a:xfrm flipH="1">
            <a:off x="-1085251" y="4215195"/>
            <a:ext cx="1965289" cy="517060"/>
            <a:chOff x="3539975" y="3523525"/>
            <a:chExt cx="745925" cy="196250"/>
          </a:xfrm>
        </p:grpSpPr>
        <p:sp>
          <p:nvSpPr>
            <p:cNvPr id="1105" name="Google Shape;1105;p24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21" name="Google Shape;11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1470224" y="112152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_1_1_1_1_1"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3" name="Google Shape;1123;p25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25"/>
          <p:cNvSpPr txBox="1"/>
          <p:nvPr>
            <p:ph idx="1" type="subTitle"/>
          </p:nvPr>
        </p:nvSpPr>
        <p:spPr>
          <a:xfrm flipH="1">
            <a:off x="1015575" y="2918093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5" name="Google Shape;1125;p25"/>
          <p:cNvSpPr txBox="1"/>
          <p:nvPr>
            <p:ph idx="2" type="subTitle"/>
          </p:nvPr>
        </p:nvSpPr>
        <p:spPr>
          <a:xfrm>
            <a:off x="3431088" y="3405290"/>
            <a:ext cx="22818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6" name="Google Shape;1126;p25"/>
          <p:cNvSpPr txBox="1"/>
          <p:nvPr>
            <p:ph idx="3" type="subTitle"/>
          </p:nvPr>
        </p:nvSpPr>
        <p:spPr>
          <a:xfrm>
            <a:off x="5846652" y="2918093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7" name="Google Shape;1127;p25"/>
          <p:cNvSpPr txBox="1"/>
          <p:nvPr>
            <p:ph idx="4" type="subTitle"/>
          </p:nvPr>
        </p:nvSpPr>
        <p:spPr>
          <a:xfrm>
            <a:off x="5846625" y="3405290"/>
            <a:ext cx="22818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8" name="Google Shape;1128;p25"/>
          <p:cNvSpPr txBox="1"/>
          <p:nvPr>
            <p:ph idx="5" type="subTitle"/>
          </p:nvPr>
        </p:nvSpPr>
        <p:spPr>
          <a:xfrm flipH="1">
            <a:off x="3431114" y="2918093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9" name="Google Shape;1129;p25"/>
          <p:cNvSpPr txBox="1"/>
          <p:nvPr>
            <p:ph idx="6" type="subTitle"/>
          </p:nvPr>
        </p:nvSpPr>
        <p:spPr>
          <a:xfrm>
            <a:off x="1015550" y="3405290"/>
            <a:ext cx="22818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0" name="Google Shape;1130;p25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pic>
        <p:nvPicPr>
          <p:cNvPr id="1131" name="Google Shape;1131;p25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>
            <a:off x="-152401" y="37894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2" name="Google Shape;1132;p25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133" name="Google Shape;1133;p25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5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5" name="Google Shape;1135;p25"/>
          <p:cNvGrpSpPr/>
          <p:nvPr/>
        </p:nvGrpSpPr>
        <p:grpSpPr>
          <a:xfrm>
            <a:off x="357713" y="1134375"/>
            <a:ext cx="357454" cy="956304"/>
            <a:chOff x="357713" y="600975"/>
            <a:chExt cx="357454" cy="956304"/>
          </a:xfrm>
        </p:grpSpPr>
        <p:sp>
          <p:nvSpPr>
            <p:cNvPr id="1136" name="Google Shape;1136;p25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5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5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5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0" name="Google Shape;1140;p25"/>
          <p:cNvGrpSpPr/>
          <p:nvPr/>
        </p:nvGrpSpPr>
        <p:grpSpPr>
          <a:xfrm>
            <a:off x="8262140" y="3875995"/>
            <a:ext cx="1965289" cy="517060"/>
            <a:chOff x="3539975" y="3523525"/>
            <a:chExt cx="745925" cy="196250"/>
          </a:xfrm>
        </p:grpSpPr>
        <p:sp>
          <p:nvSpPr>
            <p:cNvPr id="1141" name="Google Shape;1141;p25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5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5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5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5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5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5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5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5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5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5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5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5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5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7" name="Google Shape;1157;p25"/>
          <p:cNvSpPr/>
          <p:nvPr/>
        </p:nvSpPr>
        <p:spPr>
          <a:xfrm>
            <a:off x="437788" y="2516210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2"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9" name="Google Shape;1159;p26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26"/>
          <p:cNvSpPr txBox="1"/>
          <p:nvPr>
            <p:ph idx="1" type="subTitle"/>
          </p:nvPr>
        </p:nvSpPr>
        <p:spPr>
          <a:xfrm>
            <a:off x="2365650" y="1194563"/>
            <a:ext cx="44127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1" name="Google Shape;1161;p26"/>
          <p:cNvSpPr txBox="1"/>
          <p:nvPr>
            <p:ph idx="2" type="subTitle"/>
          </p:nvPr>
        </p:nvSpPr>
        <p:spPr>
          <a:xfrm>
            <a:off x="2365650" y="2610875"/>
            <a:ext cx="44127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2" name="Google Shape;1162;p26"/>
          <p:cNvSpPr txBox="1"/>
          <p:nvPr>
            <p:ph idx="3" type="subTitle"/>
          </p:nvPr>
        </p:nvSpPr>
        <p:spPr>
          <a:xfrm>
            <a:off x="2365650" y="4027188"/>
            <a:ext cx="44127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63" name="Google Shape;1163;p26"/>
          <p:cNvGrpSpPr/>
          <p:nvPr/>
        </p:nvGrpSpPr>
        <p:grpSpPr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1164" name="Google Shape;1164;p26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0" name="Google Shape;1180;p26"/>
          <p:cNvGrpSpPr/>
          <p:nvPr/>
        </p:nvGrpSpPr>
        <p:grpSpPr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1181" name="Google Shape;1181;p26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5" name="Google Shape;1185;p26"/>
          <p:cNvSpPr txBox="1"/>
          <p:nvPr>
            <p:ph hasCustomPrompt="1" type="title"/>
          </p:nvPr>
        </p:nvSpPr>
        <p:spPr>
          <a:xfrm>
            <a:off x="2365650" y="570312"/>
            <a:ext cx="44127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6" name="Google Shape;1186;p26"/>
          <p:cNvSpPr txBox="1"/>
          <p:nvPr>
            <p:ph hasCustomPrompt="1" idx="4" type="title"/>
          </p:nvPr>
        </p:nvSpPr>
        <p:spPr>
          <a:xfrm>
            <a:off x="2365650" y="1980037"/>
            <a:ext cx="44127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7" name="Google Shape;1187;p26"/>
          <p:cNvSpPr txBox="1"/>
          <p:nvPr>
            <p:ph hasCustomPrompt="1" idx="5" type="title"/>
          </p:nvPr>
        </p:nvSpPr>
        <p:spPr>
          <a:xfrm>
            <a:off x="2365650" y="3389812"/>
            <a:ext cx="44127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pic>
        <p:nvPicPr>
          <p:cNvPr id="1188" name="Google Shape;1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1689" y="-103982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_2_1"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0" name="Google Shape;1190;p27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27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192" name="Google Shape;1192;p27"/>
          <p:cNvSpPr txBox="1"/>
          <p:nvPr>
            <p:ph idx="1" type="subTitle"/>
          </p:nvPr>
        </p:nvSpPr>
        <p:spPr>
          <a:xfrm flipH="1">
            <a:off x="1015575" y="2384693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3" name="Google Shape;1193;p27"/>
          <p:cNvSpPr txBox="1"/>
          <p:nvPr>
            <p:ph idx="2" type="subTitle"/>
          </p:nvPr>
        </p:nvSpPr>
        <p:spPr>
          <a:xfrm>
            <a:off x="3431088" y="2871906"/>
            <a:ext cx="2281800" cy="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4" name="Google Shape;1194;p27"/>
          <p:cNvSpPr txBox="1"/>
          <p:nvPr>
            <p:ph idx="3" type="subTitle"/>
          </p:nvPr>
        </p:nvSpPr>
        <p:spPr>
          <a:xfrm>
            <a:off x="5846652" y="2384693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5" name="Google Shape;1195;p27"/>
          <p:cNvSpPr txBox="1"/>
          <p:nvPr>
            <p:ph idx="4" type="subTitle"/>
          </p:nvPr>
        </p:nvSpPr>
        <p:spPr>
          <a:xfrm>
            <a:off x="5846625" y="2871906"/>
            <a:ext cx="2281800" cy="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6" name="Google Shape;1196;p27"/>
          <p:cNvSpPr txBox="1"/>
          <p:nvPr>
            <p:ph idx="5" type="subTitle"/>
          </p:nvPr>
        </p:nvSpPr>
        <p:spPr>
          <a:xfrm flipH="1">
            <a:off x="3431114" y="2384693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7" name="Google Shape;1197;p27"/>
          <p:cNvSpPr txBox="1"/>
          <p:nvPr>
            <p:ph idx="6" type="subTitle"/>
          </p:nvPr>
        </p:nvSpPr>
        <p:spPr>
          <a:xfrm>
            <a:off x="1015550" y="2871906"/>
            <a:ext cx="2281800" cy="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8" name="Google Shape;1198;p27"/>
          <p:cNvSpPr txBox="1"/>
          <p:nvPr>
            <p:ph hasCustomPrompt="1" idx="7" type="title"/>
          </p:nvPr>
        </p:nvSpPr>
        <p:spPr>
          <a:xfrm>
            <a:off x="1015550" y="1731675"/>
            <a:ext cx="22818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9" name="Google Shape;1199;p27"/>
          <p:cNvSpPr txBox="1"/>
          <p:nvPr>
            <p:ph hasCustomPrompt="1" idx="8" type="title"/>
          </p:nvPr>
        </p:nvSpPr>
        <p:spPr>
          <a:xfrm>
            <a:off x="3431100" y="1735500"/>
            <a:ext cx="22818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00" name="Google Shape;1200;p27"/>
          <p:cNvSpPr txBox="1"/>
          <p:nvPr>
            <p:ph hasCustomPrompt="1" idx="9" type="title"/>
          </p:nvPr>
        </p:nvSpPr>
        <p:spPr>
          <a:xfrm>
            <a:off x="5846650" y="1731513"/>
            <a:ext cx="22818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pic>
        <p:nvPicPr>
          <p:cNvPr id="1201" name="Google Shape;1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2" name="Google Shape;1202;p27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203" name="Google Shape;1203;p27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7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7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7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7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7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7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7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7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7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7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7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7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7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7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7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9" name="Google Shape;1219;p27"/>
          <p:cNvSpPr/>
          <p:nvPr/>
        </p:nvSpPr>
        <p:spPr>
          <a:xfrm>
            <a:off x="258688" y="225783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11_1"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1" name="Google Shape;1221;p28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2" name="Google Shape;1222;p28"/>
          <p:cNvSpPr txBox="1"/>
          <p:nvPr>
            <p:ph hasCustomPrompt="1" type="title"/>
          </p:nvPr>
        </p:nvSpPr>
        <p:spPr>
          <a:xfrm>
            <a:off x="1694250" y="2876163"/>
            <a:ext cx="5755500" cy="982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3" name="Google Shape;1223;p28"/>
          <p:cNvSpPr txBox="1"/>
          <p:nvPr>
            <p:ph idx="1" type="subTitle"/>
          </p:nvPr>
        </p:nvSpPr>
        <p:spPr>
          <a:xfrm>
            <a:off x="1694250" y="2215382"/>
            <a:ext cx="5755500" cy="2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24" name="Google Shape;1224;p28"/>
          <p:cNvGrpSpPr/>
          <p:nvPr/>
        </p:nvGrpSpPr>
        <p:grpSpPr>
          <a:xfrm flipH="1">
            <a:off x="-577263" y="3979395"/>
            <a:ext cx="1965289" cy="517060"/>
            <a:chOff x="3539975" y="3523525"/>
            <a:chExt cx="745925" cy="196250"/>
          </a:xfrm>
        </p:grpSpPr>
        <p:sp>
          <p:nvSpPr>
            <p:cNvPr id="1225" name="Google Shape;1225;p28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1" name="Google Shape;1241;p28"/>
          <p:cNvSpPr txBox="1"/>
          <p:nvPr>
            <p:ph hasCustomPrompt="1" idx="2" type="title"/>
          </p:nvPr>
        </p:nvSpPr>
        <p:spPr>
          <a:xfrm>
            <a:off x="1694250" y="1082500"/>
            <a:ext cx="5755500" cy="982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2" name="Google Shape;1242;p28"/>
          <p:cNvSpPr txBox="1"/>
          <p:nvPr>
            <p:ph idx="3" type="subTitle"/>
          </p:nvPr>
        </p:nvSpPr>
        <p:spPr>
          <a:xfrm>
            <a:off x="1694250" y="4008699"/>
            <a:ext cx="5755500" cy="2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_1_2_1"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4" name="Google Shape;1244;p29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5" name="Google Shape;1245;p29"/>
          <p:cNvSpPr txBox="1"/>
          <p:nvPr>
            <p:ph idx="1" type="subTitle"/>
          </p:nvPr>
        </p:nvSpPr>
        <p:spPr>
          <a:xfrm>
            <a:off x="4836309" y="1844780"/>
            <a:ext cx="22668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6" name="Google Shape;1246;p29"/>
          <p:cNvSpPr txBox="1"/>
          <p:nvPr>
            <p:ph idx="2" type="subTitle"/>
          </p:nvPr>
        </p:nvSpPr>
        <p:spPr>
          <a:xfrm>
            <a:off x="4836300" y="2197450"/>
            <a:ext cx="34803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7" name="Google Shape;1247;p29"/>
          <p:cNvSpPr txBox="1"/>
          <p:nvPr>
            <p:ph idx="3" type="subTitle"/>
          </p:nvPr>
        </p:nvSpPr>
        <p:spPr>
          <a:xfrm>
            <a:off x="4836305" y="2833230"/>
            <a:ext cx="22668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8" name="Google Shape;1248;p29"/>
          <p:cNvSpPr txBox="1"/>
          <p:nvPr>
            <p:ph idx="4" type="subTitle"/>
          </p:nvPr>
        </p:nvSpPr>
        <p:spPr>
          <a:xfrm>
            <a:off x="4836303" y="3185900"/>
            <a:ext cx="34803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9" name="Google Shape;1249;p29"/>
          <p:cNvSpPr txBox="1"/>
          <p:nvPr>
            <p:ph idx="5" type="subTitle"/>
          </p:nvPr>
        </p:nvSpPr>
        <p:spPr>
          <a:xfrm>
            <a:off x="1167897" y="1350555"/>
            <a:ext cx="22668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0" name="Google Shape;1250;p29"/>
          <p:cNvSpPr txBox="1"/>
          <p:nvPr>
            <p:ph idx="6" type="subTitle"/>
          </p:nvPr>
        </p:nvSpPr>
        <p:spPr>
          <a:xfrm>
            <a:off x="1167902" y="1703225"/>
            <a:ext cx="34803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1" name="Google Shape;1251;p29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252" name="Google Shape;1252;p29"/>
          <p:cNvSpPr txBox="1"/>
          <p:nvPr>
            <p:ph idx="7" type="subTitle"/>
          </p:nvPr>
        </p:nvSpPr>
        <p:spPr>
          <a:xfrm>
            <a:off x="1167909" y="3327455"/>
            <a:ext cx="22668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3" name="Google Shape;1253;p29"/>
          <p:cNvSpPr txBox="1"/>
          <p:nvPr>
            <p:ph idx="8" type="subTitle"/>
          </p:nvPr>
        </p:nvSpPr>
        <p:spPr>
          <a:xfrm>
            <a:off x="1167900" y="3680125"/>
            <a:ext cx="34803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4" name="Google Shape;1254;p29"/>
          <p:cNvSpPr txBox="1"/>
          <p:nvPr>
            <p:ph idx="9" type="subTitle"/>
          </p:nvPr>
        </p:nvSpPr>
        <p:spPr>
          <a:xfrm>
            <a:off x="1167897" y="2339005"/>
            <a:ext cx="22668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5" name="Google Shape;1255;p29"/>
          <p:cNvSpPr txBox="1"/>
          <p:nvPr>
            <p:ph idx="13" type="subTitle"/>
          </p:nvPr>
        </p:nvSpPr>
        <p:spPr>
          <a:xfrm>
            <a:off x="1167902" y="2691675"/>
            <a:ext cx="34803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56" name="Google Shape;1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7" name="Google Shape;1257;p29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258" name="Google Shape;1258;p29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357713" y="1058175"/>
            <a:ext cx="357454" cy="956304"/>
            <a:chOff x="357713" y="600975"/>
            <a:chExt cx="357454" cy="956304"/>
          </a:xfrm>
        </p:grpSpPr>
        <p:sp>
          <p:nvSpPr>
            <p:cNvPr id="1261" name="Google Shape;1261;p29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9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5" name="Google Shape;1265;p29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266" name="Google Shape;1266;p29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9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9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9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9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9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9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9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2" name="Google Shape;1282;p29"/>
          <p:cNvSpPr/>
          <p:nvPr/>
        </p:nvSpPr>
        <p:spPr>
          <a:xfrm>
            <a:off x="258688" y="263883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1_1_2_1_1"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4" name="Google Shape;1284;p30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5" name="Google Shape;1285;p30"/>
          <p:cNvSpPr txBox="1"/>
          <p:nvPr>
            <p:ph idx="1" type="subTitle"/>
          </p:nvPr>
        </p:nvSpPr>
        <p:spPr>
          <a:xfrm flipH="1">
            <a:off x="6591267" y="1641425"/>
            <a:ext cx="18066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6" name="Google Shape;1286;p30"/>
          <p:cNvSpPr txBox="1"/>
          <p:nvPr>
            <p:ph idx="2" type="subTitle"/>
          </p:nvPr>
        </p:nvSpPr>
        <p:spPr>
          <a:xfrm flipH="1">
            <a:off x="6591274" y="2105875"/>
            <a:ext cx="18066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7" name="Google Shape;1287;p30"/>
          <p:cNvSpPr txBox="1"/>
          <p:nvPr>
            <p:ph idx="3" type="subTitle"/>
          </p:nvPr>
        </p:nvSpPr>
        <p:spPr>
          <a:xfrm flipH="1">
            <a:off x="971843" y="1641425"/>
            <a:ext cx="18066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8" name="Google Shape;1288;p30"/>
          <p:cNvSpPr txBox="1"/>
          <p:nvPr>
            <p:ph idx="4" type="subTitle"/>
          </p:nvPr>
        </p:nvSpPr>
        <p:spPr>
          <a:xfrm flipH="1">
            <a:off x="971849" y="2105875"/>
            <a:ext cx="18066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9" name="Google Shape;1289;p30"/>
          <p:cNvSpPr txBox="1"/>
          <p:nvPr>
            <p:ph idx="5" type="subTitle"/>
          </p:nvPr>
        </p:nvSpPr>
        <p:spPr>
          <a:xfrm>
            <a:off x="3781555" y="1641425"/>
            <a:ext cx="18066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0" name="Google Shape;1290;p30"/>
          <p:cNvSpPr txBox="1"/>
          <p:nvPr>
            <p:ph idx="6" type="subTitle"/>
          </p:nvPr>
        </p:nvSpPr>
        <p:spPr>
          <a:xfrm>
            <a:off x="3781562" y="2105875"/>
            <a:ext cx="18066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1" name="Google Shape;1291;p30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292" name="Google Shape;1292;p30"/>
          <p:cNvSpPr txBox="1"/>
          <p:nvPr>
            <p:ph idx="7" type="subTitle"/>
          </p:nvPr>
        </p:nvSpPr>
        <p:spPr>
          <a:xfrm>
            <a:off x="5186411" y="2858475"/>
            <a:ext cx="18066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3" name="Google Shape;1293;p30"/>
          <p:cNvSpPr txBox="1"/>
          <p:nvPr>
            <p:ph idx="8" type="subTitle"/>
          </p:nvPr>
        </p:nvSpPr>
        <p:spPr>
          <a:xfrm>
            <a:off x="5186418" y="3322925"/>
            <a:ext cx="18066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4" name="Google Shape;1294;p30"/>
          <p:cNvSpPr txBox="1"/>
          <p:nvPr>
            <p:ph idx="9" type="subTitle"/>
          </p:nvPr>
        </p:nvSpPr>
        <p:spPr>
          <a:xfrm>
            <a:off x="2376699" y="2858475"/>
            <a:ext cx="18066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5" name="Google Shape;1295;p30"/>
          <p:cNvSpPr txBox="1"/>
          <p:nvPr>
            <p:ph idx="13" type="subTitle"/>
          </p:nvPr>
        </p:nvSpPr>
        <p:spPr>
          <a:xfrm>
            <a:off x="2376705" y="3322925"/>
            <a:ext cx="18066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96" name="Google Shape;12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1762901" y="3752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7" name="Google Shape;1297;p30"/>
          <p:cNvGrpSpPr/>
          <p:nvPr/>
        </p:nvGrpSpPr>
        <p:grpSpPr>
          <a:xfrm flipH="1" rot="10800000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298" name="Google Shape;1298;p30"/>
            <p:cNvSpPr/>
            <p:nvPr/>
          </p:nvSpPr>
          <p:spPr>
            <a:xfrm>
              <a:off x="435041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0" name="Google Shape;1300;p30"/>
          <p:cNvGrpSpPr/>
          <p:nvPr/>
        </p:nvGrpSpPr>
        <p:grpSpPr>
          <a:xfrm flipH="1" rot="10800000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301" name="Google Shape;1301;p30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30"/>
          <p:cNvGrpSpPr/>
          <p:nvPr/>
        </p:nvGrpSpPr>
        <p:grpSpPr>
          <a:xfrm>
            <a:off x="8013814" y="-799203"/>
            <a:ext cx="2019176" cy="2019176"/>
            <a:chOff x="1943325" y="-220375"/>
            <a:chExt cx="1298672" cy="1298672"/>
          </a:xfrm>
        </p:grpSpPr>
        <p:sp>
          <p:nvSpPr>
            <p:cNvPr id="1306" name="Google Shape;1306;p30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7743940" y="3454070"/>
            <a:ext cx="1965289" cy="517060"/>
            <a:chOff x="3539975" y="3523525"/>
            <a:chExt cx="745925" cy="196250"/>
          </a:xfrm>
        </p:grpSpPr>
        <p:sp>
          <p:nvSpPr>
            <p:cNvPr id="1355" name="Google Shape;1355;p30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4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"/>
          <p:cNvSpPr txBox="1"/>
          <p:nvPr>
            <p:ph idx="1" type="body"/>
          </p:nvPr>
        </p:nvSpPr>
        <p:spPr>
          <a:xfrm>
            <a:off x="715550" y="1152475"/>
            <a:ext cx="77130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4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174" name="Google Shape;174;p4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175" name="Google Shape;175;p4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" name="Google Shape;177;p4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178" name="Google Shape;178;p4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2"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" name="Google Shape;1372;p31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31"/>
          <p:cNvSpPr txBox="1"/>
          <p:nvPr>
            <p:ph idx="1" type="subTitle"/>
          </p:nvPr>
        </p:nvSpPr>
        <p:spPr>
          <a:xfrm>
            <a:off x="3438593" y="1489025"/>
            <a:ext cx="2266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4" name="Google Shape;1374;p31"/>
          <p:cNvSpPr txBox="1"/>
          <p:nvPr>
            <p:ph idx="2" type="subTitle"/>
          </p:nvPr>
        </p:nvSpPr>
        <p:spPr>
          <a:xfrm>
            <a:off x="3438584" y="1953475"/>
            <a:ext cx="2266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5" name="Google Shape;1375;p31"/>
          <p:cNvSpPr txBox="1"/>
          <p:nvPr>
            <p:ph idx="3" type="subTitle"/>
          </p:nvPr>
        </p:nvSpPr>
        <p:spPr>
          <a:xfrm>
            <a:off x="5905480" y="1489025"/>
            <a:ext cx="2266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6" name="Google Shape;1376;p31"/>
          <p:cNvSpPr txBox="1"/>
          <p:nvPr>
            <p:ph idx="4" type="subTitle"/>
          </p:nvPr>
        </p:nvSpPr>
        <p:spPr>
          <a:xfrm>
            <a:off x="5905472" y="1953475"/>
            <a:ext cx="2266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7" name="Google Shape;1377;p31"/>
          <p:cNvSpPr txBox="1"/>
          <p:nvPr>
            <p:ph idx="5" type="subTitle"/>
          </p:nvPr>
        </p:nvSpPr>
        <p:spPr>
          <a:xfrm>
            <a:off x="971706" y="1489025"/>
            <a:ext cx="2266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8" name="Google Shape;1378;p31"/>
          <p:cNvSpPr txBox="1"/>
          <p:nvPr>
            <p:ph idx="6" type="subTitle"/>
          </p:nvPr>
        </p:nvSpPr>
        <p:spPr>
          <a:xfrm>
            <a:off x="971697" y="1953475"/>
            <a:ext cx="2266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9" name="Google Shape;1379;p31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380" name="Google Shape;1380;p31"/>
          <p:cNvSpPr txBox="1"/>
          <p:nvPr>
            <p:ph idx="7" type="subTitle"/>
          </p:nvPr>
        </p:nvSpPr>
        <p:spPr>
          <a:xfrm>
            <a:off x="3438616" y="2934675"/>
            <a:ext cx="2266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1" name="Google Shape;1381;p31"/>
          <p:cNvSpPr txBox="1"/>
          <p:nvPr>
            <p:ph idx="8" type="subTitle"/>
          </p:nvPr>
        </p:nvSpPr>
        <p:spPr>
          <a:xfrm>
            <a:off x="3438607" y="3399125"/>
            <a:ext cx="2266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2" name="Google Shape;1382;p31"/>
          <p:cNvSpPr txBox="1"/>
          <p:nvPr>
            <p:ph idx="9" type="subTitle"/>
          </p:nvPr>
        </p:nvSpPr>
        <p:spPr>
          <a:xfrm>
            <a:off x="5905503" y="2934675"/>
            <a:ext cx="2266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3" name="Google Shape;1383;p31"/>
          <p:cNvSpPr txBox="1"/>
          <p:nvPr>
            <p:ph idx="13" type="subTitle"/>
          </p:nvPr>
        </p:nvSpPr>
        <p:spPr>
          <a:xfrm>
            <a:off x="5905495" y="3399125"/>
            <a:ext cx="2266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4" name="Google Shape;1384;p31"/>
          <p:cNvSpPr txBox="1"/>
          <p:nvPr>
            <p:ph idx="14" type="subTitle"/>
          </p:nvPr>
        </p:nvSpPr>
        <p:spPr>
          <a:xfrm>
            <a:off x="971729" y="2934675"/>
            <a:ext cx="2266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5" name="Google Shape;1385;p31"/>
          <p:cNvSpPr txBox="1"/>
          <p:nvPr>
            <p:ph idx="15" type="subTitle"/>
          </p:nvPr>
        </p:nvSpPr>
        <p:spPr>
          <a:xfrm>
            <a:off x="971720" y="3399125"/>
            <a:ext cx="2266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86" name="Google Shape;13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7" name="Google Shape;1387;p31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388" name="Google Shape;1388;p31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0" name="Google Shape;1390;p31"/>
          <p:cNvGrpSpPr/>
          <p:nvPr/>
        </p:nvGrpSpPr>
        <p:grpSpPr>
          <a:xfrm>
            <a:off x="357713" y="1058175"/>
            <a:ext cx="357454" cy="956304"/>
            <a:chOff x="357713" y="600975"/>
            <a:chExt cx="357454" cy="956304"/>
          </a:xfrm>
        </p:grpSpPr>
        <p:sp>
          <p:nvSpPr>
            <p:cNvPr id="1391" name="Google Shape;1391;p31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5" name="Google Shape;1395;p31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396" name="Google Shape;1396;p31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2" name="Google Shape;1412;p31"/>
          <p:cNvSpPr/>
          <p:nvPr/>
        </p:nvSpPr>
        <p:spPr>
          <a:xfrm>
            <a:off x="258688" y="263883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4" name="Google Shape;1414;p32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5" name="Google Shape;1415;p32"/>
          <p:cNvSpPr txBox="1"/>
          <p:nvPr>
            <p:ph type="title"/>
          </p:nvPr>
        </p:nvSpPr>
        <p:spPr>
          <a:xfrm>
            <a:off x="5880200" y="1545007"/>
            <a:ext cx="25482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416" name="Google Shape;1416;p32"/>
          <p:cNvSpPr txBox="1"/>
          <p:nvPr>
            <p:ph idx="1" type="subTitle"/>
          </p:nvPr>
        </p:nvSpPr>
        <p:spPr>
          <a:xfrm>
            <a:off x="4572000" y="2466700"/>
            <a:ext cx="3856200" cy="12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17" name="Google Shape;14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026" y="-1108430"/>
            <a:ext cx="2733675" cy="28999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8" name="Google Shape;1418;p32"/>
          <p:cNvGrpSpPr/>
          <p:nvPr/>
        </p:nvGrpSpPr>
        <p:grpSpPr>
          <a:xfrm>
            <a:off x="4093457" y="3925450"/>
            <a:ext cx="1039906" cy="679800"/>
            <a:chOff x="4082325" y="3790650"/>
            <a:chExt cx="1039906" cy="679800"/>
          </a:xfrm>
        </p:grpSpPr>
        <p:sp>
          <p:nvSpPr>
            <p:cNvPr id="1419" name="Google Shape;1419;p32"/>
            <p:cNvSpPr/>
            <p:nvPr/>
          </p:nvSpPr>
          <p:spPr>
            <a:xfrm>
              <a:off x="4082325" y="3790650"/>
              <a:ext cx="1039906" cy="94858"/>
            </a:xfrm>
            <a:custGeom>
              <a:rect b="b" l="l" r="r" t="t"/>
              <a:pathLst>
                <a:path extrusionOk="0" fill="none" h="1448" w="15874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4082325" y="4083808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4082325" y="4375657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2" name="Google Shape;1422;p32"/>
          <p:cNvGrpSpPr/>
          <p:nvPr/>
        </p:nvGrpSpPr>
        <p:grpSpPr>
          <a:xfrm>
            <a:off x="7538846" y="4021496"/>
            <a:ext cx="793256" cy="182899"/>
            <a:chOff x="2685575" y="2835950"/>
            <a:chExt cx="433000" cy="99825"/>
          </a:xfrm>
        </p:grpSpPr>
        <p:sp>
          <p:nvSpPr>
            <p:cNvPr id="1423" name="Google Shape;1423;p32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7" name="Google Shape;1427;p32"/>
          <p:cNvGrpSpPr/>
          <p:nvPr/>
        </p:nvGrpSpPr>
        <p:grpSpPr>
          <a:xfrm>
            <a:off x="6492952" y="563770"/>
            <a:ext cx="1965289" cy="517060"/>
            <a:chOff x="3539975" y="3523525"/>
            <a:chExt cx="745925" cy="196250"/>
          </a:xfrm>
        </p:grpSpPr>
        <p:sp>
          <p:nvSpPr>
            <p:cNvPr id="1428" name="Google Shape;1428;p32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4" name="Google Shape;1444;p32"/>
          <p:cNvSpPr/>
          <p:nvPr/>
        </p:nvSpPr>
        <p:spPr>
          <a:xfrm>
            <a:off x="6088025" y="3988210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2"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6" name="Google Shape;1446;p33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Google Shape;1447;p33"/>
          <p:cNvSpPr txBox="1"/>
          <p:nvPr>
            <p:ph type="title"/>
          </p:nvPr>
        </p:nvSpPr>
        <p:spPr>
          <a:xfrm>
            <a:off x="4963975" y="1838875"/>
            <a:ext cx="3396300" cy="371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448" name="Google Shape;1448;p33"/>
          <p:cNvSpPr txBox="1"/>
          <p:nvPr>
            <p:ph idx="1" type="subTitle"/>
          </p:nvPr>
        </p:nvSpPr>
        <p:spPr>
          <a:xfrm>
            <a:off x="4963950" y="2332050"/>
            <a:ext cx="3396300" cy="11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49" name="Google Shape;1449;p33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50" name="Google Shape;1450;p33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3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2" name="Google Shape;1452;p33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453" name="Google Shape;1453;p33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3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7" name="Google Shape;1457;p33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1458" name="Google Shape;1458;p33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2" name="Google Shape;1462;p33"/>
          <p:cNvGrpSpPr/>
          <p:nvPr/>
        </p:nvGrpSpPr>
        <p:grpSpPr>
          <a:xfrm>
            <a:off x="1587414" y="-1495728"/>
            <a:ext cx="2019176" cy="2019176"/>
            <a:chOff x="1943325" y="-220375"/>
            <a:chExt cx="1298672" cy="1298672"/>
          </a:xfrm>
        </p:grpSpPr>
        <p:sp>
          <p:nvSpPr>
            <p:cNvPr id="1463" name="Google Shape;1463;p33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3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3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3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3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3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3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3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3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3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3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3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3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3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3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3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3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3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3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3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3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3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3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3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3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3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3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3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3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3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3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3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3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3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3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3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3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3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3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3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3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3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3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3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3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1" name="Google Shape;1511;p33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1512" name="Google Shape;1512;p33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3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3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3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3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3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3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3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3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3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3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3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3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3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3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3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8" name="Google Shape;1528;p33"/>
          <p:cNvSpPr/>
          <p:nvPr/>
        </p:nvSpPr>
        <p:spPr>
          <a:xfrm rot="-5400000">
            <a:off x="6334322" y="3355675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chemeClr val="lt1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33"/>
          <p:cNvSpPr/>
          <p:nvPr/>
        </p:nvSpPr>
        <p:spPr>
          <a:xfrm>
            <a:off x="4572000" y="4050960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0" name="Google Shape;15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914" y="-963850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1" name="Google Shape;1531;p33"/>
          <p:cNvGrpSpPr/>
          <p:nvPr/>
        </p:nvGrpSpPr>
        <p:grpSpPr>
          <a:xfrm rot="10800000">
            <a:off x="-1284662" y="4546071"/>
            <a:ext cx="3952129" cy="3175881"/>
            <a:chOff x="5256209" y="-1994879"/>
            <a:chExt cx="3952129" cy="3175881"/>
          </a:xfrm>
        </p:grpSpPr>
        <p:sp>
          <p:nvSpPr>
            <p:cNvPr id="1532" name="Google Shape;1532;p33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3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2_1"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5" name="Google Shape;1535;p34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6" name="Google Shape;1536;p34"/>
          <p:cNvSpPr txBox="1"/>
          <p:nvPr>
            <p:ph type="title"/>
          </p:nvPr>
        </p:nvSpPr>
        <p:spPr>
          <a:xfrm>
            <a:off x="783900" y="1838875"/>
            <a:ext cx="3396000" cy="371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537" name="Google Shape;1537;p34"/>
          <p:cNvSpPr txBox="1"/>
          <p:nvPr>
            <p:ph idx="1" type="subTitle"/>
          </p:nvPr>
        </p:nvSpPr>
        <p:spPr>
          <a:xfrm>
            <a:off x="784010" y="2332050"/>
            <a:ext cx="3396000" cy="11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38" name="Google Shape;1538;p34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 flipH="1" rot="10800000">
            <a:off x="-731476" y="-1253478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9" name="Google Shape;1539;p34"/>
          <p:cNvGrpSpPr/>
          <p:nvPr/>
        </p:nvGrpSpPr>
        <p:grpSpPr>
          <a:xfrm flipH="1" rot="10800000">
            <a:off x="391864" y="1215484"/>
            <a:ext cx="289170" cy="284718"/>
            <a:chOff x="426000" y="3302025"/>
            <a:chExt cx="220875" cy="217475"/>
          </a:xfrm>
        </p:grpSpPr>
        <p:sp>
          <p:nvSpPr>
            <p:cNvPr id="1540" name="Google Shape;1540;p34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2" name="Google Shape;1542;p34"/>
          <p:cNvGrpSpPr/>
          <p:nvPr/>
        </p:nvGrpSpPr>
        <p:grpSpPr>
          <a:xfrm flipH="1" rot="10800000">
            <a:off x="357713" y="3564393"/>
            <a:ext cx="357454" cy="956304"/>
            <a:chOff x="357713" y="600975"/>
            <a:chExt cx="357454" cy="956304"/>
          </a:xfrm>
        </p:grpSpPr>
        <p:sp>
          <p:nvSpPr>
            <p:cNvPr id="1543" name="Google Shape;1543;p34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7" name="Google Shape;1547;p34"/>
          <p:cNvGrpSpPr/>
          <p:nvPr/>
        </p:nvGrpSpPr>
        <p:grpSpPr>
          <a:xfrm flipH="1" rot="10800000">
            <a:off x="5258308" y="4520702"/>
            <a:ext cx="793256" cy="182899"/>
            <a:chOff x="2685575" y="2835950"/>
            <a:chExt cx="433000" cy="99825"/>
          </a:xfrm>
        </p:grpSpPr>
        <p:sp>
          <p:nvSpPr>
            <p:cNvPr id="1548" name="Google Shape;1548;p34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2" name="Google Shape;1552;p34"/>
          <p:cNvGrpSpPr/>
          <p:nvPr/>
        </p:nvGrpSpPr>
        <p:grpSpPr>
          <a:xfrm flipH="1" rot="10800000">
            <a:off x="1363114" y="3961574"/>
            <a:ext cx="2019176" cy="2019176"/>
            <a:chOff x="1943325" y="-220375"/>
            <a:chExt cx="1298672" cy="1298672"/>
          </a:xfrm>
        </p:grpSpPr>
        <p:sp>
          <p:nvSpPr>
            <p:cNvPr id="1553" name="Google Shape;1553;p34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4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4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4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4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1" name="Google Shape;1601;p34"/>
          <p:cNvGrpSpPr/>
          <p:nvPr/>
        </p:nvGrpSpPr>
        <p:grpSpPr>
          <a:xfrm flipH="1" rot="10800000">
            <a:off x="8366565" y="1480192"/>
            <a:ext cx="1965289" cy="517060"/>
            <a:chOff x="3539975" y="3523525"/>
            <a:chExt cx="745925" cy="196250"/>
          </a:xfrm>
        </p:grpSpPr>
        <p:sp>
          <p:nvSpPr>
            <p:cNvPr id="1602" name="Google Shape;1602;p34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4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4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8" name="Google Shape;1618;p34"/>
          <p:cNvSpPr/>
          <p:nvPr/>
        </p:nvSpPr>
        <p:spPr>
          <a:xfrm flipH="1" rot="10800000">
            <a:off x="3819050" y="3824417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2_1_1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0" name="Google Shape;1620;p35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1" name="Google Shape;1621;p35"/>
          <p:cNvSpPr txBox="1"/>
          <p:nvPr>
            <p:ph type="title"/>
          </p:nvPr>
        </p:nvSpPr>
        <p:spPr>
          <a:xfrm>
            <a:off x="713750" y="1225788"/>
            <a:ext cx="3367200" cy="1726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622" name="Google Shape;1622;p35"/>
          <p:cNvSpPr txBox="1"/>
          <p:nvPr>
            <p:ph idx="1" type="subTitle"/>
          </p:nvPr>
        </p:nvSpPr>
        <p:spPr>
          <a:xfrm>
            <a:off x="713875" y="3105588"/>
            <a:ext cx="3856500" cy="9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23" name="Google Shape;1623;p35"/>
          <p:cNvGrpSpPr/>
          <p:nvPr/>
        </p:nvGrpSpPr>
        <p:grpSpPr>
          <a:xfrm flipH="1">
            <a:off x="-495776" y="4383620"/>
            <a:ext cx="1965289" cy="517060"/>
            <a:chOff x="3539975" y="3523525"/>
            <a:chExt cx="745925" cy="196250"/>
          </a:xfrm>
        </p:grpSpPr>
        <p:sp>
          <p:nvSpPr>
            <p:cNvPr id="1624" name="Google Shape;1624;p35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5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5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5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5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5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5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5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5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5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5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5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5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5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5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5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40" name="Google Shape;16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936799" y="-1543012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2_1_1_1"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2" name="Google Shape;1642;p36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3" name="Google Shape;1643;p36"/>
          <p:cNvSpPr txBox="1"/>
          <p:nvPr>
            <p:ph idx="1" type="subTitle"/>
          </p:nvPr>
        </p:nvSpPr>
        <p:spPr>
          <a:xfrm>
            <a:off x="5071875" y="2238850"/>
            <a:ext cx="3288300" cy="11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4" name="Google Shape;1644;p36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1645" name="Google Shape;1645;p36"/>
          <p:cNvGrpSpPr/>
          <p:nvPr/>
        </p:nvGrpSpPr>
        <p:grpSpPr>
          <a:xfrm flipH="1" rot="10800000">
            <a:off x="391864" y="1596484"/>
            <a:ext cx="289170" cy="284718"/>
            <a:chOff x="426000" y="3302025"/>
            <a:chExt cx="220875" cy="217475"/>
          </a:xfrm>
        </p:grpSpPr>
        <p:sp>
          <p:nvSpPr>
            <p:cNvPr id="1646" name="Google Shape;1646;p36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6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8" name="Google Shape;1648;p36"/>
          <p:cNvGrpSpPr/>
          <p:nvPr/>
        </p:nvGrpSpPr>
        <p:grpSpPr>
          <a:xfrm flipH="1" rot="10800000">
            <a:off x="357713" y="3564393"/>
            <a:ext cx="357454" cy="956304"/>
            <a:chOff x="357713" y="600975"/>
            <a:chExt cx="357454" cy="956304"/>
          </a:xfrm>
        </p:grpSpPr>
        <p:sp>
          <p:nvSpPr>
            <p:cNvPr id="1649" name="Google Shape;1649;p36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6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6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3" name="Google Shape;1653;p36"/>
          <p:cNvGrpSpPr/>
          <p:nvPr/>
        </p:nvGrpSpPr>
        <p:grpSpPr>
          <a:xfrm flipH="1" rot="10800000">
            <a:off x="2065283" y="4732777"/>
            <a:ext cx="793256" cy="182899"/>
            <a:chOff x="2685575" y="2835950"/>
            <a:chExt cx="433000" cy="99825"/>
          </a:xfrm>
        </p:grpSpPr>
        <p:sp>
          <p:nvSpPr>
            <p:cNvPr id="1654" name="Google Shape;1654;p36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6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6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8" name="Google Shape;1658;p36"/>
          <p:cNvGrpSpPr/>
          <p:nvPr/>
        </p:nvGrpSpPr>
        <p:grpSpPr>
          <a:xfrm flipH="1" rot="10800000">
            <a:off x="4571989" y="4152949"/>
            <a:ext cx="2019176" cy="2019176"/>
            <a:chOff x="1943325" y="-220375"/>
            <a:chExt cx="1298672" cy="1298672"/>
          </a:xfrm>
        </p:grpSpPr>
        <p:sp>
          <p:nvSpPr>
            <p:cNvPr id="1659" name="Google Shape;1659;p36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6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6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6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6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6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6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6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6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6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6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6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6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6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6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6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6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6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6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6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6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6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6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6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6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6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6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6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6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6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6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6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6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6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6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6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6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6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6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6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6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6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6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7" name="Google Shape;1707;p36"/>
          <p:cNvGrpSpPr/>
          <p:nvPr/>
        </p:nvGrpSpPr>
        <p:grpSpPr>
          <a:xfrm flipH="1" rot="10800000">
            <a:off x="7601640" y="490017"/>
            <a:ext cx="1965289" cy="517060"/>
            <a:chOff x="3539975" y="3523525"/>
            <a:chExt cx="745925" cy="196250"/>
          </a:xfrm>
        </p:grpSpPr>
        <p:sp>
          <p:nvSpPr>
            <p:cNvPr id="1708" name="Google Shape;1708;p36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6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6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6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6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6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6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6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6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6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6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6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6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6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6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6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24" name="Google Shape;1724;p36"/>
          <p:cNvPicPr preferRelativeResize="0"/>
          <p:nvPr/>
        </p:nvPicPr>
        <p:blipFill rotWithShape="1">
          <a:blip r:embed="rId3">
            <a:alphaModFix/>
          </a:blip>
          <a:srcRect b="-1770" l="0" r="38199" t="1770"/>
          <a:stretch/>
        </p:blipFill>
        <p:spPr>
          <a:xfrm flipH="1" rot="10800000">
            <a:off x="7676541" y="3065075"/>
            <a:ext cx="6276551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_2_1_1_1_1"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7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7" name="Google Shape;1727;p37"/>
          <p:cNvSpPr txBox="1"/>
          <p:nvPr>
            <p:ph idx="1" type="subTitle"/>
          </p:nvPr>
        </p:nvSpPr>
        <p:spPr>
          <a:xfrm>
            <a:off x="4045548" y="1648529"/>
            <a:ext cx="3867600" cy="20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28" name="Google Shape;1728;p37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729" name="Google Shape;1729;p37"/>
          <p:cNvSpPr txBox="1"/>
          <p:nvPr>
            <p:ph idx="2" type="subTitle"/>
          </p:nvPr>
        </p:nvSpPr>
        <p:spPr>
          <a:xfrm>
            <a:off x="1592525" y="2303425"/>
            <a:ext cx="24531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30" name="Google Shape;1730;p37"/>
          <p:cNvGrpSpPr/>
          <p:nvPr/>
        </p:nvGrpSpPr>
        <p:grpSpPr>
          <a:xfrm>
            <a:off x="8147051" y="2303422"/>
            <a:ext cx="2019176" cy="2019176"/>
            <a:chOff x="1943325" y="-220375"/>
            <a:chExt cx="1298672" cy="1298672"/>
          </a:xfrm>
        </p:grpSpPr>
        <p:sp>
          <p:nvSpPr>
            <p:cNvPr id="1731" name="Google Shape;1731;p37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7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7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7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7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7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7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7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7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7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7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7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7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7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9" name="Google Shape;1779;p37"/>
          <p:cNvGrpSpPr/>
          <p:nvPr/>
        </p:nvGrpSpPr>
        <p:grpSpPr>
          <a:xfrm>
            <a:off x="1571802" y="4088183"/>
            <a:ext cx="1965289" cy="517060"/>
            <a:chOff x="3539975" y="3523525"/>
            <a:chExt cx="745925" cy="196250"/>
          </a:xfrm>
        </p:grpSpPr>
        <p:sp>
          <p:nvSpPr>
            <p:cNvPr id="1780" name="Google Shape;1780;p37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6" name="Google Shape;1796;p37"/>
          <p:cNvGrpSpPr/>
          <p:nvPr/>
        </p:nvGrpSpPr>
        <p:grpSpPr>
          <a:xfrm flipH="1" rot="-5400000">
            <a:off x="-2692775" y="2018671"/>
            <a:ext cx="4000413" cy="3175881"/>
            <a:chOff x="5207925" y="-1994879"/>
            <a:chExt cx="4000413" cy="3175881"/>
          </a:xfrm>
        </p:grpSpPr>
        <p:sp>
          <p:nvSpPr>
            <p:cNvPr id="1797" name="Google Shape;1797;p37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5207925" y="352772"/>
              <a:ext cx="96613" cy="394888"/>
            </a:xfrm>
            <a:custGeom>
              <a:rect b="b" l="l" r="r" t="t"/>
              <a:pathLst>
                <a:path extrusionOk="0" h="8988" w="2199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0" name="Google Shape;1800;p37"/>
          <p:cNvGrpSpPr/>
          <p:nvPr/>
        </p:nvGrpSpPr>
        <p:grpSpPr>
          <a:xfrm>
            <a:off x="5255192" y="4184363"/>
            <a:ext cx="1039906" cy="679800"/>
            <a:chOff x="4082325" y="3790650"/>
            <a:chExt cx="1039906" cy="679800"/>
          </a:xfrm>
        </p:grpSpPr>
        <p:sp>
          <p:nvSpPr>
            <p:cNvPr id="1801" name="Google Shape;1801;p37"/>
            <p:cNvSpPr/>
            <p:nvPr/>
          </p:nvSpPr>
          <p:spPr>
            <a:xfrm>
              <a:off x="4082325" y="3790650"/>
              <a:ext cx="1039906" cy="94858"/>
            </a:xfrm>
            <a:custGeom>
              <a:rect b="b" l="l" r="r" t="t"/>
              <a:pathLst>
                <a:path extrusionOk="0" fill="none" h="1448" w="15874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4082325" y="4083808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4082325" y="4375657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2_2_1_1_1_1_1"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Google Shape;1805;p38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p38"/>
          <p:cNvSpPr txBox="1"/>
          <p:nvPr>
            <p:ph type="title"/>
          </p:nvPr>
        </p:nvSpPr>
        <p:spPr>
          <a:xfrm>
            <a:off x="1825050" y="1909850"/>
            <a:ext cx="54939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1807" name="Google Shape;1807;p38"/>
          <p:cNvGrpSpPr/>
          <p:nvPr/>
        </p:nvGrpSpPr>
        <p:grpSpPr>
          <a:xfrm>
            <a:off x="1364665" y="639534"/>
            <a:ext cx="1965289" cy="517060"/>
            <a:chOff x="3539975" y="3523525"/>
            <a:chExt cx="745925" cy="196250"/>
          </a:xfrm>
        </p:grpSpPr>
        <p:sp>
          <p:nvSpPr>
            <p:cNvPr id="1808" name="Google Shape;1808;p38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24" name="Google Shape;18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01200" y="3499563"/>
            <a:ext cx="7194375" cy="206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5" name="Google Shape;1825;p38"/>
          <p:cNvGrpSpPr/>
          <p:nvPr/>
        </p:nvGrpSpPr>
        <p:grpSpPr>
          <a:xfrm>
            <a:off x="8063763" y="2173397"/>
            <a:ext cx="357454" cy="956304"/>
            <a:chOff x="357713" y="600975"/>
            <a:chExt cx="357454" cy="956304"/>
          </a:xfrm>
        </p:grpSpPr>
        <p:sp>
          <p:nvSpPr>
            <p:cNvPr id="1826" name="Google Shape;1826;p38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0" name="Google Shape;1830;p38"/>
          <p:cNvSpPr/>
          <p:nvPr/>
        </p:nvSpPr>
        <p:spPr>
          <a:xfrm flipH="1">
            <a:off x="4294245" y="620913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1" name="Google Shape;1831;p38"/>
          <p:cNvGrpSpPr/>
          <p:nvPr/>
        </p:nvGrpSpPr>
        <p:grpSpPr>
          <a:xfrm rot="-5400000">
            <a:off x="-2779003" y="-1736891"/>
            <a:ext cx="3952129" cy="3175881"/>
            <a:chOff x="5256209" y="-1994879"/>
            <a:chExt cx="3952129" cy="3175881"/>
          </a:xfrm>
        </p:grpSpPr>
        <p:sp>
          <p:nvSpPr>
            <p:cNvPr id="1832" name="Google Shape;1832;p38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4" name="Google Shape;1834;p38"/>
          <p:cNvSpPr txBox="1"/>
          <p:nvPr>
            <p:ph idx="1" type="subTitle"/>
          </p:nvPr>
        </p:nvSpPr>
        <p:spPr>
          <a:xfrm>
            <a:off x="1825050" y="2427700"/>
            <a:ext cx="54939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2_2_1_2"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6" name="Google Shape;1836;p39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7" name="Google Shape;1837;p39"/>
          <p:cNvSpPr txBox="1"/>
          <p:nvPr>
            <p:ph type="title"/>
          </p:nvPr>
        </p:nvSpPr>
        <p:spPr>
          <a:xfrm>
            <a:off x="715500" y="1645975"/>
            <a:ext cx="27087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838" name="Google Shape;1838;p39"/>
          <p:cNvSpPr txBox="1"/>
          <p:nvPr>
            <p:ph idx="1" type="subTitle"/>
          </p:nvPr>
        </p:nvSpPr>
        <p:spPr>
          <a:xfrm>
            <a:off x="715500" y="2576346"/>
            <a:ext cx="27087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39" name="Google Shape;1839;p39"/>
          <p:cNvGrpSpPr/>
          <p:nvPr/>
        </p:nvGrpSpPr>
        <p:grpSpPr>
          <a:xfrm flipH="1" rot="-5400000">
            <a:off x="3194861" y="792409"/>
            <a:ext cx="285266" cy="284718"/>
            <a:chOff x="432750" y="3302025"/>
            <a:chExt cx="217894" cy="217475"/>
          </a:xfrm>
        </p:grpSpPr>
        <p:sp>
          <p:nvSpPr>
            <p:cNvPr id="1840" name="Google Shape;1840;p39"/>
            <p:cNvSpPr/>
            <p:nvPr/>
          </p:nvSpPr>
          <p:spPr>
            <a:xfrm>
              <a:off x="436519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9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2" name="Google Shape;1842;p39"/>
          <p:cNvGrpSpPr/>
          <p:nvPr/>
        </p:nvGrpSpPr>
        <p:grpSpPr>
          <a:xfrm flipH="1" rot="10800000">
            <a:off x="357713" y="3647479"/>
            <a:ext cx="357454" cy="956304"/>
            <a:chOff x="357713" y="600975"/>
            <a:chExt cx="357454" cy="956304"/>
          </a:xfrm>
        </p:grpSpPr>
        <p:sp>
          <p:nvSpPr>
            <p:cNvPr id="1843" name="Google Shape;1843;p39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9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9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9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7" name="Google Shape;1847;p39"/>
          <p:cNvGrpSpPr/>
          <p:nvPr/>
        </p:nvGrpSpPr>
        <p:grpSpPr>
          <a:xfrm flipH="1" rot="10800000">
            <a:off x="4175371" y="4700177"/>
            <a:ext cx="793256" cy="182899"/>
            <a:chOff x="2685575" y="2835950"/>
            <a:chExt cx="433000" cy="99825"/>
          </a:xfrm>
        </p:grpSpPr>
        <p:sp>
          <p:nvSpPr>
            <p:cNvPr id="1848" name="Google Shape;1848;p39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9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9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9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2" name="Google Shape;1852;p39"/>
          <p:cNvGrpSpPr/>
          <p:nvPr/>
        </p:nvGrpSpPr>
        <p:grpSpPr>
          <a:xfrm flipH="1" rot="10800000">
            <a:off x="-736135" y="676229"/>
            <a:ext cx="1965289" cy="517060"/>
            <a:chOff x="3539975" y="3523525"/>
            <a:chExt cx="745925" cy="196250"/>
          </a:xfrm>
        </p:grpSpPr>
        <p:sp>
          <p:nvSpPr>
            <p:cNvPr id="1853" name="Google Shape;1853;p39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9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9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9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9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9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9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9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9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9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9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9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9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9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9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9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9" name="Google Shape;1869;p39"/>
          <p:cNvSpPr/>
          <p:nvPr/>
        </p:nvSpPr>
        <p:spPr>
          <a:xfrm flipH="1" rot="-5400000">
            <a:off x="1697102" y="657619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0" name="Google Shape;1870;p39"/>
          <p:cNvGrpSpPr/>
          <p:nvPr/>
        </p:nvGrpSpPr>
        <p:grpSpPr>
          <a:xfrm flipH="1" rot="10800000">
            <a:off x="8126152" y="382099"/>
            <a:ext cx="2019176" cy="2019176"/>
            <a:chOff x="1943325" y="-220375"/>
            <a:chExt cx="1298672" cy="1298672"/>
          </a:xfrm>
        </p:grpSpPr>
        <p:sp>
          <p:nvSpPr>
            <p:cNvPr id="1871" name="Google Shape;1871;p39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9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9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9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9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9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9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9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9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9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9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9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9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9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9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9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9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9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9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9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9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9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9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9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9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9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9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9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9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9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9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9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9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9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9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9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9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9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9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9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9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9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9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9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9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9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9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9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9" name="Google Shape;1919;p39"/>
          <p:cNvGrpSpPr/>
          <p:nvPr/>
        </p:nvGrpSpPr>
        <p:grpSpPr>
          <a:xfrm flipH="1" rot="10800000">
            <a:off x="6557650" y="4369421"/>
            <a:ext cx="4000413" cy="3175881"/>
            <a:chOff x="5207925" y="-1994879"/>
            <a:chExt cx="4000413" cy="3175881"/>
          </a:xfrm>
        </p:grpSpPr>
        <p:sp>
          <p:nvSpPr>
            <p:cNvPr id="1920" name="Google Shape;1920;p39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9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9"/>
            <p:cNvSpPr/>
            <p:nvPr/>
          </p:nvSpPr>
          <p:spPr>
            <a:xfrm>
              <a:off x="5207925" y="352772"/>
              <a:ext cx="96613" cy="394888"/>
            </a:xfrm>
            <a:custGeom>
              <a:rect b="b" l="l" r="r" t="t"/>
              <a:pathLst>
                <a:path extrusionOk="0" h="8988" w="2199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2_1_1_1"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4" name="Google Shape;1924;p40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5" name="Google Shape;1925;p40"/>
          <p:cNvSpPr txBox="1"/>
          <p:nvPr>
            <p:ph type="title"/>
          </p:nvPr>
        </p:nvSpPr>
        <p:spPr>
          <a:xfrm>
            <a:off x="6119944" y="1739251"/>
            <a:ext cx="23088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926" name="Google Shape;1926;p40"/>
          <p:cNvSpPr txBox="1"/>
          <p:nvPr>
            <p:ph idx="1" type="subTitle"/>
          </p:nvPr>
        </p:nvSpPr>
        <p:spPr>
          <a:xfrm>
            <a:off x="6119925" y="2841000"/>
            <a:ext cx="23088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27" name="Google Shape;1927;p40"/>
          <p:cNvGrpSpPr/>
          <p:nvPr/>
        </p:nvGrpSpPr>
        <p:grpSpPr>
          <a:xfrm flipH="1" rot="10800000">
            <a:off x="628764" y="4605178"/>
            <a:ext cx="2019176" cy="2019176"/>
            <a:chOff x="1943325" y="-220375"/>
            <a:chExt cx="1298672" cy="1298672"/>
          </a:xfrm>
        </p:grpSpPr>
        <p:sp>
          <p:nvSpPr>
            <p:cNvPr id="1928" name="Google Shape;1928;p40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40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40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40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40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40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40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40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40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40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40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40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40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40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40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40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40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40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40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40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40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40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40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40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40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40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40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40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40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40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40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40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40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40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40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40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40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40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40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40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40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40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40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40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40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40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40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40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6" name="Google Shape;1976;p40"/>
          <p:cNvGrpSpPr/>
          <p:nvPr/>
        </p:nvGrpSpPr>
        <p:grpSpPr>
          <a:xfrm flipH="1" rot="10800000">
            <a:off x="6387690" y="3917547"/>
            <a:ext cx="1965289" cy="517060"/>
            <a:chOff x="3539975" y="3523525"/>
            <a:chExt cx="745925" cy="196250"/>
          </a:xfrm>
        </p:grpSpPr>
        <p:sp>
          <p:nvSpPr>
            <p:cNvPr id="1977" name="Google Shape;1977;p40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40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40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93" name="Google Shape;1993;p40"/>
          <p:cNvPicPr preferRelativeResize="0"/>
          <p:nvPr/>
        </p:nvPicPr>
        <p:blipFill rotWithShape="1">
          <a:blip r:embed="rId3">
            <a:alphaModFix/>
          </a:blip>
          <a:srcRect b="-1770" l="0" r="4580" t="1770"/>
          <a:stretch/>
        </p:blipFill>
        <p:spPr>
          <a:xfrm>
            <a:off x="-319850" y="-1224475"/>
            <a:ext cx="9691050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4" name="Google Shape;1994;p40"/>
          <p:cNvGrpSpPr/>
          <p:nvPr/>
        </p:nvGrpSpPr>
        <p:grpSpPr>
          <a:xfrm flipH="1" rot="5400000">
            <a:off x="1693743" y="359223"/>
            <a:ext cx="357454" cy="956304"/>
            <a:chOff x="357713" y="600975"/>
            <a:chExt cx="357454" cy="956304"/>
          </a:xfrm>
        </p:grpSpPr>
        <p:sp>
          <p:nvSpPr>
            <p:cNvPr id="1995" name="Google Shape;1995;p40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5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5"/>
          <p:cNvSpPr txBox="1"/>
          <p:nvPr>
            <p:ph idx="1" type="subTitle"/>
          </p:nvPr>
        </p:nvSpPr>
        <p:spPr>
          <a:xfrm>
            <a:off x="4981770" y="2451554"/>
            <a:ext cx="2281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5"/>
          <p:cNvSpPr txBox="1"/>
          <p:nvPr>
            <p:ph idx="2" type="subTitle"/>
          </p:nvPr>
        </p:nvSpPr>
        <p:spPr>
          <a:xfrm>
            <a:off x="4981771" y="2964124"/>
            <a:ext cx="22818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5"/>
          <p:cNvSpPr txBox="1"/>
          <p:nvPr>
            <p:ph idx="3" type="subTitle"/>
          </p:nvPr>
        </p:nvSpPr>
        <p:spPr>
          <a:xfrm>
            <a:off x="1880430" y="2451554"/>
            <a:ext cx="2281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5"/>
          <p:cNvSpPr txBox="1"/>
          <p:nvPr>
            <p:ph idx="4" type="subTitle"/>
          </p:nvPr>
        </p:nvSpPr>
        <p:spPr>
          <a:xfrm>
            <a:off x="1880425" y="2964124"/>
            <a:ext cx="22818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pic>
        <p:nvPicPr>
          <p:cNvPr id="189" name="Google Shape;18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384751" y="373530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5"/>
          <p:cNvGrpSpPr/>
          <p:nvPr/>
        </p:nvGrpSpPr>
        <p:grpSpPr>
          <a:xfrm flipH="1" rot="10800000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91" name="Google Shape;191;p5"/>
            <p:cNvSpPr/>
            <p:nvPr/>
          </p:nvSpPr>
          <p:spPr>
            <a:xfrm>
              <a:off x="435041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5"/>
          <p:cNvGrpSpPr/>
          <p:nvPr/>
        </p:nvGrpSpPr>
        <p:grpSpPr>
          <a:xfrm flipH="1" rot="10800000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94" name="Google Shape;194;p5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5"/>
          <p:cNvGrpSpPr/>
          <p:nvPr/>
        </p:nvGrpSpPr>
        <p:grpSpPr>
          <a:xfrm>
            <a:off x="8013814" y="-799203"/>
            <a:ext cx="2019176" cy="2019176"/>
            <a:chOff x="1943325" y="-220375"/>
            <a:chExt cx="1298672" cy="1298672"/>
          </a:xfrm>
        </p:grpSpPr>
        <p:sp>
          <p:nvSpPr>
            <p:cNvPr id="199" name="Google Shape;199;p5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5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" name="Google Shape;248;p5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_1"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0" name="Google Shape;2000;p41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1" name="Google Shape;2001;p41"/>
          <p:cNvSpPr txBox="1"/>
          <p:nvPr>
            <p:ph type="title"/>
          </p:nvPr>
        </p:nvSpPr>
        <p:spPr>
          <a:xfrm>
            <a:off x="2185650" y="3095408"/>
            <a:ext cx="47727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10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002" name="Google Shape;2002;p41"/>
          <p:cNvSpPr txBox="1"/>
          <p:nvPr>
            <p:ph idx="1" type="subTitle"/>
          </p:nvPr>
        </p:nvSpPr>
        <p:spPr>
          <a:xfrm>
            <a:off x="1226850" y="1453218"/>
            <a:ext cx="6690300" cy="15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03" name="Google Shape;2003;p41"/>
          <p:cNvGrpSpPr/>
          <p:nvPr/>
        </p:nvGrpSpPr>
        <p:grpSpPr>
          <a:xfrm flipH="1" rot="-5400000">
            <a:off x="3352827" y="574632"/>
            <a:ext cx="289170" cy="284718"/>
            <a:chOff x="426000" y="3302025"/>
            <a:chExt cx="220875" cy="217475"/>
          </a:xfrm>
        </p:grpSpPr>
        <p:sp>
          <p:nvSpPr>
            <p:cNvPr id="2004" name="Google Shape;2004;p41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41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6" name="Google Shape;2006;p41"/>
          <p:cNvGrpSpPr/>
          <p:nvPr/>
        </p:nvGrpSpPr>
        <p:grpSpPr>
          <a:xfrm flipH="1" rot="-5400000">
            <a:off x="1014983" y="238830"/>
            <a:ext cx="357454" cy="956304"/>
            <a:chOff x="357713" y="600975"/>
            <a:chExt cx="357454" cy="956304"/>
          </a:xfrm>
        </p:grpSpPr>
        <p:sp>
          <p:nvSpPr>
            <p:cNvPr id="2007" name="Google Shape;2007;p41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41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41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41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1" name="Google Shape;2011;p41"/>
          <p:cNvGrpSpPr/>
          <p:nvPr/>
        </p:nvGrpSpPr>
        <p:grpSpPr>
          <a:xfrm>
            <a:off x="7917151" y="2136847"/>
            <a:ext cx="2019176" cy="2019176"/>
            <a:chOff x="1943325" y="-220375"/>
            <a:chExt cx="1298672" cy="1298672"/>
          </a:xfrm>
        </p:grpSpPr>
        <p:sp>
          <p:nvSpPr>
            <p:cNvPr id="2012" name="Google Shape;2012;p41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41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41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41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41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41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41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41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41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41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41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41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41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41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41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41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41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41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41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41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41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41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41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41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41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41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41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41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41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41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41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41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41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41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41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41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41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41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0" name="Google Shape;2060;p41"/>
          <p:cNvGrpSpPr/>
          <p:nvPr/>
        </p:nvGrpSpPr>
        <p:grpSpPr>
          <a:xfrm>
            <a:off x="1020340" y="4088183"/>
            <a:ext cx="1965289" cy="517060"/>
            <a:chOff x="3539975" y="3523525"/>
            <a:chExt cx="745925" cy="196250"/>
          </a:xfrm>
        </p:grpSpPr>
        <p:sp>
          <p:nvSpPr>
            <p:cNvPr id="2061" name="Google Shape;2061;p41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41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41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41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41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41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41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41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41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41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41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41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41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41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41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41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2077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" name="Google Shape;2078;p42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9" name="Google Shape;2079;p42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2080" name="Google Shape;2080;p42"/>
          <p:cNvGrpSpPr/>
          <p:nvPr/>
        </p:nvGrpSpPr>
        <p:grpSpPr>
          <a:xfrm>
            <a:off x="391864" y="4555820"/>
            <a:ext cx="289170" cy="284718"/>
            <a:chOff x="426000" y="3302025"/>
            <a:chExt cx="220875" cy="217475"/>
          </a:xfrm>
        </p:grpSpPr>
        <p:sp>
          <p:nvSpPr>
            <p:cNvPr id="2081" name="Google Shape;2081;p42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42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3" name="Google Shape;2083;p42"/>
          <p:cNvGrpSpPr/>
          <p:nvPr/>
        </p:nvGrpSpPr>
        <p:grpSpPr>
          <a:xfrm>
            <a:off x="357713" y="1134375"/>
            <a:ext cx="357454" cy="956304"/>
            <a:chOff x="357713" y="600975"/>
            <a:chExt cx="357454" cy="956304"/>
          </a:xfrm>
        </p:grpSpPr>
        <p:sp>
          <p:nvSpPr>
            <p:cNvPr id="2084" name="Google Shape;2084;p42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42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42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42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8" name="Google Shape;2088;p42"/>
          <p:cNvGrpSpPr/>
          <p:nvPr/>
        </p:nvGrpSpPr>
        <p:grpSpPr>
          <a:xfrm>
            <a:off x="8022690" y="202570"/>
            <a:ext cx="1965289" cy="517060"/>
            <a:chOff x="3539975" y="3523525"/>
            <a:chExt cx="745925" cy="196250"/>
          </a:xfrm>
        </p:grpSpPr>
        <p:sp>
          <p:nvSpPr>
            <p:cNvPr id="2089" name="Google Shape;2089;p42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42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42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42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42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42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42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42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42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42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42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42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42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42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42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42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2105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6" name="Google Shape;2106;p43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7" name="Google Shape;2107;p43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2108" name="Google Shape;2108;p43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109" name="Google Shape;2109;p43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43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1" name="Google Shape;2111;p43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2112" name="Google Shape;2112;p43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43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43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43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6" name="Google Shape;2116;p43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117" name="Google Shape;2117;p43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43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43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43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43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43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43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43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43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43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43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43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43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43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43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43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33" name="Google Shape;213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1">
    <p:spTree>
      <p:nvGrpSpPr>
        <p:cNvPr id="2134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5" name="Google Shape;2135;p44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6" name="Google Shape;2136;p44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2137" name="Google Shape;2137;p44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2138" name="Google Shape;2138;p44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44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0" name="Google Shape;2140;p44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2141" name="Google Shape;2141;p44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44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44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44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5" name="Google Shape;2145;p44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146" name="Google Shape;2146;p44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44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44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44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44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44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44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2" name="Google Shape;2162;p44"/>
          <p:cNvSpPr/>
          <p:nvPr/>
        </p:nvSpPr>
        <p:spPr>
          <a:xfrm>
            <a:off x="715550" y="292513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3" name="Google Shape;21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3_1_1_1"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5" name="Google Shape;2165;p45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6" name="Google Shape;2166;p45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2167" name="Google Shape;2167;p45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168" name="Google Shape;2168;p45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45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0" name="Google Shape;2170;p45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2171" name="Google Shape;2171;p45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45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45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45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5" name="Google Shape;2175;p45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176" name="Google Shape;2176;p45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5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5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5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5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5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45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45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5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45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45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45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45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45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45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3_1_1_1_1"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3" name="Google Shape;2193;p46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4" name="Google Shape;2194;p46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pic>
        <p:nvPicPr>
          <p:cNvPr id="2195" name="Google Shape;21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50349">
            <a:off x="-1128684" y="4246704"/>
            <a:ext cx="93532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6" name="Google Shape;2196;p46"/>
          <p:cNvGrpSpPr/>
          <p:nvPr/>
        </p:nvGrpSpPr>
        <p:grpSpPr>
          <a:xfrm flipH="1">
            <a:off x="435156" y="4236070"/>
            <a:ext cx="289285" cy="284718"/>
            <a:chOff x="419162" y="3302025"/>
            <a:chExt cx="220963" cy="217475"/>
          </a:xfrm>
        </p:grpSpPr>
        <p:sp>
          <p:nvSpPr>
            <p:cNvPr id="2197" name="Google Shape;2197;p46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46"/>
            <p:cNvSpPr/>
            <p:nvPr/>
          </p:nvSpPr>
          <p:spPr>
            <a:xfrm>
              <a:off x="419162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9" name="Google Shape;2199;p46"/>
          <p:cNvGrpSpPr/>
          <p:nvPr/>
        </p:nvGrpSpPr>
        <p:grpSpPr>
          <a:xfrm flipH="1">
            <a:off x="-1328926" y="2418978"/>
            <a:ext cx="1965289" cy="517060"/>
            <a:chOff x="3539975" y="3523525"/>
            <a:chExt cx="745925" cy="196250"/>
          </a:xfrm>
        </p:grpSpPr>
        <p:sp>
          <p:nvSpPr>
            <p:cNvPr id="2200" name="Google Shape;2200;p46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46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46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46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46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46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46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46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46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46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46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46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46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46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46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46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3_1_1_1_1_1">
    <p:spTree>
      <p:nvGrpSpPr>
        <p:cNvPr id="2216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7" name="Google Shape;2217;p47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8" name="Google Shape;2218;p47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2219" name="Google Shape;2219;p47"/>
          <p:cNvGrpSpPr/>
          <p:nvPr/>
        </p:nvGrpSpPr>
        <p:grpSpPr>
          <a:xfrm>
            <a:off x="391864" y="1291684"/>
            <a:ext cx="289170" cy="284718"/>
            <a:chOff x="426000" y="3302025"/>
            <a:chExt cx="220875" cy="217475"/>
          </a:xfrm>
        </p:grpSpPr>
        <p:sp>
          <p:nvSpPr>
            <p:cNvPr id="2220" name="Google Shape;2220;p47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47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2" name="Google Shape;2222;p47"/>
          <p:cNvGrpSpPr/>
          <p:nvPr/>
        </p:nvGrpSpPr>
        <p:grpSpPr>
          <a:xfrm flipH="1" rot="10800000">
            <a:off x="357713" y="3259593"/>
            <a:ext cx="357454" cy="956304"/>
            <a:chOff x="357713" y="600975"/>
            <a:chExt cx="357454" cy="956304"/>
          </a:xfrm>
        </p:grpSpPr>
        <p:sp>
          <p:nvSpPr>
            <p:cNvPr id="2223" name="Google Shape;2223;p47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47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7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47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7" name="Google Shape;2227;p47"/>
          <p:cNvGrpSpPr/>
          <p:nvPr/>
        </p:nvGrpSpPr>
        <p:grpSpPr>
          <a:xfrm flipH="1" rot="10800000">
            <a:off x="5872083" y="4723023"/>
            <a:ext cx="793256" cy="182899"/>
            <a:chOff x="2685575" y="2835950"/>
            <a:chExt cx="433000" cy="99825"/>
          </a:xfrm>
        </p:grpSpPr>
        <p:sp>
          <p:nvSpPr>
            <p:cNvPr id="2228" name="Google Shape;2228;p47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47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47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47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2" name="Google Shape;2232;p47"/>
          <p:cNvGrpSpPr/>
          <p:nvPr/>
        </p:nvGrpSpPr>
        <p:grpSpPr>
          <a:xfrm flipH="1" rot="10800000">
            <a:off x="507239" y="4684974"/>
            <a:ext cx="2019176" cy="2019176"/>
            <a:chOff x="1943325" y="-220375"/>
            <a:chExt cx="1298672" cy="1298672"/>
          </a:xfrm>
        </p:grpSpPr>
        <p:sp>
          <p:nvSpPr>
            <p:cNvPr id="2233" name="Google Shape;2233;p47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47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47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47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47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47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47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47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47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47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47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7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47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47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47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47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47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47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47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47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47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47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47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47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47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47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47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47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47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47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47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47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47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47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47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47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47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47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47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47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47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47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47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47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47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47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47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47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1" name="Google Shape;2281;p47"/>
          <p:cNvGrpSpPr/>
          <p:nvPr/>
        </p:nvGrpSpPr>
        <p:grpSpPr>
          <a:xfrm flipH="1" rot="10800000">
            <a:off x="7907690" y="538242"/>
            <a:ext cx="1965289" cy="517060"/>
            <a:chOff x="3539975" y="3523525"/>
            <a:chExt cx="745925" cy="196250"/>
          </a:xfrm>
        </p:grpSpPr>
        <p:sp>
          <p:nvSpPr>
            <p:cNvPr id="2282" name="Google Shape;2282;p47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47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47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47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47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47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47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47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47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47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47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47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47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47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47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47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3_1_1_1_1_1_1">
    <p:spTree>
      <p:nvGrpSpPr>
        <p:cNvPr id="2298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9" name="Google Shape;2299;p48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0" name="Google Shape;2300;p48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2301" name="Google Shape;2301;p48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302" name="Google Shape;2302;p48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4" name="Google Shape;2304;p48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2305" name="Google Shape;2305;p48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48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48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9" name="Google Shape;2309;p48"/>
          <p:cNvGrpSpPr/>
          <p:nvPr/>
        </p:nvGrpSpPr>
        <p:grpSpPr>
          <a:xfrm>
            <a:off x="391864" y="4378897"/>
            <a:ext cx="2019176" cy="2019176"/>
            <a:chOff x="1943325" y="-220375"/>
            <a:chExt cx="1298672" cy="1298672"/>
          </a:xfrm>
        </p:grpSpPr>
        <p:sp>
          <p:nvSpPr>
            <p:cNvPr id="2310" name="Google Shape;2310;p48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48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48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48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48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48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48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48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48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48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48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48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48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48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48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48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48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48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48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48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48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48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48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48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48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48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48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48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48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48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48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48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48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48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48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48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48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48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48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8" name="Google Shape;2358;p48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359" name="Google Shape;2359;p48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48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48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48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48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48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48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48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48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48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48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48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48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48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48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48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5" name="Google Shape;2375;p48"/>
          <p:cNvSpPr/>
          <p:nvPr/>
        </p:nvSpPr>
        <p:spPr>
          <a:xfrm>
            <a:off x="7796285" y="2758125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chemeClr val="lt1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6" name="Google Shape;2376;p48"/>
          <p:cNvSpPr/>
          <p:nvPr/>
        </p:nvSpPr>
        <p:spPr>
          <a:xfrm>
            <a:off x="715550" y="239173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7" name="Google Shape;237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627" y="-592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3_1_1_1_1_1_1_1"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9" name="Google Shape;2379;p49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0" name="Google Shape;2380;p49"/>
          <p:cNvGrpSpPr/>
          <p:nvPr/>
        </p:nvGrpSpPr>
        <p:grpSpPr>
          <a:xfrm flipH="1" rot="-5400000">
            <a:off x="-2692775" y="2018671"/>
            <a:ext cx="4000413" cy="3175881"/>
            <a:chOff x="5207925" y="-1994879"/>
            <a:chExt cx="4000413" cy="3175881"/>
          </a:xfrm>
        </p:grpSpPr>
        <p:sp>
          <p:nvSpPr>
            <p:cNvPr id="2381" name="Google Shape;2381;p49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49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49"/>
            <p:cNvSpPr/>
            <p:nvPr/>
          </p:nvSpPr>
          <p:spPr>
            <a:xfrm>
              <a:off x="5207925" y="352772"/>
              <a:ext cx="96613" cy="394888"/>
            </a:xfrm>
            <a:custGeom>
              <a:rect b="b" l="l" r="r" t="t"/>
              <a:pathLst>
                <a:path extrusionOk="0" h="8988" w="2199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4" name="Google Shape;2384;p49"/>
          <p:cNvSpPr/>
          <p:nvPr/>
        </p:nvSpPr>
        <p:spPr>
          <a:xfrm>
            <a:off x="8515238" y="3221356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5" name="Google Shape;2385;p49"/>
          <p:cNvGrpSpPr/>
          <p:nvPr/>
        </p:nvGrpSpPr>
        <p:grpSpPr>
          <a:xfrm>
            <a:off x="1664883" y="4680673"/>
            <a:ext cx="793256" cy="182899"/>
            <a:chOff x="2685575" y="2835950"/>
            <a:chExt cx="433000" cy="99825"/>
          </a:xfrm>
        </p:grpSpPr>
        <p:sp>
          <p:nvSpPr>
            <p:cNvPr id="2386" name="Google Shape;2386;p49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49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49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49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0" name="Google Shape;2390;p49"/>
          <p:cNvGrpSpPr/>
          <p:nvPr/>
        </p:nvGrpSpPr>
        <p:grpSpPr>
          <a:xfrm>
            <a:off x="3755452" y="4863578"/>
            <a:ext cx="1965289" cy="517060"/>
            <a:chOff x="3539975" y="3523525"/>
            <a:chExt cx="745925" cy="196250"/>
          </a:xfrm>
        </p:grpSpPr>
        <p:sp>
          <p:nvSpPr>
            <p:cNvPr id="2391" name="Google Shape;2391;p49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49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49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49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49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49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49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49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49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49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49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49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49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49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49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49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7" name="Google Shape;2407;p49"/>
          <p:cNvGrpSpPr/>
          <p:nvPr/>
        </p:nvGrpSpPr>
        <p:grpSpPr>
          <a:xfrm>
            <a:off x="8428555" y="1737712"/>
            <a:ext cx="1039906" cy="679800"/>
            <a:chOff x="4082325" y="3790650"/>
            <a:chExt cx="1039906" cy="679800"/>
          </a:xfrm>
        </p:grpSpPr>
        <p:sp>
          <p:nvSpPr>
            <p:cNvPr id="2408" name="Google Shape;2408;p49"/>
            <p:cNvSpPr/>
            <p:nvPr/>
          </p:nvSpPr>
          <p:spPr>
            <a:xfrm>
              <a:off x="4082325" y="3790650"/>
              <a:ext cx="1039906" cy="94858"/>
            </a:xfrm>
            <a:custGeom>
              <a:rect b="b" l="l" r="r" t="t"/>
              <a:pathLst>
                <a:path extrusionOk="0" fill="none" h="1448" w="15874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49"/>
            <p:cNvSpPr/>
            <p:nvPr/>
          </p:nvSpPr>
          <p:spPr>
            <a:xfrm>
              <a:off x="4082325" y="4083808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49"/>
            <p:cNvSpPr/>
            <p:nvPr/>
          </p:nvSpPr>
          <p:spPr>
            <a:xfrm>
              <a:off x="4082325" y="4375657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1" name="Google Shape;2411;p49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spTree>
      <p:nvGrpSpPr>
        <p:cNvPr id="2412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3" name="Google Shape;2413;p50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4" name="Google Shape;2414;p50"/>
          <p:cNvSpPr txBox="1"/>
          <p:nvPr>
            <p:ph type="title"/>
          </p:nvPr>
        </p:nvSpPr>
        <p:spPr>
          <a:xfrm>
            <a:off x="866150" y="539000"/>
            <a:ext cx="38565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415" name="Google Shape;2415;p50"/>
          <p:cNvSpPr txBox="1"/>
          <p:nvPr>
            <p:ph idx="1" type="subTitle"/>
          </p:nvPr>
        </p:nvSpPr>
        <p:spPr>
          <a:xfrm>
            <a:off x="866275" y="1672187"/>
            <a:ext cx="38565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6" name="Google Shape;2416;p50"/>
          <p:cNvSpPr txBox="1"/>
          <p:nvPr/>
        </p:nvSpPr>
        <p:spPr>
          <a:xfrm>
            <a:off x="872400" y="3715100"/>
            <a:ext cx="324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and includes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and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2417" name="Google Shape;2417;p50"/>
          <p:cNvGrpSpPr/>
          <p:nvPr/>
        </p:nvGrpSpPr>
        <p:grpSpPr>
          <a:xfrm>
            <a:off x="-1416836" y="2858310"/>
            <a:ext cx="2019176" cy="2019176"/>
            <a:chOff x="1943325" y="-220375"/>
            <a:chExt cx="1298672" cy="1298672"/>
          </a:xfrm>
        </p:grpSpPr>
        <p:sp>
          <p:nvSpPr>
            <p:cNvPr id="2418" name="Google Shape;2418;p50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50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50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50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50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50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50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50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50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50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50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50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50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50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50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50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50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50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50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50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50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50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50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50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50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50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50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50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50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50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50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50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50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50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50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50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50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50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50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50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50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50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50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50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50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50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50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50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6" name="Google Shape;2466;p50"/>
          <p:cNvGrpSpPr/>
          <p:nvPr/>
        </p:nvGrpSpPr>
        <p:grpSpPr>
          <a:xfrm rot="-5400000">
            <a:off x="-3038008" y="-1227121"/>
            <a:ext cx="3952129" cy="3175881"/>
            <a:chOff x="5256209" y="-1994879"/>
            <a:chExt cx="3952129" cy="3175881"/>
          </a:xfrm>
        </p:grpSpPr>
        <p:sp>
          <p:nvSpPr>
            <p:cNvPr id="2467" name="Google Shape;2467;p50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50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6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267" name="Google Shape;267;p6"/>
          <p:cNvGrpSpPr/>
          <p:nvPr/>
        </p:nvGrpSpPr>
        <p:grpSpPr>
          <a:xfrm flipH="1">
            <a:off x="-99423" y="4189150"/>
            <a:ext cx="1039906" cy="679800"/>
            <a:chOff x="4082325" y="3790650"/>
            <a:chExt cx="1039906" cy="679800"/>
          </a:xfrm>
        </p:grpSpPr>
        <p:sp>
          <p:nvSpPr>
            <p:cNvPr id="268" name="Google Shape;268;p6"/>
            <p:cNvSpPr/>
            <p:nvPr/>
          </p:nvSpPr>
          <p:spPr>
            <a:xfrm>
              <a:off x="4082325" y="3790650"/>
              <a:ext cx="1039906" cy="94858"/>
            </a:xfrm>
            <a:custGeom>
              <a:rect b="b" l="l" r="r" t="t"/>
              <a:pathLst>
                <a:path extrusionOk="0" fill="none" h="1448" w="15874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4082325" y="4083808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4082325" y="4375657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6"/>
          <p:cNvGrpSpPr/>
          <p:nvPr/>
        </p:nvGrpSpPr>
        <p:grpSpPr>
          <a:xfrm rot="5400000">
            <a:off x="8405096" y="2480296"/>
            <a:ext cx="793256" cy="182899"/>
            <a:chOff x="2685575" y="2835950"/>
            <a:chExt cx="433000" cy="99825"/>
          </a:xfrm>
        </p:grpSpPr>
        <p:sp>
          <p:nvSpPr>
            <p:cNvPr id="272" name="Google Shape;272;p6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6"/>
          <p:cNvGrpSpPr/>
          <p:nvPr/>
        </p:nvGrpSpPr>
        <p:grpSpPr>
          <a:xfrm flipH="1">
            <a:off x="8194575" y="4265345"/>
            <a:ext cx="1965289" cy="517060"/>
            <a:chOff x="3539975" y="3523525"/>
            <a:chExt cx="745925" cy="196250"/>
          </a:xfrm>
        </p:grpSpPr>
        <p:sp>
          <p:nvSpPr>
            <p:cNvPr id="277" name="Google Shape;277;p6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2469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_1">
    <p:spTree>
      <p:nvGrpSpPr>
        <p:cNvPr id="2504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7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7"/>
          <p:cNvSpPr txBox="1"/>
          <p:nvPr>
            <p:ph idx="1" type="body"/>
          </p:nvPr>
        </p:nvSpPr>
        <p:spPr>
          <a:xfrm>
            <a:off x="1221000" y="1512026"/>
            <a:ext cx="67020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6" name="Google Shape;296;p7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pic>
        <p:nvPicPr>
          <p:cNvPr id="297" name="Google Shape;297;p7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>
            <a:off x="-303901" y="383000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7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99" name="Google Shape;299;p7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Google Shape;301;p7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302" name="Google Shape;302;p7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Google Shape;306;p7"/>
          <p:cNvGrpSpPr/>
          <p:nvPr/>
        </p:nvGrpSpPr>
        <p:grpSpPr>
          <a:xfrm>
            <a:off x="8209964" y="1045747"/>
            <a:ext cx="2019176" cy="2019176"/>
            <a:chOff x="1943325" y="-220375"/>
            <a:chExt cx="1298672" cy="1298672"/>
          </a:xfrm>
        </p:grpSpPr>
        <p:sp>
          <p:nvSpPr>
            <p:cNvPr id="307" name="Google Shape;307;p7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7"/>
          <p:cNvGrpSpPr/>
          <p:nvPr/>
        </p:nvGrpSpPr>
        <p:grpSpPr>
          <a:xfrm>
            <a:off x="-1031260" y="2597545"/>
            <a:ext cx="1965289" cy="517060"/>
            <a:chOff x="3539975" y="3523525"/>
            <a:chExt cx="745925" cy="196250"/>
          </a:xfrm>
        </p:grpSpPr>
        <p:sp>
          <p:nvSpPr>
            <p:cNvPr id="356" name="Google Shape;356;p7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7"/>
          <p:cNvSpPr/>
          <p:nvPr/>
        </p:nvSpPr>
        <p:spPr>
          <a:xfrm>
            <a:off x="2947150" y="425843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8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8"/>
          <p:cNvSpPr txBox="1"/>
          <p:nvPr>
            <p:ph type="title"/>
          </p:nvPr>
        </p:nvSpPr>
        <p:spPr>
          <a:xfrm>
            <a:off x="1987800" y="1227877"/>
            <a:ext cx="5168400" cy="26154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76" name="Google Shape;376;p8"/>
          <p:cNvGrpSpPr/>
          <p:nvPr/>
        </p:nvGrpSpPr>
        <p:grpSpPr>
          <a:xfrm rot="-5400000">
            <a:off x="2819427" y="4284163"/>
            <a:ext cx="289170" cy="284718"/>
            <a:chOff x="426000" y="3302025"/>
            <a:chExt cx="220875" cy="217475"/>
          </a:xfrm>
        </p:grpSpPr>
        <p:sp>
          <p:nvSpPr>
            <p:cNvPr id="377" name="Google Shape;377;p8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" name="Google Shape;379;p8"/>
          <p:cNvGrpSpPr/>
          <p:nvPr/>
        </p:nvGrpSpPr>
        <p:grpSpPr>
          <a:xfrm rot="-5400000">
            <a:off x="1014983" y="3948380"/>
            <a:ext cx="357454" cy="956304"/>
            <a:chOff x="357713" y="600975"/>
            <a:chExt cx="357454" cy="956304"/>
          </a:xfrm>
        </p:grpSpPr>
        <p:sp>
          <p:nvSpPr>
            <p:cNvPr id="380" name="Google Shape;380;p8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" name="Google Shape;384;p8"/>
          <p:cNvSpPr/>
          <p:nvPr/>
        </p:nvSpPr>
        <p:spPr>
          <a:xfrm>
            <a:off x="5427233" y="4098668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/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8" name="Google Shape;388;p9"/>
          <p:cNvSpPr txBox="1"/>
          <p:nvPr>
            <p:ph idx="1" type="subTitle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389" name="Google Shape;389;p9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4724908" y="599573"/>
            <a:ext cx="793256" cy="182899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3091076" y="4281547"/>
            <a:ext cx="2019176" cy="2019176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8513377" y="4281545"/>
            <a:ext cx="1965289" cy="517060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1765763" y="533623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0"/>
          <p:cNvSpPr txBox="1"/>
          <p:nvPr>
            <p:ph idx="1" type="body"/>
          </p:nvPr>
        </p:nvSpPr>
        <p:spPr>
          <a:xfrm>
            <a:off x="1096550" y="1135950"/>
            <a:ext cx="44667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</a:lstStyle>
          <a:p/>
        </p:txBody>
      </p:sp>
      <p:grpSp>
        <p:nvGrpSpPr>
          <p:cNvPr id="466" name="Google Shape;466;p10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467" name="Google Shape;467;p10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10"/>
          <p:cNvGrpSpPr/>
          <p:nvPr/>
        </p:nvGrpSpPr>
        <p:grpSpPr>
          <a:xfrm>
            <a:off x="357713" y="1416050"/>
            <a:ext cx="357454" cy="956304"/>
            <a:chOff x="357713" y="600975"/>
            <a:chExt cx="357454" cy="956304"/>
          </a:xfrm>
        </p:grpSpPr>
        <p:sp>
          <p:nvSpPr>
            <p:cNvPr id="470" name="Google Shape;470;p10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10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475" name="Google Shape;475;p10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0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0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0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0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0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3" name="Google Shape;52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7664015" y="1409800"/>
            <a:ext cx="2527511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</p:sldLayoutIdLst>
  <mc:AlternateContent>
    <mc:Choice Requires="p14">
      <p:transition spd="med" p14:dur="600">
        <p:fade thruBlk="1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3.xml"/><Relationship Id="rId4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3.xml"/><Relationship Id="rId4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3.xml"/><Relationship Id="rId4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3.xml"/><Relationship Id="rId4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3.xml"/><Relationship Id="rId4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3.xml"/><Relationship Id="rId4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3.xml"/><Relationship Id="rId4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3.xml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3.xml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slide" Target="/ppt/slides/slide3.xml"/><Relationship Id="rId5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slide" Target="/ppt/slides/slide3.xml"/><Relationship Id="rId5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slide" Target="/ppt/slides/slide3.xml"/><Relationship Id="rId5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3.xml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3.xml"/><Relationship Id="rId4" Type="http://schemas.openxmlformats.org/officeDocument/2006/relationships/image" Target="../media/image16.png"/><Relationship Id="rId5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3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0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1" name="Google Shape;2581;p53"/>
          <p:cNvSpPr txBox="1"/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lang="en" sz="5050">
                <a:solidFill>
                  <a:schemeClr val="dk2"/>
                </a:solidFill>
              </a:rPr>
              <a:t>Credit Risk Management</a:t>
            </a:r>
            <a:endParaRPr sz="5050">
              <a:solidFill>
                <a:schemeClr val="dk2"/>
              </a:solidFill>
            </a:endParaRPr>
          </a:p>
        </p:txBody>
      </p:sp>
      <p:sp>
        <p:nvSpPr>
          <p:cNvPr id="2582" name="Google Shape;2582;p53"/>
          <p:cNvSpPr txBox="1"/>
          <p:nvPr>
            <p:ph idx="1" type="subTitle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Sathya Narayanan K </a:t>
            </a:r>
            <a:endParaRPr/>
          </a:p>
        </p:txBody>
      </p:sp>
      <p:sp>
        <p:nvSpPr>
          <p:cNvPr id="2583" name="Google Shape;2583;p53"/>
          <p:cNvSpPr/>
          <p:nvPr/>
        </p:nvSpPr>
        <p:spPr>
          <a:xfrm>
            <a:off x="715550" y="239173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84" name="Google Shape;2584;p53"/>
          <p:cNvCxnSpPr/>
          <p:nvPr/>
        </p:nvCxnSpPr>
        <p:spPr>
          <a:xfrm>
            <a:off x="1863750" y="3162850"/>
            <a:ext cx="5416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5" name="Shape 2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6" name="Google Shape;2826;p62"/>
          <p:cNvGrpSpPr/>
          <p:nvPr/>
        </p:nvGrpSpPr>
        <p:grpSpPr>
          <a:xfrm flipH="1" rot="10800000">
            <a:off x="7350014" y="2136383"/>
            <a:ext cx="793256" cy="182899"/>
            <a:chOff x="2685575" y="2835950"/>
            <a:chExt cx="433000" cy="99825"/>
          </a:xfrm>
        </p:grpSpPr>
        <p:sp>
          <p:nvSpPr>
            <p:cNvPr id="2827" name="Google Shape;2827;p62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62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62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62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1" name="Google Shape;2831;p62"/>
          <p:cNvGrpSpPr/>
          <p:nvPr/>
        </p:nvGrpSpPr>
        <p:grpSpPr>
          <a:xfrm flipH="1">
            <a:off x="6737051" y="-686940"/>
            <a:ext cx="2019176" cy="2019176"/>
            <a:chOff x="1943325" y="-220375"/>
            <a:chExt cx="1298672" cy="1298672"/>
          </a:xfrm>
        </p:grpSpPr>
        <p:sp>
          <p:nvSpPr>
            <p:cNvPr id="2832" name="Google Shape;2832;p62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62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62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62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62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62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62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62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62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62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62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62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62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62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62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62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62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62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62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62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62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62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62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62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62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62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62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62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62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62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62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62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62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62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62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62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62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62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62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62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62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62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62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62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62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62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62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62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0" name="Google Shape;2880;p62"/>
          <p:cNvSpPr/>
          <p:nvPr/>
        </p:nvSpPr>
        <p:spPr>
          <a:xfrm flipH="1" rot="5400000">
            <a:off x="7369961" y="2844075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chemeClr val="lt1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1" name="Google Shape;2881;p62"/>
          <p:cNvGrpSpPr/>
          <p:nvPr/>
        </p:nvGrpSpPr>
        <p:grpSpPr>
          <a:xfrm rot="10800000">
            <a:off x="-2065912" y="3101271"/>
            <a:ext cx="4000413" cy="3175881"/>
            <a:chOff x="5207925" y="-1994879"/>
            <a:chExt cx="4000413" cy="3175881"/>
          </a:xfrm>
        </p:grpSpPr>
        <p:sp>
          <p:nvSpPr>
            <p:cNvPr id="2882" name="Google Shape;2882;p62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62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62"/>
            <p:cNvSpPr/>
            <p:nvPr/>
          </p:nvSpPr>
          <p:spPr>
            <a:xfrm>
              <a:off x="5207925" y="352772"/>
              <a:ext cx="96613" cy="394888"/>
            </a:xfrm>
            <a:custGeom>
              <a:rect b="b" l="l" r="r" t="t"/>
              <a:pathLst>
                <a:path extrusionOk="0" h="8988" w="2199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5" name="Google Shape;2885;p6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6" name="Google Shape;2886;p6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7" name="Google Shape;2887;p62">
            <a:hlinkClick action="ppaction://hlinksldjump" r:id="rId3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8" name="Google Shape;2888;p62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9" name="Google Shape;2889;p62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0" name="Google Shape;2890;p62"/>
          <p:cNvSpPr txBox="1"/>
          <p:nvPr/>
        </p:nvSpPr>
        <p:spPr>
          <a:xfrm>
            <a:off x="474700" y="89350"/>
            <a:ext cx="5646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i Jamjuree"/>
                <a:ea typeface="Bai Jamjuree"/>
                <a:cs typeface="Bai Jamjuree"/>
                <a:sym typeface="Bai Jamjuree"/>
              </a:rPr>
              <a:t>Analysis of data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891" name="Google Shape;2891;p62"/>
          <p:cNvSpPr txBox="1"/>
          <p:nvPr/>
        </p:nvSpPr>
        <p:spPr>
          <a:xfrm>
            <a:off x="876900" y="122538"/>
            <a:ext cx="826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Analysis of the Input Data </a:t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2892" name="Google Shape;289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0" y="522750"/>
            <a:ext cx="7810500" cy="43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8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6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7" name="Google Shape;2897;p63"/>
          <p:cNvGrpSpPr/>
          <p:nvPr/>
        </p:nvGrpSpPr>
        <p:grpSpPr>
          <a:xfrm flipH="1" rot="10800000">
            <a:off x="7350014" y="2136383"/>
            <a:ext cx="793256" cy="182899"/>
            <a:chOff x="2685575" y="2835950"/>
            <a:chExt cx="433000" cy="99825"/>
          </a:xfrm>
        </p:grpSpPr>
        <p:sp>
          <p:nvSpPr>
            <p:cNvPr id="2898" name="Google Shape;2898;p63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63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63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63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2" name="Google Shape;2902;p63"/>
          <p:cNvGrpSpPr/>
          <p:nvPr/>
        </p:nvGrpSpPr>
        <p:grpSpPr>
          <a:xfrm flipH="1">
            <a:off x="6737051" y="-686940"/>
            <a:ext cx="2019176" cy="2019176"/>
            <a:chOff x="1943325" y="-220375"/>
            <a:chExt cx="1298672" cy="1298672"/>
          </a:xfrm>
        </p:grpSpPr>
        <p:sp>
          <p:nvSpPr>
            <p:cNvPr id="2903" name="Google Shape;2903;p63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63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63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63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63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63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63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63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63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63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63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63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63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63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63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63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63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63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63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63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63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63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63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63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63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63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63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63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63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63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63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63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63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63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63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63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63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63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63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63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63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63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63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63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63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63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63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63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1" name="Google Shape;2951;p63"/>
          <p:cNvSpPr/>
          <p:nvPr/>
        </p:nvSpPr>
        <p:spPr>
          <a:xfrm flipH="1" rot="5400000">
            <a:off x="7369961" y="2844075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chemeClr val="lt1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52" name="Google Shape;2952;p63"/>
          <p:cNvGrpSpPr/>
          <p:nvPr/>
        </p:nvGrpSpPr>
        <p:grpSpPr>
          <a:xfrm rot="10800000">
            <a:off x="-2065912" y="3101271"/>
            <a:ext cx="4000413" cy="3175881"/>
            <a:chOff x="5207925" y="-1994879"/>
            <a:chExt cx="4000413" cy="3175881"/>
          </a:xfrm>
        </p:grpSpPr>
        <p:sp>
          <p:nvSpPr>
            <p:cNvPr id="2953" name="Google Shape;2953;p63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63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63"/>
            <p:cNvSpPr/>
            <p:nvPr/>
          </p:nvSpPr>
          <p:spPr>
            <a:xfrm>
              <a:off x="5207925" y="352772"/>
              <a:ext cx="96613" cy="394888"/>
            </a:xfrm>
            <a:custGeom>
              <a:rect b="b" l="l" r="r" t="t"/>
              <a:pathLst>
                <a:path extrusionOk="0" h="8988" w="2199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6" name="Google Shape;2956;p63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7" name="Google Shape;2957;p63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8" name="Google Shape;2958;p63">
            <a:hlinkClick action="ppaction://hlinksldjump" r:id="rId3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9" name="Google Shape;2959;p63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0" name="Google Shape;2960;p63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1" name="Google Shape;2961;p63"/>
          <p:cNvSpPr txBox="1"/>
          <p:nvPr/>
        </p:nvSpPr>
        <p:spPr>
          <a:xfrm>
            <a:off x="474700" y="89350"/>
            <a:ext cx="5646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i Jamjuree"/>
                <a:ea typeface="Bai Jamjuree"/>
                <a:cs typeface="Bai Jamjuree"/>
                <a:sym typeface="Bai Jamjuree"/>
              </a:rPr>
              <a:t>Analysis of data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962" name="Google Shape;2962;p63"/>
          <p:cNvSpPr txBox="1"/>
          <p:nvPr/>
        </p:nvSpPr>
        <p:spPr>
          <a:xfrm>
            <a:off x="876900" y="122538"/>
            <a:ext cx="826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Analysis of the Input Data </a:t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2963" name="Google Shape;2963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8175" y="522750"/>
            <a:ext cx="7247651" cy="447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9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7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8" name="Google Shape;2968;p64"/>
          <p:cNvGrpSpPr/>
          <p:nvPr/>
        </p:nvGrpSpPr>
        <p:grpSpPr>
          <a:xfrm flipH="1" rot="10800000">
            <a:off x="7350014" y="2136383"/>
            <a:ext cx="793256" cy="182899"/>
            <a:chOff x="2685575" y="2835950"/>
            <a:chExt cx="433000" cy="99825"/>
          </a:xfrm>
        </p:grpSpPr>
        <p:sp>
          <p:nvSpPr>
            <p:cNvPr id="2969" name="Google Shape;2969;p64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64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64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64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3" name="Google Shape;2973;p64"/>
          <p:cNvGrpSpPr/>
          <p:nvPr/>
        </p:nvGrpSpPr>
        <p:grpSpPr>
          <a:xfrm flipH="1">
            <a:off x="6737051" y="-686940"/>
            <a:ext cx="2019176" cy="2019176"/>
            <a:chOff x="1943325" y="-220375"/>
            <a:chExt cx="1298672" cy="1298672"/>
          </a:xfrm>
        </p:grpSpPr>
        <p:sp>
          <p:nvSpPr>
            <p:cNvPr id="2974" name="Google Shape;2974;p64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64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64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64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64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64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64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64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64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64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64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64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64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64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64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64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64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64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64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64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64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64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64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64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64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64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64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64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64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64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64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64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64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64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64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64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64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64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64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64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64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64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64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64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64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64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64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64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2" name="Google Shape;3022;p64"/>
          <p:cNvSpPr/>
          <p:nvPr/>
        </p:nvSpPr>
        <p:spPr>
          <a:xfrm flipH="1" rot="5400000">
            <a:off x="7369961" y="2844075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chemeClr val="lt1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23" name="Google Shape;3023;p64"/>
          <p:cNvGrpSpPr/>
          <p:nvPr/>
        </p:nvGrpSpPr>
        <p:grpSpPr>
          <a:xfrm rot="10800000">
            <a:off x="-2065912" y="3101271"/>
            <a:ext cx="4000413" cy="3175881"/>
            <a:chOff x="5207925" y="-1994879"/>
            <a:chExt cx="4000413" cy="3175881"/>
          </a:xfrm>
        </p:grpSpPr>
        <p:sp>
          <p:nvSpPr>
            <p:cNvPr id="3024" name="Google Shape;3024;p64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64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64"/>
            <p:cNvSpPr/>
            <p:nvPr/>
          </p:nvSpPr>
          <p:spPr>
            <a:xfrm>
              <a:off x="5207925" y="352772"/>
              <a:ext cx="96613" cy="394888"/>
            </a:xfrm>
            <a:custGeom>
              <a:rect b="b" l="l" r="r" t="t"/>
              <a:pathLst>
                <a:path extrusionOk="0" h="8988" w="2199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7" name="Google Shape;3027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8" name="Google Shape;3028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9" name="Google Shape;3029;p64">
            <a:hlinkClick action="ppaction://hlinksldjump" r:id="rId3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0" name="Google Shape;3030;p64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1" name="Google Shape;3031;p64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2" name="Google Shape;3032;p64"/>
          <p:cNvSpPr txBox="1"/>
          <p:nvPr/>
        </p:nvSpPr>
        <p:spPr>
          <a:xfrm>
            <a:off x="474700" y="89350"/>
            <a:ext cx="5646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i Jamjuree"/>
                <a:ea typeface="Bai Jamjuree"/>
                <a:cs typeface="Bai Jamjuree"/>
                <a:sym typeface="Bai Jamjuree"/>
              </a:rPr>
              <a:t>Analysis of data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033" name="Google Shape;3033;p64"/>
          <p:cNvSpPr txBox="1"/>
          <p:nvPr/>
        </p:nvSpPr>
        <p:spPr>
          <a:xfrm>
            <a:off x="876900" y="122538"/>
            <a:ext cx="826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PreProcessing</a:t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034" name="Google Shape;3034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4225" y="630462"/>
            <a:ext cx="6555550" cy="3887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30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8" name="Shape 3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9" name="Google Shape;3039;p65"/>
          <p:cNvGrpSpPr/>
          <p:nvPr/>
        </p:nvGrpSpPr>
        <p:grpSpPr>
          <a:xfrm flipH="1" rot="10800000">
            <a:off x="7350014" y="2136383"/>
            <a:ext cx="793256" cy="182899"/>
            <a:chOff x="2685575" y="2835950"/>
            <a:chExt cx="433000" cy="99825"/>
          </a:xfrm>
        </p:grpSpPr>
        <p:sp>
          <p:nvSpPr>
            <p:cNvPr id="3040" name="Google Shape;3040;p65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65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65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65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4" name="Google Shape;3044;p65"/>
          <p:cNvGrpSpPr/>
          <p:nvPr/>
        </p:nvGrpSpPr>
        <p:grpSpPr>
          <a:xfrm flipH="1">
            <a:off x="6737051" y="-686940"/>
            <a:ext cx="2019176" cy="2019176"/>
            <a:chOff x="1943325" y="-220375"/>
            <a:chExt cx="1298672" cy="1298672"/>
          </a:xfrm>
        </p:grpSpPr>
        <p:sp>
          <p:nvSpPr>
            <p:cNvPr id="3045" name="Google Shape;3045;p65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65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65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65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65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65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65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65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65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65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65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65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65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65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65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65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65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65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65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65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65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65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65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65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65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65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65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65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65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65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65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65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65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65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65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65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65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65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65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65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65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65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65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65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65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65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65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65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3" name="Google Shape;3093;p65"/>
          <p:cNvSpPr/>
          <p:nvPr/>
        </p:nvSpPr>
        <p:spPr>
          <a:xfrm flipH="1" rot="5400000">
            <a:off x="7369961" y="2844075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chemeClr val="lt1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94" name="Google Shape;3094;p65"/>
          <p:cNvGrpSpPr/>
          <p:nvPr/>
        </p:nvGrpSpPr>
        <p:grpSpPr>
          <a:xfrm rot="10800000">
            <a:off x="-2065912" y="3101271"/>
            <a:ext cx="4000413" cy="3175881"/>
            <a:chOff x="5207925" y="-1994879"/>
            <a:chExt cx="4000413" cy="3175881"/>
          </a:xfrm>
        </p:grpSpPr>
        <p:sp>
          <p:nvSpPr>
            <p:cNvPr id="3095" name="Google Shape;3095;p65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65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65"/>
            <p:cNvSpPr/>
            <p:nvPr/>
          </p:nvSpPr>
          <p:spPr>
            <a:xfrm>
              <a:off x="5207925" y="352772"/>
              <a:ext cx="96613" cy="394888"/>
            </a:xfrm>
            <a:custGeom>
              <a:rect b="b" l="l" r="r" t="t"/>
              <a:pathLst>
                <a:path extrusionOk="0" h="8988" w="2199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8" name="Google Shape;3098;p6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9" name="Google Shape;3099;p6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0" name="Google Shape;3100;p65">
            <a:hlinkClick action="ppaction://hlinksldjump" r:id="rId3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1" name="Google Shape;3101;p65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2" name="Google Shape;3102;p65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3" name="Google Shape;3103;p65"/>
          <p:cNvSpPr txBox="1"/>
          <p:nvPr/>
        </p:nvSpPr>
        <p:spPr>
          <a:xfrm>
            <a:off x="474700" y="89350"/>
            <a:ext cx="5646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i Jamjuree"/>
                <a:ea typeface="Bai Jamjuree"/>
                <a:cs typeface="Bai Jamjuree"/>
                <a:sym typeface="Bai Jamjuree"/>
              </a:rPr>
              <a:t>Analysis of data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104" name="Google Shape;3104;p65"/>
          <p:cNvSpPr txBox="1"/>
          <p:nvPr/>
        </p:nvSpPr>
        <p:spPr>
          <a:xfrm>
            <a:off x="876900" y="122538"/>
            <a:ext cx="826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PreProcessing</a:t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105" name="Google Shape;3105;p65"/>
          <p:cNvSpPr txBox="1"/>
          <p:nvPr/>
        </p:nvSpPr>
        <p:spPr>
          <a:xfrm>
            <a:off x="960575" y="692500"/>
            <a:ext cx="73164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Modification of </a:t>
            </a:r>
            <a:r>
              <a:rPr b="1" lang="en" sz="1050">
                <a:solidFill>
                  <a:srgbClr val="A31515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earliest_cr_line Column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106" name="Google Shape;310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475" y="1128100"/>
            <a:ext cx="8267101" cy="38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0" name="Shape 3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1" name="Google Shape;3111;p66"/>
          <p:cNvGrpSpPr/>
          <p:nvPr/>
        </p:nvGrpSpPr>
        <p:grpSpPr>
          <a:xfrm flipH="1" rot="10800000">
            <a:off x="7350014" y="2136383"/>
            <a:ext cx="793256" cy="182899"/>
            <a:chOff x="2685575" y="2835950"/>
            <a:chExt cx="433000" cy="99825"/>
          </a:xfrm>
        </p:grpSpPr>
        <p:sp>
          <p:nvSpPr>
            <p:cNvPr id="3112" name="Google Shape;3112;p66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66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66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66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6" name="Google Shape;3116;p66"/>
          <p:cNvGrpSpPr/>
          <p:nvPr/>
        </p:nvGrpSpPr>
        <p:grpSpPr>
          <a:xfrm flipH="1">
            <a:off x="6737051" y="-686940"/>
            <a:ext cx="2019176" cy="2019176"/>
            <a:chOff x="1943325" y="-220375"/>
            <a:chExt cx="1298672" cy="1298672"/>
          </a:xfrm>
        </p:grpSpPr>
        <p:sp>
          <p:nvSpPr>
            <p:cNvPr id="3117" name="Google Shape;3117;p66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66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66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66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66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66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66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66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66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66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66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66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66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66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66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66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66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66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66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66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66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66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66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66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66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66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66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66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66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66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66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66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66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66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66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66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66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66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66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66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66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66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66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66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66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66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66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66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5" name="Google Shape;3165;p66"/>
          <p:cNvSpPr/>
          <p:nvPr/>
        </p:nvSpPr>
        <p:spPr>
          <a:xfrm flipH="1" rot="5400000">
            <a:off x="7369961" y="2844075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chemeClr val="lt1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6" name="Google Shape;3166;p66"/>
          <p:cNvGrpSpPr/>
          <p:nvPr/>
        </p:nvGrpSpPr>
        <p:grpSpPr>
          <a:xfrm rot="10800000">
            <a:off x="-2065912" y="3101271"/>
            <a:ext cx="4000413" cy="3175881"/>
            <a:chOff x="5207925" y="-1994879"/>
            <a:chExt cx="4000413" cy="3175881"/>
          </a:xfrm>
        </p:grpSpPr>
        <p:sp>
          <p:nvSpPr>
            <p:cNvPr id="3167" name="Google Shape;3167;p66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66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66"/>
            <p:cNvSpPr/>
            <p:nvPr/>
          </p:nvSpPr>
          <p:spPr>
            <a:xfrm>
              <a:off x="5207925" y="352772"/>
              <a:ext cx="96613" cy="394888"/>
            </a:xfrm>
            <a:custGeom>
              <a:rect b="b" l="l" r="r" t="t"/>
              <a:pathLst>
                <a:path extrusionOk="0" h="8988" w="2199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0" name="Google Shape;3170;p66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1" name="Google Shape;3171;p66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2" name="Google Shape;3172;p66">
            <a:hlinkClick action="ppaction://hlinksldjump" r:id="rId3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3" name="Google Shape;3173;p66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4" name="Google Shape;3174;p66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5" name="Google Shape;3175;p66"/>
          <p:cNvSpPr txBox="1"/>
          <p:nvPr/>
        </p:nvSpPr>
        <p:spPr>
          <a:xfrm>
            <a:off x="474700" y="89350"/>
            <a:ext cx="5646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i Jamjuree"/>
                <a:ea typeface="Bai Jamjuree"/>
                <a:cs typeface="Bai Jamjuree"/>
                <a:sym typeface="Bai Jamjuree"/>
              </a:rPr>
              <a:t>Analysis of data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176" name="Google Shape;3176;p66"/>
          <p:cNvSpPr txBox="1"/>
          <p:nvPr/>
        </p:nvSpPr>
        <p:spPr>
          <a:xfrm>
            <a:off x="876900" y="122538"/>
            <a:ext cx="826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PreProcessing</a:t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177" name="Google Shape;3177;p66"/>
          <p:cNvSpPr txBox="1"/>
          <p:nvPr/>
        </p:nvSpPr>
        <p:spPr>
          <a:xfrm>
            <a:off x="960575" y="692500"/>
            <a:ext cx="73164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178" name="Google Shape;3178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225" y="608725"/>
            <a:ext cx="7267575" cy="394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3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2" name="Shape 3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3" name="Google Shape;3183;p67"/>
          <p:cNvGrpSpPr/>
          <p:nvPr/>
        </p:nvGrpSpPr>
        <p:grpSpPr>
          <a:xfrm flipH="1" rot="10800000">
            <a:off x="7350014" y="2136383"/>
            <a:ext cx="793256" cy="182899"/>
            <a:chOff x="2685575" y="2835950"/>
            <a:chExt cx="433000" cy="99825"/>
          </a:xfrm>
        </p:grpSpPr>
        <p:sp>
          <p:nvSpPr>
            <p:cNvPr id="3184" name="Google Shape;3184;p67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67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67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67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8" name="Google Shape;3188;p67"/>
          <p:cNvGrpSpPr/>
          <p:nvPr/>
        </p:nvGrpSpPr>
        <p:grpSpPr>
          <a:xfrm flipH="1">
            <a:off x="6737051" y="-686940"/>
            <a:ext cx="2019176" cy="2019176"/>
            <a:chOff x="1943325" y="-220375"/>
            <a:chExt cx="1298672" cy="1298672"/>
          </a:xfrm>
        </p:grpSpPr>
        <p:sp>
          <p:nvSpPr>
            <p:cNvPr id="3189" name="Google Shape;3189;p67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67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67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67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67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67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67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67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67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67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67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67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67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67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67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67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67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67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67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67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67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67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67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67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67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67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67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67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67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67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67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67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67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67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67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67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67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67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67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67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67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67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67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67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67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67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67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67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7" name="Google Shape;3237;p67"/>
          <p:cNvSpPr/>
          <p:nvPr/>
        </p:nvSpPr>
        <p:spPr>
          <a:xfrm flipH="1" rot="5400000">
            <a:off x="7369961" y="2844075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chemeClr val="lt1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38" name="Google Shape;3238;p67"/>
          <p:cNvGrpSpPr/>
          <p:nvPr/>
        </p:nvGrpSpPr>
        <p:grpSpPr>
          <a:xfrm rot="10800000">
            <a:off x="-2065912" y="3101271"/>
            <a:ext cx="4000413" cy="3175881"/>
            <a:chOff x="5207925" y="-1994879"/>
            <a:chExt cx="4000413" cy="3175881"/>
          </a:xfrm>
        </p:grpSpPr>
        <p:sp>
          <p:nvSpPr>
            <p:cNvPr id="3239" name="Google Shape;3239;p67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67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67"/>
            <p:cNvSpPr/>
            <p:nvPr/>
          </p:nvSpPr>
          <p:spPr>
            <a:xfrm>
              <a:off x="5207925" y="352772"/>
              <a:ext cx="96613" cy="394888"/>
            </a:xfrm>
            <a:custGeom>
              <a:rect b="b" l="l" r="r" t="t"/>
              <a:pathLst>
                <a:path extrusionOk="0" h="8988" w="2199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2" name="Google Shape;3242;p67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3" name="Google Shape;3243;p67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4" name="Google Shape;3244;p67">
            <a:hlinkClick action="ppaction://hlinksldjump" r:id="rId3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5" name="Google Shape;3245;p67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6" name="Google Shape;3246;p67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7" name="Google Shape;3247;p67"/>
          <p:cNvSpPr txBox="1"/>
          <p:nvPr/>
        </p:nvSpPr>
        <p:spPr>
          <a:xfrm>
            <a:off x="474700" y="89350"/>
            <a:ext cx="5646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i Jamjuree"/>
                <a:ea typeface="Bai Jamjuree"/>
                <a:cs typeface="Bai Jamjuree"/>
                <a:sym typeface="Bai Jamjuree"/>
              </a:rPr>
              <a:t>Analysis of data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248" name="Google Shape;3248;p67"/>
          <p:cNvSpPr txBox="1"/>
          <p:nvPr/>
        </p:nvSpPr>
        <p:spPr>
          <a:xfrm>
            <a:off x="876900" y="122538"/>
            <a:ext cx="826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Result by comparing the Results with the Actuals</a:t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249" name="Google Shape;3249;p67"/>
          <p:cNvSpPr txBox="1"/>
          <p:nvPr/>
        </p:nvSpPr>
        <p:spPr>
          <a:xfrm>
            <a:off x="687500" y="522750"/>
            <a:ext cx="7589400" cy="12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Note : Algorithm Used : Decision Tree </a:t>
            </a:r>
            <a:endParaRPr b="1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For Categorical Columns used Simple Imputer and One Hot Encoding </a:t>
            </a:r>
            <a:endParaRPr b="1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For Numerical Columns used Simple Imputer and Standard Scaler</a:t>
            </a:r>
            <a:endParaRPr b="1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250" name="Google Shape;3250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500" y="1332225"/>
            <a:ext cx="7439025" cy="227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32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4" name="Shape 3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5" name="Google Shape;3255;p68"/>
          <p:cNvGrpSpPr/>
          <p:nvPr/>
        </p:nvGrpSpPr>
        <p:grpSpPr>
          <a:xfrm flipH="1" rot="10800000">
            <a:off x="7350014" y="2136383"/>
            <a:ext cx="793256" cy="182899"/>
            <a:chOff x="2685575" y="2835950"/>
            <a:chExt cx="433000" cy="99825"/>
          </a:xfrm>
        </p:grpSpPr>
        <p:sp>
          <p:nvSpPr>
            <p:cNvPr id="3256" name="Google Shape;3256;p68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68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68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68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0" name="Google Shape;3260;p68"/>
          <p:cNvGrpSpPr/>
          <p:nvPr/>
        </p:nvGrpSpPr>
        <p:grpSpPr>
          <a:xfrm flipH="1">
            <a:off x="6737051" y="-686940"/>
            <a:ext cx="2019176" cy="2019176"/>
            <a:chOff x="1943325" y="-220375"/>
            <a:chExt cx="1298672" cy="1298672"/>
          </a:xfrm>
        </p:grpSpPr>
        <p:sp>
          <p:nvSpPr>
            <p:cNvPr id="3261" name="Google Shape;3261;p68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68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68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68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68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68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68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68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68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68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68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68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68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68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68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68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68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68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68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68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68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68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68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68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68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68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68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68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68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68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68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68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68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68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68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68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68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68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68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68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68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68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68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68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68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68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68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68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9" name="Google Shape;3309;p68"/>
          <p:cNvSpPr/>
          <p:nvPr/>
        </p:nvSpPr>
        <p:spPr>
          <a:xfrm flipH="1" rot="5400000">
            <a:off x="7369961" y="2844075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chemeClr val="lt1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10" name="Google Shape;3310;p68"/>
          <p:cNvGrpSpPr/>
          <p:nvPr/>
        </p:nvGrpSpPr>
        <p:grpSpPr>
          <a:xfrm rot="10800000">
            <a:off x="-2065912" y="3101271"/>
            <a:ext cx="4000413" cy="3175881"/>
            <a:chOff x="5207925" y="-1994879"/>
            <a:chExt cx="4000413" cy="3175881"/>
          </a:xfrm>
        </p:grpSpPr>
        <p:sp>
          <p:nvSpPr>
            <p:cNvPr id="3311" name="Google Shape;3311;p68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68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68"/>
            <p:cNvSpPr/>
            <p:nvPr/>
          </p:nvSpPr>
          <p:spPr>
            <a:xfrm>
              <a:off x="5207925" y="352772"/>
              <a:ext cx="96613" cy="394888"/>
            </a:xfrm>
            <a:custGeom>
              <a:rect b="b" l="l" r="r" t="t"/>
              <a:pathLst>
                <a:path extrusionOk="0" h="8988" w="2199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4" name="Google Shape;3314;p68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5" name="Google Shape;3315;p68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6" name="Google Shape;3316;p68">
            <a:hlinkClick action="ppaction://hlinksldjump" r:id="rId3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7" name="Google Shape;3317;p68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8" name="Google Shape;3318;p68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9" name="Google Shape;3319;p68"/>
          <p:cNvSpPr txBox="1"/>
          <p:nvPr/>
        </p:nvSpPr>
        <p:spPr>
          <a:xfrm>
            <a:off x="474700" y="89350"/>
            <a:ext cx="5646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i Jamjuree"/>
                <a:ea typeface="Bai Jamjuree"/>
                <a:cs typeface="Bai Jamjuree"/>
                <a:sym typeface="Bai Jamjuree"/>
              </a:rPr>
              <a:t>Analysis of data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320" name="Google Shape;3320;p68"/>
          <p:cNvSpPr txBox="1"/>
          <p:nvPr/>
        </p:nvSpPr>
        <p:spPr>
          <a:xfrm>
            <a:off x="251875" y="259150"/>
            <a:ext cx="40005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Multi Model Run </a:t>
            </a:r>
            <a:r>
              <a:rPr b="1" lang="en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Comparison</a:t>
            </a:r>
            <a:endParaRPr b="1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321" name="Google Shape;3321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8638" y="643050"/>
            <a:ext cx="4827250" cy="42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33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5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p69"/>
          <p:cNvGrpSpPr/>
          <p:nvPr/>
        </p:nvGrpSpPr>
        <p:grpSpPr>
          <a:xfrm flipH="1" rot="10800000">
            <a:off x="7350014" y="2136383"/>
            <a:ext cx="793256" cy="182899"/>
            <a:chOff x="2685575" y="2835950"/>
            <a:chExt cx="433000" cy="99825"/>
          </a:xfrm>
        </p:grpSpPr>
        <p:sp>
          <p:nvSpPr>
            <p:cNvPr id="3327" name="Google Shape;3327;p69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69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69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69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1" name="Google Shape;3331;p69"/>
          <p:cNvGrpSpPr/>
          <p:nvPr/>
        </p:nvGrpSpPr>
        <p:grpSpPr>
          <a:xfrm flipH="1">
            <a:off x="6737051" y="-686940"/>
            <a:ext cx="2019176" cy="2019176"/>
            <a:chOff x="1943325" y="-220375"/>
            <a:chExt cx="1298672" cy="1298672"/>
          </a:xfrm>
        </p:grpSpPr>
        <p:sp>
          <p:nvSpPr>
            <p:cNvPr id="3332" name="Google Shape;3332;p69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69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69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69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69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69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69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69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69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69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69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69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69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69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69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69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69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69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69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69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69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69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69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69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69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69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69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69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69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69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69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69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69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69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69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69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69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69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69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69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69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69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69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69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69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69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69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69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80" name="Google Shape;3380;p69"/>
          <p:cNvSpPr/>
          <p:nvPr/>
        </p:nvSpPr>
        <p:spPr>
          <a:xfrm flipH="1" rot="5400000">
            <a:off x="7369961" y="2844075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chemeClr val="lt1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81" name="Google Shape;3381;p69"/>
          <p:cNvGrpSpPr/>
          <p:nvPr/>
        </p:nvGrpSpPr>
        <p:grpSpPr>
          <a:xfrm rot="10800000">
            <a:off x="-2065912" y="3101271"/>
            <a:ext cx="4000413" cy="3175881"/>
            <a:chOff x="5207925" y="-1994879"/>
            <a:chExt cx="4000413" cy="3175881"/>
          </a:xfrm>
        </p:grpSpPr>
        <p:sp>
          <p:nvSpPr>
            <p:cNvPr id="3382" name="Google Shape;3382;p69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69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69"/>
            <p:cNvSpPr/>
            <p:nvPr/>
          </p:nvSpPr>
          <p:spPr>
            <a:xfrm>
              <a:off x="5207925" y="352772"/>
              <a:ext cx="96613" cy="394888"/>
            </a:xfrm>
            <a:custGeom>
              <a:rect b="b" l="l" r="r" t="t"/>
              <a:pathLst>
                <a:path extrusionOk="0" h="8988" w="2199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85" name="Google Shape;3385;p69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6" name="Google Shape;3386;p69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7" name="Google Shape;3387;p69">
            <a:hlinkClick action="ppaction://hlinksldjump" r:id="rId3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8" name="Google Shape;3388;p69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9" name="Google Shape;3389;p69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0" name="Google Shape;3390;p69"/>
          <p:cNvSpPr txBox="1"/>
          <p:nvPr/>
        </p:nvSpPr>
        <p:spPr>
          <a:xfrm>
            <a:off x="474700" y="89350"/>
            <a:ext cx="5646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i Jamjuree"/>
                <a:ea typeface="Bai Jamjuree"/>
                <a:cs typeface="Bai Jamjuree"/>
                <a:sym typeface="Bai Jamjuree"/>
              </a:rPr>
              <a:t>Analysis of data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391" name="Google Shape;3391;p69"/>
          <p:cNvSpPr txBox="1"/>
          <p:nvPr/>
        </p:nvSpPr>
        <p:spPr>
          <a:xfrm>
            <a:off x="251875" y="259150"/>
            <a:ext cx="40005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Multi Model Run Comparison</a:t>
            </a:r>
            <a:endParaRPr b="1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392" name="Google Shape;3392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2591" y="930129"/>
            <a:ext cx="5239350" cy="3073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33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6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p70"/>
          <p:cNvGrpSpPr/>
          <p:nvPr/>
        </p:nvGrpSpPr>
        <p:grpSpPr>
          <a:xfrm flipH="1" rot="10800000">
            <a:off x="7350014" y="2136383"/>
            <a:ext cx="793256" cy="182899"/>
            <a:chOff x="2685575" y="2835950"/>
            <a:chExt cx="433000" cy="99825"/>
          </a:xfrm>
        </p:grpSpPr>
        <p:sp>
          <p:nvSpPr>
            <p:cNvPr id="3398" name="Google Shape;3398;p70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70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70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70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2" name="Google Shape;3402;p70"/>
          <p:cNvGrpSpPr/>
          <p:nvPr/>
        </p:nvGrpSpPr>
        <p:grpSpPr>
          <a:xfrm flipH="1">
            <a:off x="6737051" y="-686940"/>
            <a:ext cx="2019176" cy="2019176"/>
            <a:chOff x="1943325" y="-220375"/>
            <a:chExt cx="1298672" cy="1298672"/>
          </a:xfrm>
        </p:grpSpPr>
        <p:sp>
          <p:nvSpPr>
            <p:cNvPr id="3403" name="Google Shape;3403;p70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70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70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70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70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70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70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70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70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70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70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70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70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70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70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70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70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70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70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70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70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70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70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70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70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70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70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70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70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70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70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70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70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70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70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70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70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70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70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70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70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70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70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70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70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70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70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70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1" name="Google Shape;3451;p70"/>
          <p:cNvSpPr/>
          <p:nvPr/>
        </p:nvSpPr>
        <p:spPr>
          <a:xfrm flipH="1" rot="5400000">
            <a:off x="7369961" y="2844075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chemeClr val="lt1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2" name="Google Shape;3452;p70"/>
          <p:cNvGrpSpPr/>
          <p:nvPr/>
        </p:nvGrpSpPr>
        <p:grpSpPr>
          <a:xfrm rot="10800000">
            <a:off x="-2065912" y="3101271"/>
            <a:ext cx="4000413" cy="3175881"/>
            <a:chOff x="5207925" y="-1994879"/>
            <a:chExt cx="4000413" cy="3175881"/>
          </a:xfrm>
        </p:grpSpPr>
        <p:sp>
          <p:nvSpPr>
            <p:cNvPr id="3453" name="Google Shape;3453;p70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70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70"/>
            <p:cNvSpPr/>
            <p:nvPr/>
          </p:nvSpPr>
          <p:spPr>
            <a:xfrm>
              <a:off x="5207925" y="352772"/>
              <a:ext cx="96613" cy="394888"/>
            </a:xfrm>
            <a:custGeom>
              <a:rect b="b" l="l" r="r" t="t"/>
              <a:pathLst>
                <a:path extrusionOk="0" h="8988" w="2199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6" name="Google Shape;3456;p7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7" name="Google Shape;3457;p7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8" name="Google Shape;3458;p70">
            <a:hlinkClick action="ppaction://hlinksldjump" r:id="rId3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9" name="Google Shape;3459;p70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0" name="Google Shape;3460;p70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1" name="Google Shape;3461;p70"/>
          <p:cNvSpPr txBox="1"/>
          <p:nvPr/>
        </p:nvSpPr>
        <p:spPr>
          <a:xfrm>
            <a:off x="474700" y="89350"/>
            <a:ext cx="5646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i Jamjuree"/>
                <a:ea typeface="Bai Jamjuree"/>
                <a:cs typeface="Bai Jamjuree"/>
                <a:sym typeface="Bai Jamjuree"/>
              </a:rPr>
              <a:t>Analysis of data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462" name="Google Shape;3462;p70"/>
          <p:cNvSpPr txBox="1"/>
          <p:nvPr/>
        </p:nvSpPr>
        <p:spPr>
          <a:xfrm>
            <a:off x="687500" y="522750"/>
            <a:ext cx="7589400" cy="12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Results post sampling with Decision Tree </a:t>
            </a:r>
            <a:endParaRPr b="1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463" name="Google Shape;3463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0" y="1652588"/>
            <a:ext cx="781050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34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7" name="Shape 3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8" name="Google Shape;3468;p71"/>
          <p:cNvGrpSpPr/>
          <p:nvPr/>
        </p:nvGrpSpPr>
        <p:grpSpPr>
          <a:xfrm flipH="1" rot="10800000">
            <a:off x="7350014" y="2136383"/>
            <a:ext cx="793256" cy="182899"/>
            <a:chOff x="2685575" y="2835950"/>
            <a:chExt cx="433000" cy="99825"/>
          </a:xfrm>
        </p:grpSpPr>
        <p:sp>
          <p:nvSpPr>
            <p:cNvPr id="3469" name="Google Shape;3469;p71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71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71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71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3" name="Google Shape;3473;p71"/>
          <p:cNvGrpSpPr/>
          <p:nvPr/>
        </p:nvGrpSpPr>
        <p:grpSpPr>
          <a:xfrm flipH="1">
            <a:off x="6737051" y="-686940"/>
            <a:ext cx="2019176" cy="2019176"/>
            <a:chOff x="1943325" y="-220375"/>
            <a:chExt cx="1298672" cy="1298672"/>
          </a:xfrm>
        </p:grpSpPr>
        <p:sp>
          <p:nvSpPr>
            <p:cNvPr id="3474" name="Google Shape;3474;p71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71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71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71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71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71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71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71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71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71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71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71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71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71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71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71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71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71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71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71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71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71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71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71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71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71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71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71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71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71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71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71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71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71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71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71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71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71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71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71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71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71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71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71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71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71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71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71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22" name="Google Shape;3522;p71"/>
          <p:cNvSpPr/>
          <p:nvPr/>
        </p:nvSpPr>
        <p:spPr>
          <a:xfrm flipH="1" rot="5400000">
            <a:off x="7369961" y="2844075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chemeClr val="lt1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3" name="Google Shape;3523;p71"/>
          <p:cNvGrpSpPr/>
          <p:nvPr/>
        </p:nvGrpSpPr>
        <p:grpSpPr>
          <a:xfrm rot="10800000">
            <a:off x="-2065912" y="3101271"/>
            <a:ext cx="4000413" cy="3175881"/>
            <a:chOff x="5207925" y="-1994879"/>
            <a:chExt cx="4000413" cy="3175881"/>
          </a:xfrm>
        </p:grpSpPr>
        <p:sp>
          <p:nvSpPr>
            <p:cNvPr id="3524" name="Google Shape;3524;p71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71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71"/>
            <p:cNvSpPr/>
            <p:nvPr/>
          </p:nvSpPr>
          <p:spPr>
            <a:xfrm>
              <a:off x="5207925" y="352772"/>
              <a:ext cx="96613" cy="394888"/>
            </a:xfrm>
            <a:custGeom>
              <a:rect b="b" l="l" r="r" t="t"/>
              <a:pathLst>
                <a:path extrusionOk="0" h="8988" w="2199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27" name="Google Shape;3527;p71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8" name="Google Shape;3528;p71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9" name="Google Shape;3529;p71">
            <a:hlinkClick action="ppaction://hlinksldjump" r:id="rId3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0" name="Google Shape;3530;p71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1" name="Google Shape;3531;p71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2" name="Google Shape;3532;p71"/>
          <p:cNvSpPr txBox="1"/>
          <p:nvPr/>
        </p:nvSpPr>
        <p:spPr>
          <a:xfrm>
            <a:off x="474700" y="89350"/>
            <a:ext cx="5646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i Jamjuree"/>
                <a:ea typeface="Bai Jamjuree"/>
                <a:cs typeface="Bai Jamjuree"/>
                <a:sym typeface="Bai Jamjuree"/>
              </a:rPr>
              <a:t>Analysis of data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533" name="Google Shape;3533;p71"/>
          <p:cNvSpPr txBox="1"/>
          <p:nvPr/>
        </p:nvSpPr>
        <p:spPr>
          <a:xfrm>
            <a:off x="876900" y="122538"/>
            <a:ext cx="826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534" name="Google Shape;3534;p71"/>
          <p:cNvSpPr txBox="1"/>
          <p:nvPr/>
        </p:nvSpPr>
        <p:spPr>
          <a:xfrm rot="-1837806">
            <a:off x="946198" y="1696148"/>
            <a:ext cx="7589301" cy="10633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           Thank you ! </a:t>
            </a:r>
            <a:endParaRPr b="1" sz="430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35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8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p54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of the project :</a:t>
            </a:r>
            <a:endParaRPr/>
          </a:p>
        </p:txBody>
      </p:sp>
      <p:graphicFrame>
        <p:nvGraphicFramePr>
          <p:cNvPr id="2590" name="Google Shape;2590;p54"/>
          <p:cNvGraphicFramePr/>
          <p:nvPr/>
        </p:nvGraphicFramePr>
        <p:xfrm>
          <a:off x="720000" y="176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{CBB8CFA2-AB7F-495B-80A4-756D2B2BF5EE}</a:tableStyleId>
              </a:tblPr>
              <a:tblGrid>
                <a:gridCol w="2461925"/>
                <a:gridCol w="5242075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Train Data Volume</a:t>
                      </a:r>
                      <a:endParaRPr sz="110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80K</a:t>
                      </a:r>
                      <a:endParaRPr sz="100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Test Data Volume</a:t>
                      </a:r>
                      <a:endParaRPr sz="110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20K</a:t>
                      </a:r>
                      <a:endParaRPr sz="100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Type of Problem</a:t>
                      </a:r>
                      <a:endParaRPr sz="110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Classification</a:t>
                      </a:r>
                      <a:endParaRPr sz="100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91" name="Google Shape;2591;p54"/>
          <p:cNvSpPr txBox="1"/>
          <p:nvPr/>
        </p:nvSpPr>
        <p:spPr>
          <a:xfrm>
            <a:off x="720000" y="998975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Dataset Overview </a:t>
            </a:r>
            <a:endParaRPr sz="120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2592" name="Google Shape;2592;p54"/>
          <p:cNvGrpSpPr/>
          <p:nvPr/>
        </p:nvGrpSpPr>
        <p:grpSpPr>
          <a:xfrm>
            <a:off x="7225925" y="-1913179"/>
            <a:ext cx="4000413" cy="3175881"/>
            <a:chOff x="5207925" y="-1994879"/>
            <a:chExt cx="4000413" cy="3175881"/>
          </a:xfrm>
        </p:grpSpPr>
        <p:sp>
          <p:nvSpPr>
            <p:cNvPr id="2593" name="Google Shape;2593;p54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54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54"/>
            <p:cNvSpPr/>
            <p:nvPr/>
          </p:nvSpPr>
          <p:spPr>
            <a:xfrm>
              <a:off x="5207925" y="352772"/>
              <a:ext cx="96613" cy="394888"/>
            </a:xfrm>
            <a:custGeom>
              <a:rect b="b" l="l" r="r" t="t"/>
              <a:pathLst>
                <a:path extrusionOk="0" h="8988" w="2199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9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p55"/>
          <p:cNvSpPr/>
          <p:nvPr/>
        </p:nvSpPr>
        <p:spPr>
          <a:xfrm>
            <a:off x="951017" y="3642122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1" name="Google Shape;2601;p55"/>
          <p:cNvSpPr/>
          <p:nvPr/>
        </p:nvSpPr>
        <p:spPr>
          <a:xfrm>
            <a:off x="951017" y="2631976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2" name="Google Shape;2602;p55"/>
          <p:cNvSpPr/>
          <p:nvPr/>
        </p:nvSpPr>
        <p:spPr>
          <a:xfrm>
            <a:off x="951017" y="161328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3" name="Google Shape;2603;p55"/>
          <p:cNvSpPr txBox="1"/>
          <p:nvPr>
            <p:ph idx="21"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04" name="Google Shape;2604;p55"/>
          <p:cNvSpPr txBox="1"/>
          <p:nvPr>
            <p:ph type="title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05" name="Google Shape;2605;p55"/>
          <p:cNvSpPr txBox="1"/>
          <p:nvPr>
            <p:ph idx="1" type="subTitle"/>
          </p:nvPr>
        </p:nvSpPr>
        <p:spPr>
          <a:xfrm>
            <a:off x="1639675" y="1483450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About the </a:t>
            </a:r>
            <a:r>
              <a:rPr lang="en"/>
              <a:t>project</a:t>
            </a:r>
            <a:endParaRPr/>
          </a:p>
        </p:txBody>
      </p:sp>
      <p:sp>
        <p:nvSpPr>
          <p:cNvPr id="2606" name="Google Shape;2606;p55"/>
          <p:cNvSpPr txBox="1"/>
          <p:nvPr>
            <p:ph idx="2" type="subTitle"/>
          </p:nvPr>
        </p:nvSpPr>
        <p:spPr>
          <a:xfrm>
            <a:off x="1639675" y="1838051"/>
            <a:ext cx="66372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assess the credit risk for the profile and decide whether the loan would be Fully Paid or Charged-off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07" name="Google Shape;2607;p55"/>
          <p:cNvSpPr txBox="1"/>
          <p:nvPr>
            <p:ph idx="3" type="title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08" name="Google Shape;2608;p55"/>
          <p:cNvSpPr txBox="1"/>
          <p:nvPr>
            <p:ph idx="4" type="subTitle"/>
          </p:nvPr>
        </p:nvSpPr>
        <p:spPr>
          <a:xfrm>
            <a:off x="1639675" y="2497425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Major requirements</a:t>
            </a:r>
            <a:endParaRPr/>
          </a:p>
        </p:txBody>
      </p:sp>
      <p:sp>
        <p:nvSpPr>
          <p:cNvPr id="2609" name="Google Shape;2609;p55"/>
          <p:cNvSpPr txBox="1"/>
          <p:nvPr>
            <p:ph idx="5" type="subTitle"/>
          </p:nvPr>
        </p:nvSpPr>
        <p:spPr>
          <a:xfrm>
            <a:off x="1639675" y="2852025"/>
            <a:ext cx="66372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understand more on the different </a:t>
            </a:r>
            <a:r>
              <a:rPr lang="en"/>
              <a:t>fields</a:t>
            </a:r>
            <a:r>
              <a:rPr lang="en"/>
              <a:t> in the dataset and analyze the same to apply the preprocessing and modeling</a:t>
            </a:r>
            <a:endParaRPr/>
          </a:p>
        </p:txBody>
      </p:sp>
      <p:sp>
        <p:nvSpPr>
          <p:cNvPr id="2610" name="Google Shape;2610;p55"/>
          <p:cNvSpPr txBox="1"/>
          <p:nvPr>
            <p:ph idx="6" type="title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11" name="Google Shape;2611;p55"/>
          <p:cNvSpPr txBox="1"/>
          <p:nvPr>
            <p:ph idx="7" type="subTitle"/>
          </p:nvPr>
        </p:nvSpPr>
        <p:spPr>
          <a:xfrm>
            <a:off x="1639675" y="3511400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2612" name="Google Shape;2612;p55"/>
          <p:cNvSpPr txBox="1"/>
          <p:nvPr>
            <p:ph idx="8" type="subTitle"/>
          </p:nvPr>
        </p:nvSpPr>
        <p:spPr>
          <a:xfrm>
            <a:off x="1639675" y="3866000"/>
            <a:ext cx="67947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find the result of test data and compare with the Actual Data</a:t>
            </a:r>
            <a:endParaRPr/>
          </a:p>
        </p:txBody>
      </p:sp>
      <p:grpSp>
        <p:nvGrpSpPr>
          <p:cNvPr id="2613" name="Google Shape;2613;p55"/>
          <p:cNvGrpSpPr/>
          <p:nvPr/>
        </p:nvGrpSpPr>
        <p:grpSpPr>
          <a:xfrm>
            <a:off x="7391908" y="722871"/>
            <a:ext cx="793256" cy="182899"/>
            <a:chOff x="2685575" y="2835950"/>
            <a:chExt cx="433000" cy="99825"/>
          </a:xfrm>
        </p:grpSpPr>
        <p:sp>
          <p:nvSpPr>
            <p:cNvPr id="2614" name="Google Shape;2614;p55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55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55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55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8" name="Google Shape;2618;p5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9" name="Google Shape;2619;p5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0" name="Google Shape;2620;p55">
            <a:hlinkClick action="ppaction://hlinksldjump" r:id="rId3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1" name="Google Shape;2621;p55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2" name="Google Shape;2622;p55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6" name="Shape 2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" name="Google Shape;2627;p56"/>
          <p:cNvSpPr txBox="1"/>
          <p:nvPr>
            <p:ph type="title"/>
          </p:nvPr>
        </p:nvSpPr>
        <p:spPr>
          <a:xfrm>
            <a:off x="568802" y="491102"/>
            <a:ext cx="82326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 </a:t>
            </a:r>
            <a:endParaRPr/>
          </a:p>
        </p:txBody>
      </p:sp>
      <p:sp>
        <p:nvSpPr>
          <p:cNvPr id="2628" name="Google Shape;2628;p56"/>
          <p:cNvSpPr txBox="1"/>
          <p:nvPr>
            <p:ph idx="1" type="subTitle"/>
          </p:nvPr>
        </p:nvSpPr>
        <p:spPr>
          <a:xfrm>
            <a:off x="803350" y="1368253"/>
            <a:ext cx="7323300" cy="3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629" name="Google Shape;262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825" y="1087913"/>
            <a:ext cx="4256400" cy="3107163"/>
          </a:xfrm>
          <a:prstGeom prst="rect">
            <a:avLst/>
          </a:prstGeom>
          <a:noFill/>
          <a:ln>
            <a:noFill/>
          </a:ln>
        </p:spPr>
      </p:pic>
      <p:sp>
        <p:nvSpPr>
          <p:cNvPr id="2630" name="Google Shape;2630;p56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1" name="Google Shape;2631;p56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2" name="Google Shape;2632;p56">
            <a:hlinkClick action="ppaction://hlinksldjump" r:id="rId4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3" name="Google Shape;2633;p56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4" name="Google Shape;2634;p56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5" name="Google Shape;2635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114277"/>
            <a:ext cx="9143998" cy="354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9" name="Shape 2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57"/>
          <p:cNvSpPr txBox="1"/>
          <p:nvPr>
            <p:ph type="title"/>
          </p:nvPr>
        </p:nvSpPr>
        <p:spPr>
          <a:xfrm>
            <a:off x="568802" y="491102"/>
            <a:ext cx="82326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 </a:t>
            </a:r>
            <a:endParaRPr/>
          </a:p>
        </p:txBody>
      </p:sp>
      <p:sp>
        <p:nvSpPr>
          <p:cNvPr id="2641" name="Google Shape;2641;p57"/>
          <p:cNvSpPr txBox="1"/>
          <p:nvPr>
            <p:ph idx="1" type="subTitle"/>
          </p:nvPr>
        </p:nvSpPr>
        <p:spPr>
          <a:xfrm>
            <a:off x="803350" y="3780825"/>
            <a:ext cx="7236300" cy="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Inference : No any Duplicates Found</a:t>
            </a:r>
            <a:endParaRPr/>
          </a:p>
        </p:txBody>
      </p:sp>
      <p:pic>
        <p:nvPicPr>
          <p:cNvPr id="2642" name="Google Shape;264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825" y="1087913"/>
            <a:ext cx="4256400" cy="3107163"/>
          </a:xfrm>
          <a:prstGeom prst="rect">
            <a:avLst/>
          </a:prstGeom>
          <a:noFill/>
          <a:ln>
            <a:noFill/>
          </a:ln>
        </p:spPr>
      </p:pic>
      <p:sp>
        <p:nvSpPr>
          <p:cNvPr id="2643" name="Google Shape;2643;p57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4" name="Google Shape;2644;p57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5" name="Google Shape;2645;p57">
            <a:hlinkClick action="ppaction://hlinksldjump" r:id="rId4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6" name="Google Shape;2646;p57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7" name="Google Shape;2647;p57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8" name="Google Shape;2648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1400" y="1368250"/>
            <a:ext cx="6946025" cy="21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2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p58"/>
          <p:cNvSpPr txBox="1"/>
          <p:nvPr>
            <p:ph type="title"/>
          </p:nvPr>
        </p:nvSpPr>
        <p:spPr>
          <a:xfrm>
            <a:off x="6941775" y="491100"/>
            <a:ext cx="18597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 Check</a:t>
            </a:r>
            <a:endParaRPr/>
          </a:p>
        </p:txBody>
      </p:sp>
      <p:sp>
        <p:nvSpPr>
          <p:cNvPr id="2654" name="Google Shape;2654;p58"/>
          <p:cNvSpPr txBox="1"/>
          <p:nvPr>
            <p:ph idx="1" type="subTitle"/>
          </p:nvPr>
        </p:nvSpPr>
        <p:spPr>
          <a:xfrm>
            <a:off x="803350" y="3780825"/>
            <a:ext cx="7236300" cy="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Inference : NA handling to be Performed</a:t>
            </a:r>
            <a:endParaRPr/>
          </a:p>
        </p:txBody>
      </p:sp>
      <p:pic>
        <p:nvPicPr>
          <p:cNvPr id="2655" name="Google Shape;265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825" y="1087913"/>
            <a:ext cx="4256400" cy="3107163"/>
          </a:xfrm>
          <a:prstGeom prst="rect">
            <a:avLst/>
          </a:prstGeom>
          <a:noFill/>
          <a:ln>
            <a:noFill/>
          </a:ln>
        </p:spPr>
      </p:pic>
      <p:sp>
        <p:nvSpPr>
          <p:cNvPr id="2656" name="Google Shape;2656;p58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7" name="Google Shape;2657;p58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8" name="Google Shape;2658;p58">
            <a:hlinkClick action="ppaction://hlinksldjump" r:id="rId4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9" name="Google Shape;2659;p58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0" name="Google Shape;2660;p58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1" name="Google Shape;2661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800" y="-78528"/>
            <a:ext cx="5365275" cy="584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5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Google Shape;2666;p59"/>
          <p:cNvSpPr txBox="1"/>
          <p:nvPr>
            <p:ph type="title"/>
          </p:nvPr>
        </p:nvSpPr>
        <p:spPr>
          <a:xfrm>
            <a:off x="568500" y="334950"/>
            <a:ext cx="54939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Fixing NA</a:t>
            </a:r>
            <a:endParaRPr/>
          </a:p>
        </p:txBody>
      </p:sp>
      <p:grpSp>
        <p:nvGrpSpPr>
          <p:cNvPr id="2667" name="Google Shape;2667;p59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668" name="Google Shape;2668;p59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59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59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59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59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59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59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59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59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59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59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59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59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59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59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59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59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59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59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59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59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59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59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59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59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59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59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59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59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59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59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59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59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59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59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59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59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59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59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59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59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59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59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59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59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59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59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59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6" name="Google Shape;2716;p59"/>
          <p:cNvSpPr/>
          <p:nvPr/>
        </p:nvSpPr>
        <p:spPr>
          <a:xfrm flipH="1" rot="10800000">
            <a:off x="873954" y="2003240"/>
            <a:ext cx="639486" cy="1296623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chemeClr val="lt1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7" name="Google Shape;2717;p59"/>
          <p:cNvGrpSpPr/>
          <p:nvPr/>
        </p:nvGrpSpPr>
        <p:grpSpPr>
          <a:xfrm flipH="1">
            <a:off x="6977175" y="3697061"/>
            <a:ext cx="793256" cy="182899"/>
            <a:chOff x="2685575" y="2835950"/>
            <a:chExt cx="433000" cy="99825"/>
          </a:xfrm>
        </p:grpSpPr>
        <p:sp>
          <p:nvSpPr>
            <p:cNvPr id="2718" name="Google Shape;2718;p59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59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59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59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2" name="Google Shape;2722;p59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3" name="Google Shape;2723;p59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4" name="Google Shape;2724;p59">
            <a:hlinkClick action="ppaction://hlinksldjump" r:id="rId3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5" name="Google Shape;2725;p59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6" name="Google Shape;2726;p59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7" name="Google Shape;2727;p59"/>
          <p:cNvSpPr txBox="1"/>
          <p:nvPr>
            <p:ph idx="1" type="subTitle"/>
          </p:nvPr>
        </p:nvSpPr>
        <p:spPr>
          <a:xfrm>
            <a:off x="726000" y="860050"/>
            <a:ext cx="7908000" cy="3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\</a:t>
            </a:r>
            <a:endParaRPr/>
          </a:p>
        </p:txBody>
      </p:sp>
      <p:pic>
        <p:nvPicPr>
          <p:cNvPr id="2728" name="Google Shape;2728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7275" y="958211"/>
            <a:ext cx="9143999" cy="1045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9" name="Google Shape;2729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17275" y="2083421"/>
            <a:ext cx="9143999" cy="1317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0" name="Google Shape;2730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565286"/>
            <a:ext cx="9143999" cy="1432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6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7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4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5" name="Google Shape;2735;p60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36" name="Google Shape;2736;p60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60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60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60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0" name="Google Shape;2740;p60"/>
          <p:cNvSpPr/>
          <p:nvPr/>
        </p:nvSpPr>
        <p:spPr>
          <a:xfrm flipH="1" rot="10800000">
            <a:off x="6498641" y="596700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chemeClr val="lt1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1" name="Google Shape;2741;p60"/>
          <p:cNvSpPr/>
          <p:nvPr/>
        </p:nvSpPr>
        <p:spPr>
          <a:xfrm flipH="1">
            <a:off x="7676711" y="299098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42" name="Google Shape;2742;p60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3" name="Google Shape;2743;p6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4" name="Google Shape;2744;p6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5" name="Google Shape;2745;p60">
            <a:hlinkClick action="ppaction://hlinksldjump" r:id="rId3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6" name="Google Shape;2746;p60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7" name="Google Shape;2747;p60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8" name="Google Shape;2748;p60"/>
          <p:cNvSpPr txBox="1"/>
          <p:nvPr/>
        </p:nvSpPr>
        <p:spPr>
          <a:xfrm>
            <a:off x="524950" y="363000"/>
            <a:ext cx="3116400" cy="13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2749" name="Google Shape;274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050" y="447400"/>
            <a:ext cx="9067775" cy="11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0" name="Google Shape;2750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936925"/>
            <a:ext cx="8281826" cy="30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7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4" name="Shape 2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5" name="Google Shape;2755;p61"/>
          <p:cNvGrpSpPr/>
          <p:nvPr/>
        </p:nvGrpSpPr>
        <p:grpSpPr>
          <a:xfrm flipH="1" rot="10800000">
            <a:off x="7350014" y="2136383"/>
            <a:ext cx="793256" cy="182899"/>
            <a:chOff x="2685575" y="2835950"/>
            <a:chExt cx="433000" cy="99825"/>
          </a:xfrm>
        </p:grpSpPr>
        <p:sp>
          <p:nvSpPr>
            <p:cNvPr id="2756" name="Google Shape;2756;p61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61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61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61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0" name="Google Shape;2760;p61"/>
          <p:cNvGrpSpPr/>
          <p:nvPr/>
        </p:nvGrpSpPr>
        <p:grpSpPr>
          <a:xfrm flipH="1">
            <a:off x="6737051" y="-686940"/>
            <a:ext cx="2019176" cy="2019176"/>
            <a:chOff x="1943325" y="-220375"/>
            <a:chExt cx="1298672" cy="1298672"/>
          </a:xfrm>
        </p:grpSpPr>
        <p:sp>
          <p:nvSpPr>
            <p:cNvPr id="2761" name="Google Shape;2761;p61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61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61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61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61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61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61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61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61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61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61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61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61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61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61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61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61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61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61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61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61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61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61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61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61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61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61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61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61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61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61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61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61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61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61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61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61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61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61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61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61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61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61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61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61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61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61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61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9" name="Google Shape;2809;p61"/>
          <p:cNvSpPr/>
          <p:nvPr/>
        </p:nvSpPr>
        <p:spPr>
          <a:xfrm flipH="1" rot="5400000">
            <a:off x="7369961" y="2844075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chemeClr val="lt1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10" name="Google Shape;2810;p61"/>
          <p:cNvGrpSpPr/>
          <p:nvPr/>
        </p:nvGrpSpPr>
        <p:grpSpPr>
          <a:xfrm rot="10800000">
            <a:off x="-2065912" y="3101271"/>
            <a:ext cx="4000413" cy="3175881"/>
            <a:chOff x="5207925" y="-1994879"/>
            <a:chExt cx="4000413" cy="3175881"/>
          </a:xfrm>
        </p:grpSpPr>
        <p:sp>
          <p:nvSpPr>
            <p:cNvPr id="2811" name="Google Shape;2811;p61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61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61"/>
            <p:cNvSpPr/>
            <p:nvPr/>
          </p:nvSpPr>
          <p:spPr>
            <a:xfrm>
              <a:off x="5207925" y="352772"/>
              <a:ext cx="96613" cy="394888"/>
            </a:xfrm>
            <a:custGeom>
              <a:rect b="b" l="l" r="r" t="t"/>
              <a:pathLst>
                <a:path extrusionOk="0" h="8988" w="2199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4" name="Google Shape;2814;p61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5" name="Google Shape;2815;p61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6" name="Google Shape;2816;p61">
            <a:hlinkClick action="ppaction://hlinksldjump" r:id="rId3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7" name="Google Shape;2817;p61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8" name="Google Shape;2818;p61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9" name="Google Shape;281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7125" y="747175"/>
            <a:ext cx="6329751" cy="39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0" name="Google Shape;2820;p61"/>
          <p:cNvSpPr txBox="1"/>
          <p:nvPr/>
        </p:nvSpPr>
        <p:spPr>
          <a:xfrm>
            <a:off x="474700" y="89350"/>
            <a:ext cx="5646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i Jamjuree"/>
                <a:ea typeface="Bai Jamjuree"/>
                <a:cs typeface="Bai Jamjuree"/>
                <a:sym typeface="Bai Jamjuree"/>
              </a:rPr>
              <a:t>Analysis of data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821" name="Google Shape;2821;p61"/>
          <p:cNvSpPr txBox="1"/>
          <p:nvPr/>
        </p:nvSpPr>
        <p:spPr>
          <a:xfrm>
            <a:off x="876900" y="122538"/>
            <a:ext cx="826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Analysis of the Input Data </a:t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8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