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7eb24f44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7eb24f44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7eb24f44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7eb24f44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7eb24f44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7eb24f44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7eb24f44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7eb24f44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7eb24f44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7eb24f44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7eb24f444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7eb24f444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7eb24f44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7eb24f44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7eb24f44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7eb24f44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7eb24f44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7eb24f44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7eb24f44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7eb24f44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7eb24f44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7eb24f44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7eb24f44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7eb24f44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7eb24f44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7eb24f44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7eb24f44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7eb24f44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6050" y="1022900"/>
            <a:ext cx="7938600" cy="3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64"/>
              <a:t>Employee Management Software</a:t>
            </a:r>
            <a:endParaRPr sz="466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User Manual V1.0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By,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Sathya Narayanan Krishnan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of an Employee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423900"/>
            <a:ext cx="70389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Kindly click on “Delete Employee” to Delete the Employee from the Employee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525" y="1861925"/>
            <a:ext cx="6693290" cy="32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“Clear” - </a:t>
            </a:r>
            <a:r>
              <a:rPr lang="en"/>
              <a:t>Clear</a:t>
            </a:r>
            <a:r>
              <a:rPr lang="en"/>
              <a:t> all the Inputs in all the Fields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50" y="0"/>
            <a:ext cx="8090699" cy="48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563750" y="393750"/>
            <a:ext cx="7772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“Clear”,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307848"/>
            <a:ext cx="8324850" cy="32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“Export” - Exports all the output to a csv file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375" y="1307850"/>
            <a:ext cx="7267026" cy="36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“Export”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046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C:\Downloads” - Please create a Folder “Downloads” in the “C” Drive if it does not exists.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75" y="1774025"/>
            <a:ext cx="7336751" cy="31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45442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 ! 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 the Project ?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947325" y="1110075"/>
            <a:ext cx="73890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unzip the file and will be able to Run the Solution File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Id : admin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Password : admin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13103"/>
          <a:stretch/>
        </p:blipFill>
        <p:spPr>
          <a:xfrm>
            <a:off x="1881200" y="2365425"/>
            <a:ext cx="5381625" cy="22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all the details of the Employee ?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07850"/>
            <a:ext cx="70389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Kindly Select on</a:t>
            </a:r>
            <a:r>
              <a:rPr b="1" lang="en"/>
              <a:t> “Get All Employees”</a:t>
            </a:r>
            <a:endParaRPr b="1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200" y="1929550"/>
            <a:ext cx="6537600" cy="321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 “Get All Employees”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100" y="953150"/>
            <a:ext cx="6626575" cy="38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Employee by Employee ID,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476225"/>
            <a:ext cx="7038900" cy="35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842725" y="970575"/>
            <a:ext cx="78459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giving the input Emp Id , you could click on ”Get Employee”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“Get Employee”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25" y="1075200"/>
            <a:ext cx="7611374" cy="40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Employee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935700"/>
            <a:ext cx="67635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Request to fill all the fields and click on </a:t>
            </a:r>
            <a:r>
              <a:rPr b="1" lang="en"/>
              <a:t>“Add Employee”</a:t>
            </a:r>
            <a:r>
              <a:rPr lang="en"/>
              <a:t> 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200" y="1598275"/>
            <a:ext cx="6569799" cy="354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</a:t>
            </a:r>
            <a:r>
              <a:rPr b="1" lang="en"/>
              <a:t>“Add Employee”</a:t>
            </a:r>
            <a:endParaRPr b="1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Pop up,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075" y="1057750"/>
            <a:ext cx="2809875" cy="13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Kindly click on “Get All Employees” to see the updated list of Employee’s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775" y="1401025"/>
            <a:ext cx="7371626" cy="30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