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Libre Baskerville" panose="02000000000000000000" pitchFamily="34" charset="0"/>
      <p:regular r:id="rId16"/>
      <p:bold r:id="rId17"/>
      <p:italic r:id="rId18"/>
    </p:embeddedFont>
    <p:embeddedFont>
      <p:font typeface="Libre Baskerville" panose="02000000000000000000" pitchFamily="34" charset="-122"/>
      <p:regular r:id="rId19"/>
    </p:embeddedFont>
    <p:embeddedFont>
      <p:font typeface="Libre Baskerville" panose="02000000000000000000" pitchFamily="34" charset="-120"/>
      <p:regular r:id="rId20"/>
    </p:embeddedFont>
    <p:embeddedFont>
      <p:font typeface="Open Sans" pitchFamily="34" charset="0"/>
      <p:regular r:id="rId21"/>
      <p:bold r:id="rId22"/>
      <p:italic r:id="rId23"/>
      <p:boldItalic r:id="rId24"/>
    </p:embeddedFont>
    <p:embeddedFont>
      <p:font typeface="Open Sans" pitchFamily="34" charset="-122"/>
      <p:regular r:id="rId25"/>
    </p:embeddedFont>
    <p:embeddedFont>
      <p:font typeface="Open Sans" pitchFamily="34" charset="-120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5.fntdata"/><Relationship Id="rId3" Type="http://schemas.openxmlformats.org/officeDocument/2006/relationships/slide" Target="slides/slide1.xml"/><Relationship Id="rId29" Type="http://schemas.openxmlformats.org/officeDocument/2006/relationships/font" Target="fonts/font14.fntdata"/><Relationship Id="rId28" Type="http://schemas.openxmlformats.org/officeDocument/2006/relationships/font" Target="fonts/font13.fntdata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Gemini Vision Annotator: AI-Powered Image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Unlocking the power of image analysis with Google's Gemini Vision Annotator.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21618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70040" y="5640110"/>
            <a:ext cx="2824043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990052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What is Gemini Vision Annotator?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368438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Advanced Image Analysis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Google's AI-powered image analysis tool that leverages deep learning.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3978116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Part of Gemini Pro Vision Suite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547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component of a comprehensive AI-powered vision suite.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06074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Real-time 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40114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Processes images quickly and accurately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9586"/>
            <a:ext cx="1192291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Key Features of Gemini Vision Annotator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171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4" name="Text 2"/>
          <p:cNvSpPr/>
          <p:nvPr/>
        </p:nvSpPr>
        <p:spPr>
          <a:xfrm>
            <a:off x="972979" y="3902154"/>
            <a:ext cx="151805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17144"/>
            <a:ext cx="345924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Multi-object detection and classification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8171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7" name="Text 5"/>
          <p:cNvSpPr/>
          <p:nvPr/>
        </p:nvSpPr>
        <p:spPr>
          <a:xfrm>
            <a:off x="5367337" y="3902154"/>
            <a:ext cx="20955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954078" y="3817144"/>
            <a:ext cx="345924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segmentation capabilities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8171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0" name="Text 8"/>
          <p:cNvSpPr/>
          <p:nvPr/>
        </p:nvSpPr>
        <p:spPr>
          <a:xfrm>
            <a:off x="9790509" y="3902154"/>
            <a:ext cx="20955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0377249" y="3817144"/>
            <a:ext cx="345924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Facial recognition and landmark detection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3" name="Text 11"/>
          <p:cNvSpPr/>
          <p:nvPr/>
        </p:nvSpPr>
        <p:spPr>
          <a:xfrm>
            <a:off x="949404" y="5149572"/>
            <a:ext cx="199072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064562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Optical Character Recognition (OCR)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6" name="Text 14"/>
          <p:cNvSpPr/>
          <p:nvPr/>
        </p:nvSpPr>
        <p:spPr>
          <a:xfrm>
            <a:off x="7587139" y="5149572"/>
            <a:ext cx="19323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 model training options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1079587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How Gemini Vision Annotator 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3978116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Convolutional Neural Networks (CNNs)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547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advanced CNNs for accurate image analysis.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3978116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Pre-trained on Millions of Images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547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Learns from vast amounts of data for high accuracy.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02787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Seamless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401145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API integration allows for seamless workflow incorporation.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781"/>
            <a:ext cx="872120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Applications Across Industries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3618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29978"/>
            <a:ext cx="30054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Healthcare: Medical imaging analysis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2836188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9446" y="3629978"/>
            <a:ext cx="300561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Retail: Visual search and product recommendations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283618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3629978"/>
            <a:ext cx="300561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Manufacturing: Quality control and defect detection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2836188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0997" y="3629978"/>
            <a:ext cx="300561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Agriculture: Crop health monitoring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5830014"/>
            <a:ext cx="30054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Security: Surveillance and threat detection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9590" y="417552"/>
            <a:ext cx="4425077" cy="4727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Benefits for Businesses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529590" y="1192887"/>
            <a:ext cx="8084820" cy="4993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10x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626168" y="1881307"/>
            <a:ext cx="1891546" cy="2364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Efficiency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529590" y="2208490"/>
            <a:ext cx="8084820" cy="2420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Faster than manual annotation.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529590" y="2980015"/>
            <a:ext cx="8084820" cy="4993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99.9%</a:t>
            </a:r>
            <a:endParaRPr lang="en-US" sz="3900" dirty="0"/>
          </a:p>
        </p:txBody>
      </p:sp>
      <p:sp>
        <p:nvSpPr>
          <p:cNvPr id="8" name="Text 5"/>
          <p:cNvSpPr/>
          <p:nvPr/>
        </p:nvSpPr>
        <p:spPr>
          <a:xfrm>
            <a:off x="3626168" y="3668435"/>
            <a:ext cx="1891546" cy="2364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Accuracy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529590" y="3995618"/>
            <a:ext cx="8084820" cy="2420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precision in object detection.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29590" y="4767143"/>
            <a:ext cx="8084820" cy="4993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80%</a:t>
            </a: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3626168" y="5455563"/>
            <a:ext cx="1891546" cy="2364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Cost-effective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529590" y="5782747"/>
            <a:ext cx="8084820" cy="2420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Reduces labor costs.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529590" y="6554272"/>
            <a:ext cx="8084820" cy="4993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Millions</a:t>
            </a:r>
            <a:endParaRPr lang="en-US" sz="3900" dirty="0"/>
          </a:p>
        </p:txBody>
      </p:sp>
      <p:sp>
        <p:nvSpPr>
          <p:cNvPr id="14" name="Text 11"/>
          <p:cNvSpPr/>
          <p:nvPr/>
        </p:nvSpPr>
        <p:spPr>
          <a:xfrm>
            <a:off x="3626168" y="7242691"/>
            <a:ext cx="1891546" cy="2364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Scalability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529590" y="7569875"/>
            <a:ext cx="8084820" cy="2420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massive volumes of images.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9893856" cy="69270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Case Study: Retail Implementation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AE8F3"/>
          </a:solidFill>
        </p:spPr>
      </p:sp>
      <p:sp>
        <p:nvSpPr>
          <p:cNvPr id="6" name="Text 4"/>
          <p:cNvSpPr/>
          <p:nvPr/>
        </p:nvSpPr>
        <p:spPr>
          <a:xfrm>
            <a:off x="7240965" y="2078117"/>
            <a:ext cx="148352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75930" y="1967389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Major e-commerce platform increased sales by 15%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AE8F3"/>
          </a:solidFill>
        </p:spPr>
      </p:sp>
      <p:sp>
        <p:nvSpPr>
          <p:cNvPr id="10" name="Text 8"/>
          <p:cNvSpPr/>
          <p:nvPr/>
        </p:nvSpPr>
        <p:spPr>
          <a:xfrm>
            <a:off x="7212747" y="3186589"/>
            <a:ext cx="204787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 search feature powered by Gemini Vision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13" name="Shape 11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AE8F3"/>
          </a:solidFill>
        </p:spPr>
      </p:sp>
      <p:sp>
        <p:nvSpPr>
          <p:cNvPr id="14" name="Text 12"/>
          <p:cNvSpPr/>
          <p:nvPr/>
        </p:nvSpPr>
        <p:spPr>
          <a:xfrm>
            <a:off x="7212747" y="4184213"/>
            <a:ext cx="204787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775930" y="4073485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 million daily image searches processed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17" name="Shape 15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AE8F3"/>
          </a:solidFill>
        </p:spPr>
      </p:sp>
      <p:sp>
        <p:nvSpPr>
          <p:cNvPr id="18" name="Text 16"/>
          <p:cNvSpPr/>
          <p:nvPr/>
        </p:nvSpPr>
        <p:spPr>
          <a:xfrm>
            <a:off x="7217866" y="5181838"/>
            <a:ext cx="194548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4519" y="5071110"/>
            <a:ext cx="5319951" cy="354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engagement increased by 22%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0CED9"/>
          </a:solidFill>
        </p:spPr>
      </p:sp>
      <p:sp>
        <p:nvSpPr>
          <p:cNvPr id="21" name="Shape 19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AE8F3"/>
          </a:solidFill>
        </p:spPr>
      </p:sp>
      <p:sp>
        <p:nvSpPr>
          <p:cNvPr id="22" name="Text 20"/>
          <p:cNvSpPr/>
          <p:nvPr/>
        </p:nvSpPr>
        <p:spPr>
          <a:xfrm>
            <a:off x="7220724" y="6179463"/>
            <a:ext cx="188833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775930" y="6068735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Return rates decreased by 8% due to accurate product matching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9089588" cy="633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Future of Gemini Vision Annotator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AR/VR technologies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26087" y="3013829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real-time video analysis capabilities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4229576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Expansion of supported languages for global use</a:t>
            </a:r>
            <a:endParaRPr lang="en-US" sz="15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026087" y="5445323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 model improvements via federated learning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26087" y="6661071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Ethical AI development focus for responsible implementation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83073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32014"/>
            <a:ext cx="7556421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Gemini Vision Annotator is transforming image analysis, offering businesses increased efficiency, accuracy, and cost-savings. Its future is bright with exciting advancements in AR/VR, video analysis, and global reach. Embrace the power of AI for image understanding and unlock new possibilities.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Presentation</Application>
  <PresentationFormat>On-screen Show (16:9)</PresentationFormat>
  <Paragraphs>130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SimSun</vt:lpstr>
      <vt:lpstr>Wingdings</vt:lpstr>
      <vt:lpstr>Libre Baskerville</vt:lpstr>
      <vt:lpstr>Libre Baskerville</vt:lpstr>
      <vt:lpstr>Libre Baskerville</vt:lpstr>
      <vt:lpstr>Open Sans</vt:lpstr>
      <vt:lpstr>Open Sans</vt:lpstr>
      <vt:lpstr>Open Sans</vt:lpstr>
      <vt:lpstr>Open Sans Medium</vt:lpstr>
      <vt:lpstr>Open Sans Medium</vt:lpstr>
      <vt:lpstr>Open Sans Medium</vt:lpstr>
      <vt:lpstr>Open Sans Bold</vt:lpstr>
      <vt:lpstr>Open Sans Bold</vt:lpstr>
      <vt:lpstr>Open Sans Bold</vt:lpstr>
      <vt:lpstr>Calibri</vt:lpstr>
      <vt:lpstr>Liberation Mono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Laxman</cp:lastModifiedBy>
  <cp:revision>2</cp:revision>
  <dcterms:created xsi:type="dcterms:W3CDTF">2025-02-21T06:42:00Z</dcterms:created>
  <dcterms:modified xsi:type="dcterms:W3CDTF">2025-02-21T06:44:23Z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1033-11.2.0.8343</vt:lpwstr>
  </property>
</Properties>
</file>