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1042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GB" sz="1050" b="0" i="0" u="none" strike="noStrike" cap="none" dirty="0">
                <a:solidFill>
                  <a:schemeClr val="tx1"/>
                </a:solidFill>
                <a:latin typeface="Arial"/>
                <a:ea typeface="Arial"/>
                <a:cs typeface="Arial"/>
                <a:sym typeface="Arial"/>
              </a:rPr>
              <a:t>W.Sweath Hanisha</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b="0" i="0" u="none" strike="noStrike" cap="none" dirty="0">
                <a:solidFill>
                  <a:schemeClr val="tx1"/>
                </a:solidFill>
                <a:latin typeface="Arial"/>
                <a:ea typeface="Arial"/>
                <a:cs typeface="Arial"/>
                <a:sym typeface="Arial"/>
              </a:rPr>
              <a:t>117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5" name="Picture 4">
            <a:extLst>
              <a:ext uri="{FF2B5EF4-FFF2-40B4-BE49-F238E27FC236}">
                <a16:creationId xmlns:a16="http://schemas.microsoft.com/office/drawing/2014/main" id="{604ADC84-65AB-78C0-619A-0B8ECAA533E5}"/>
              </a:ext>
            </a:extLst>
          </p:cNvPr>
          <p:cNvPicPr>
            <a:picLocks noChangeAspect="1"/>
          </p:cNvPicPr>
          <p:nvPr/>
        </p:nvPicPr>
        <p:blipFill>
          <a:blip r:embed="rId2"/>
          <a:stretch>
            <a:fillRect/>
          </a:stretch>
        </p:blipFill>
        <p:spPr>
          <a:xfrm>
            <a:off x="231545" y="1222309"/>
            <a:ext cx="8756605" cy="333735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0DF86B41-986E-FD6F-7CF8-FBAF4E93561A}"/>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56643CA1-1DC0-C3BC-CC18-9218B451E99D}"/>
              </a:ext>
            </a:extLst>
          </p:cNvPr>
          <p:cNvPicPr>
            <a:picLocks noChangeAspect="1"/>
          </p:cNvPicPr>
          <p:nvPr/>
        </p:nvPicPr>
        <p:blipFill>
          <a:blip r:embed="rId2"/>
          <a:stretch>
            <a:fillRect/>
          </a:stretch>
        </p:blipFill>
        <p:spPr>
          <a:xfrm>
            <a:off x="1523775" y="1267649"/>
            <a:ext cx="6096000" cy="338666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E106284D-1502-F6D9-9385-63D661BA5BD1}"/>
              </a:ext>
            </a:extLst>
          </p:cNvPr>
          <p:cNvPicPr>
            <a:picLocks noChangeAspect="1"/>
          </p:cNvPicPr>
          <p:nvPr/>
        </p:nvPicPr>
        <p:blipFill>
          <a:blip r:embed="rId2"/>
          <a:stretch>
            <a:fillRect/>
          </a:stretch>
        </p:blipFill>
        <p:spPr>
          <a:xfrm>
            <a:off x="1523775" y="1267649"/>
            <a:ext cx="6096000" cy="34544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8A15E810-5F81-27E4-09AA-D4B672B91ACB}"/>
              </a:ext>
            </a:extLst>
          </p:cNvPr>
          <p:cNvPicPr>
            <a:picLocks noChangeAspect="1"/>
          </p:cNvPicPr>
          <p:nvPr/>
        </p:nvPicPr>
        <p:blipFill>
          <a:blip r:embed="rId2"/>
          <a:stretch>
            <a:fillRect/>
          </a:stretch>
        </p:blipFill>
        <p:spPr>
          <a:xfrm>
            <a:off x="1523775" y="1600200"/>
            <a:ext cx="6096000" cy="32766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18</cp:revision>
  <dcterms:modified xsi:type="dcterms:W3CDTF">2024-04-10T15:56:19Z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