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77F1DEE-7CAF-4261-9EEC-6825CD948B48}">
          <p14:sldIdLst>
            <p14:sldId id="292"/>
            <p14:sldId id="1305"/>
            <p14:sldId id="352"/>
            <p14:sldId id="1300"/>
            <p14:sldId id="1284"/>
          </p14:sldIdLst>
        </p14:section>
        <p14:section name="Untitled Section" id="{B6722563-0258-47C9-A7A2-785E1EE31E12}">
          <p14:sldIdLst>
            <p14:sldId id="1285"/>
            <p14:sldId id="1303"/>
            <p14:sldId id="1304"/>
            <p14:sldId id="1286"/>
            <p14:sldId id="1287"/>
            <p14:sldId id="1292"/>
            <p14:sldId id="1293"/>
            <p14:sldId id="1294"/>
            <p14:sldId id="1295"/>
            <p14:sldId id="1296"/>
            <p14:sldId id="1297"/>
            <p14:sldId id="1288"/>
            <p14:sldId id="1249"/>
          </p14:sldIdLst>
        </p14:section>
      </p14:sectionLst>
    </p:ex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252"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V.Sathya</a:t>
            </a:r>
            <a:r>
              <a:rPr lang="en-US" sz="1100" b="0" i="0" u="none" strike="noStrike" cap="none" dirty="0">
                <a:solidFill>
                  <a:schemeClr val="tx1"/>
                </a:solidFill>
                <a:latin typeface="Arial"/>
                <a:ea typeface="Arial"/>
                <a:cs typeface="Arial"/>
                <a:sym typeface="Arial"/>
              </a:rPr>
              <a:t> </a:t>
            </a:r>
            <a:r>
              <a:rPr lang="en-US" sz="1100" b="0" i="0" u="none" strike="noStrike" cap="none" dirty="0" err="1">
                <a:solidFill>
                  <a:schemeClr val="tx1"/>
                </a:solidFill>
                <a:latin typeface="Arial"/>
                <a:ea typeface="Arial"/>
                <a:cs typeface="Arial"/>
                <a:sym typeface="Arial"/>
              </a:rPr>
              <a:t>Priya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au960221104104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914114"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200" b="1" dirty="0">
                <a:solidFill>
                  <a:srgbClr val="213163"/>
                </a:solidFill>
              </a:rPr>
              <a:t>                    </a:t>
            </a:r>
            <a:r>
              <a:rPr lang="en-US" sz="1200" dirty="0"/>
              <a:t>In our previous article on </a:t>
            </a:r>
            <a:r>
              <a:rPr lang="en-US" sz="1200" dirty="0" err="1"/>
              <a:t>Django’s</a:t>
            </a:r>
            <a:r>
              <a:rPr lang="en-US" sz="1200" dirty="0"/>
              <a:t> MVT architecture, we have done an overview of what </a:t>
            </a:r>
            <a:r>
              <a:rPr lang="en-US" sz="1200" dirty="0" err="1"/>
              <a:t>Django</a:t>
            </a:r>
            <a:r>
              <a:rPr lang="en-US" sz="1200" dirty="0"/>
              <a:t> models are. </a:t>
            </a:r>
            <a:r>
              <a:rPr lang="en-IN" sz="1200" b="1" dirty="0">
                <a:solidFill>
                  <a:srgbClr val="213163"/>
                </a:solidFill>
              </a:rPr>
              <a:t> </a:t>
            </a:r>
            <a:br>
              <a:rPr lang="en-US" sz="1200" dirty="0"/>
            </a:br>
            <a:r>
              <a:rPr lang="en-US" sz="1200" dirty="0"/>
              <a:t>                    When a user interacts with a web application through the template, then models are responsible to fulfill the user’s request. The user’s request can either be retrieving some information or making changes to the database. </a:t>
            </a:r>
            <a:br>
              <a:rPr lang="en-US" sz="1200" dirty="0"/>
            </a:br>
            <a:br>
              <a:rPr lang="en-US" sz="1200" dirty="0"/>
            </a:br>
            <a:endParaRPr lang="en-IN" sz="12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a:extLst>
              <a:ext uri="{FF2B5EF4-FFF2-40B4-BE49-F238E27FC236}">
                <a16:creationId xmlns:a16="http://schemas.microsoft.com/office/drawing/2014/main" id="{A942A91D-34E9-B607-2856-AA743369720F}"/>
              </a:ext>
            </a:extLst>
          </p:cNvPr>
          <p:cNvPicPr>
            <a:picLocks noChangeAspect="1"/>
          </p:cNvPicPr>
          <p:nvPr/>
        </p:nvPicPr>
        <p:blipFill>
          <a:blip r:embed="rId2"/>
          <a:stretch>
            <a:fillRect/>
          </a:stretch>
        </p:blipFill>
        <p:spPr>
          <a:xfrm>
            <a:off x="311699" y="1389600"/>
            <a:ext cx="8676451" cy="31407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2C896E35-435F-D4C5-78D3-BC8F5910BE3F}"/>
              </a:ext>
            </a:extLst>
          </p:cNvPr>
          <p:cNvPicPr>
            <a:picLocks noChangeAspect="1"/>
          </p:cNvPicPr>
          <p:nvPr/>
        </p:nvPicPr>
        <p:blipFill>
          <a:blip r:embed="rId2"/>
          <a:stretch>
            <a:fillRect/>
          </a:stretch>
        </p:blipFill>
        <p:spPr>
          <a:xfrm>
            <a:off x="1523775" y="1267649"/>
            <a:ext cx="6096000" cy="343746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35DA11A3-2500-843B-1D02-B258C325E7AE}"/>
              </a:ext>
            </a:extLst>
          </p:cNvPr>
          <p:cNvPicPr>
            <a:picLocks noChangeAspect="1"/>
          </p:cNvPicPr>
          <p:nvPr/>
        </p:nvPicPr>
        <p:blipFill>
          <a:blip r:embed="rId2"/>
          <a:stretch>
            <a:fillRect/>
          </a:stretch>
        </p:blipFill>
        <p:spPr>
          <a:xfrm>
            <a:off x="1387929" y="1045633"/>
            <a:ext cx="6096000" cy="346286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5104A847-A15A-A327-2438-7FEA2DAC9670}"/>
              </a:ext>
            </a:extLst>
          </p:cNvPr>
          <p:cNvPicPr>
            <a:picLocks noChangeAspect="1"/>
          </p:cNvPicPr>
          <p:nvPr/>
        </p:nvPicPr>
        <p:blipFill>
          <a:blip r:embed="rId2"/>
          <a:stretch>
            <a:fillRect/>
          </a:stretch>
        </p:blipFill>
        <p:spPr>
          <a:xfrm>
            <a:off x="1415143" y="1267649"/>
            <a:ext cx="6096000" cy="34290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DEFECC03-DA68-4B6B-A952-4EC7F73E853C}"/>
              </a:ext>
            </a:extLst>
          </p:cNvPr>
          <p:cNvPicPr>
            <a:picLocks noChangeAspect="1"/>
          </p:cNvPicPr>
          <p:nvPr/>
        </p:nvPicPr>
        <p:blipFill>
          <a:blip r:embed="rId2"/>
          <a:stretch>
            <a:fillRect/>
          </a:stretch>
        </p:blipFill>
        <p:spPr>
          <a:xfrm>
            <a:off x="1523775" y="1267649"/>
            <a:ext cx="6096000" cy="320886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64757" y="527222"/>
            <a:ext cx="8694575" cy="4283676"/>
          </a:xfrm>
        </p:spPr>
        <p:txBody>
          <a:bodyPr/>
          <a:lstStyle/>
          <a:p>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a:t>
            </a:r>
            <a:endParaRPr lang="en-US" dirty="0"/>
          </a:p>
        </p:txBody>
      </p:sp>
      <p:sp>
        <p:nvSpPr>
          <p:cNvPr id="3" name="Rectangle 2"/>
          <p:cNvSpPr/>
          <p:nvPr/>
        </p:nvSpPr>
        <p:spPr>
          <a:xfrm>
            <a:off x="164757" y="691978"/>
            <a:ext cx="8781535" cy="4154984"/>
          </a:xfrm>
          <a:prstGeom prst="rect">
            <a:avLst/>
          </a:prstGeom>
          <a:solidFill>
            <a:schemeClr val="bg1"/>
          </a:solidFill>
        </p:spPr>
        <p:txBody>
          <a:bodyPr wrap="square">
            <a:spAutoFit/>
          </a:bodyPr>
          <a:lstStyle/>
          <a:p>
            <a:r>
              <a:rPr lang="en-US" sz="2000" b="1" dirty="0">
                <a:solidFill>
                  <a:srgbClr val="213264"/>
                </a:solidFill>
              </a:rPr>
              <a:t>Future Enhancements</a:t>
            </a:r>
            <a:r>
              <a:rPr lang="en-US" sz="2000" dirty="0">
                <a:solidFill>
                  <a:srgbClr val="213264"/>
                </a:solidFill>
              </a:rPr>
              <a:t>:</a:t>
            </a:r>
            <a:br>
              <a:rPr lang="en-US" dirty="0"/>
            </a:br>
            <a:endParaRPr lang="en-US" dirty="0"/>
          </a:p>
          <a:p>
            <a:r>
              <a:rPr lang="en-US" sz="1200" dirty="0"/>
              <a:t>        Future enhancements for the car rental application built with </a:t>
            </a:r>
            <a:r>
              <a:rPr lang="en-US" sz="1200" dirty="0" err="1"/>
              <a:t>Django</a:t>
            </a:r>
            <a:r>
              <a:rPr lang="en-US" sz="1200" dirty="0"/>
              <a:t> framework can significantly improve its functionality, user experience, and overall efficiency. Here are some potential areas for enhancement:</a:t>
            </a:r>
          </a:p>
          <a:p>
            <a:endParaRPr lang="en-US" dirty="0"/>
          </a:p>
          <a:p>
            <a:r>
              <a:rPr lang="en-US" b="1" dirty="0"/>
              <a:t>Payment Gateway Integration:</a:t>
            </a:r>
          </a:p>
          <a:p>
            <a:endParaRPr lang="en-US" dirty="0"/>
          </a:p>
          <a:p>
            <a:pPr lvl="1"/>
            <a:r>
              <a:rPr lang="en-US" dirty="0"/>
              <a:t>         </a:t>
            </a:r>
            <a:r>
              <a:rPr lang="en-US" sz="1200" dirty="0"/>
              <a:t>Integrate popular payment gateways like Stripe, PayPal, or Braintree to allow users to make secure online payments for their bookings.</a:t>
            </a:r>
          </a:p>
          <a:p>
            <a:pPr lvl="1"/>
            <a:r>
              <a:rPr lang="en-US" sz="1200" dirty="0"/>
              <a:t>          Implement subscription-based models for frequent users or corporate clients.</a:t>
            </a:r>
          </a:p>
          <a:p>
            <a:pPr lvl="1"/>
            <a:endParaRPr lang="en-US" sz="1200" dirty="0"/>
          </a:p>
          <a:p>
            <a:r>
              <a:rPr lang="en-US" b="1" dirty="0"/>
              <a:t>Advanced Search and Filtering:</a:t>
            </a:r>
            <a:endParaRPr lang="en-US" dirty="0"/>
          </a:p>
          <a:p>
            <a:pPr lvl="1"/>
            <a:r>
              <a:rPr lang="en-US" dirty="0"/>
              <a:t>          </a:t>
            </a:r>
            <a:r>
              <a:rPr lang="en-US" sz="1200" dirty="0"/>
              <a:t>Enhance the search and filtering functionality to allow users to find cars based on specific criteria such as price range, model year, fuel type, </a:t>
            </a:r>
            <a:r>
              <a:rPr lang="en-US" sz="1200" dirty="0" err="1"/>
              <a:t>etc</a:t>
            </a:r>
            <a:endParaRPr lang="en-US" sz="1200" dirty="0"/>
          </a:p>
          <a:p>
            <a:pPr lvl="1"/>
            <a:r>
              <a:rPr lang="en-US" sz="1200" dirty="0"/>
              <a:t>          Implement advanced search options like sorting by popularity, mileage, or user ratings.</a:t>
            </a:r>
          </a:p>
          <a:p>
            <a:br>
              <a:rPr lang="en-US" dirty="0"/>
            </a:br>
            <a:r>
              <a:rPr lang="en-US" sz="1200" dirty="0"/>
              <a:t>By incorporating these future enhancements, the car rental application can stay competitive in the market, attract more users, and provide an exceptional rental experience that meets the evolving needs and expectations of customers.</a:t>
            </a:r>
          </a:p>
          <a:p>
            <a:br>
              <a:rPr lang="en-US" sz="1200" dirty="0"/>
            </a:br>
            <a:endParaRPr lang="en-US" sz="12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3173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200" dirty="0"/>
              <a:t>In conclusion, the car rental application built with the </a:t>
            </a:r>
            <a:r>
              <a:rPr lang="en-US" sz="1200" dirty="0" err="1"/>
              <a:t>Django</a:t>
            </a:r>
            <a:r>
              <a:rPr lang="en-US" sz="1200" dirty="0"/>
              <a:t> framework provides a solid foundation for managing car rentals efficiently. Throughout the development process, several key aspects were addressed, resulting in a functional and user-friendly platform. </a:t>
            </a:r>
            <a:br>
              <a:rPr lang="en-US" sz="1200" dirty="0"/>
            </a:br>
            <a:r>
              <a:rPr lang="en-US" sz="1200" dirty="0"/>
              <a:t>             </a:t>
            </a:r>
            <a:br>
              <a:rPr lang="en-US" sz="1200" dirty="0"/>
            </a:br>
            <a:r>
              <a:rPr lang="en-US" sz="1200" dirty="0"/>
              <a:t>              In conclusion, the car rental application with </a:t>
            </a:r>
            <a:r>
              <a:rPr lang="en-US" sz="1200" dirty="0" err="1"/>
              <a:t>Django</a:t>
            </a:r>
            <a:r>
              <a:rPr lang="en-US" sz="1200" dirty="0"/>
              <a:t> framework serves as a powerful tool for managing car rentals effectively, providing users with a seamless experience and administrators with the necessary tools for efficient management. With further enhancements and optimizations, the application can continue to meet the needs of both users and administrators in the ever-evolving car rental industry.</a:t>
            </a:r>
            <a:br>
              <a:rPr lang="en-US" sz="1200" dirty="0"/>
            </a:br>
            <a:br>
              <a:rPr lang="en-US" sz="1200" dirty="0"/>
            </a:br>
            <a:endParaRPr lang="en-IN" sz="12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200" b="1" dirty="0">
                <a:solidFill>
                  <a:srgbClr val="213163"/>
                </a:solidFill>
              </a:rPr>
              <a:t>              </a:t>
            </a:r>
            <a:r>
              <a:rPr lang="en-US" sz="1200" dirty="0"/>
              <a:t>Our Aim is to design and create a data management System for a car rental company . This enables admin can rent a vehicle that can be used by a customer. </a:t>
            </a:r>
            <a:br>
              <a:rPr lang="en-US" sz="1200" dirty="0"/>
            </a:br>
            <a:r>
              <a:rPr lang="en-US" sz="1200" dirty="0"/>
              <a:t>               This system increases customer retention and simplify vehicle and staff Management in an efficient  </a:t>
            </a:r>
            <a:r>
              <a:rPr lang="en-US" sz="1200" dirty="0" err="1"/>
              <a:t>way.This</a:t>
            </a:r>
            <a:r>
              <a:rPr lang="en-US" sz="1200" dirty="0"/>
              <a:t> software car Rental System has a very user friendly interface. Thus the users will feel very easy to work on it.</a:t>
            </a:r>
            <a:br>
              <a:rPr lang="en-US" sz="1200" dirty="0"/>
            </a:br>
            <a:r>
              <a:rPr lang="en-US" sz="1200" dirty="0"/>
              <a:t>                By using this system admin can manage customer confirm and cancel booking request, customer Testimonials, customer issues. The car information can be added to the system. Or existed car information can be edited or deleted too by Administrator . There is no delay in the availability of any car information, whenever needed, car information can be Captured very quickly and easily</a:t>
            </a:r>
            <a:endParaRPr lang="en-IN" sz="12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99752"/>
            <a:ext cx="889825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Problem Statement</a:t>
            </a:r>
            <a:br>
              <a:rPr lang="en-IN" sz="1600" b="1" dirty="0">
                <a:solidFill>
                  <a:srgbClr val="213163"/>
                </a:solidFill>
              </a:rPr>
            </a:br>
            <a:r>
              <a:rPr lang="en-IN" sz="1200" b="1" dirty="0">
                <a:solidFill>
                  <a:srgbClr val="213163"/>
                </a:solidFill>
              </a:rPr>
              <a:t>                 </a:t>
            </a:r>
            <a:r>
              <a:rPr lang="en-US" sz="1200" dirty="0"/>
              <a:t>Develop a web application for managing car rentals using the </a:t>
            </a:r>
            <a:r>
              <a:rPr lang="en-US" sz="1200" dirty="0" err="1"/>
              <a:t>Django</a:t>
            </a:r>
            <a:r>
              <a:rPr lang="en-US" sz="1200" dirty="0"/>
              <a:t> framework. </a:t>
            </a:r>
            <a:br>
              <a:rPr lang="en-US" sz="1200" dirty="0"/>
            </a:br>
            <a:r>
              <a:rPr lang="en-US" sz="1600" b="1" dirty="0"/>
              <a:t>User Roles:</a:t>
            </a:r>
            <a:br>
              <a:rPr lang="en-US" sz="1600" dirty="0"/>
            </a:br>
            <a:r>
              <a:rPr lang="en-US" sz="1200" b="1" dirty="0"/>
              <a:t>Customer/User:</a:t>
            </a:r>
            <a:r>
              <a:rPr lang="en-US" sz="1200" dirty="0"/>
              <a:t> Can browse available cars, make reservations, manage their bookings (view, cancel), and update their profile.</a:t>
            </a:r>
            <a:br>
              <a:rPr lang="en-US" sz="1200" dirty="0"/>
            </a:br>
            <a:r>
              <a:rPr lang="en-US" sz="1600" b="1" dirty="0"/>
              <a:t>Features:</a:t>
            </a:r>
            <a:br>
              <a:rPr lang="en-US" sz="1600" b="1" dirty="0"/>
            </a:br>
            <a:r>
              <a:rPr lang="en-US" sz="1600" b="1" dirty="0"/>
              <a:t> </a:t>
            </a:r>
            <a:r>
              <a:rPr lang="en-US" sz="1200" b="1" dirty="0"/>
              <a:t>Notifications:</a:t>
            </a:r>
            <a:br>
              <a:rPr lang="en-US" sz="1200" dirty="0"/>
            </a:br>
            <a:r>
              <a:rPr lang="en-US" sz="1200" dirty="0"/>
              <a:t>       Send notifications to users regarding booking status updates, promotions, etc.</a:t>
            </a:r>
            <a:br>
              <a:rPr lang="en-US" sz="1200" dirty="0"/>
            </a:br>
            <a:r>
              <a:rPr lang="en-US" sz="1200" b="1" dirty="0"/>
              <a:t>Technology Stack:</a:t>
            </a:r>
            <a:br>
              <a:rPr lang="en-US" sz="1200" b="1" dirty="0"/>
            </a:br>
            <a:r>
              <a:rPr lang="en-US" sz="1200" b="1" dirty="0"/>
              <a:t>       Backend Framework:</a:t>
            </a:r>
            <a:r>
              <a:rPr lang="en-US" sz="1200" dirty="0"/>
              <a:t> </a:t>
            </a:r>
            <a:r>
              <a:rPr lang="en-US" sz="1200" dirty="0" err="1"/>
              <a:t>Django</a:t>
            </a:r>
            <a:br>
              <a:rPr lang="en-US" sz="1200" dirty="0"/>
            </a:br>
            <a:r>
              <a:rPr lang="en-US" sz="1200" b="1" dirty="0"/>
              <a:t>Security Considerations:</a:t>
            </a:r>
            <a:br>
              <a:rPr lang="en-US" sz="1200" b="1" dirty="0"/>
            </a:br>
            <a:r>
              <a:rPr lang="en-US" sz="1200" b="1" dirty="0"/>
              <a:t>        </a:t>
            </a:r>
            <a:r>
              <a:rPr lang="en-US" sz="1200" dirty="0"/>
              <a:t>Use HTTPS to encrypt data transmission.</a:t>
            </a:r>
            <a:br>
              <a:rPr lang="en-US" sz="1200" dirty="0"/>
            </a:br>
            <a:r>
              <a:rPr lang="en-US" sz="1200" b="1" dirty="0"/>
              <a:t>Testing:</a:t>
            </a:r>
            <a:br>
              <a:rPr lang="en-US" sz="1200" b="1" dirty="0"/>
            </a:br>
            <a:r>
              <a:rPr lang="en-US" sz="1200" b="1" dirty="0"/>
              <a:t>         </a:t>
            </a:r>
            <a:r>
              <a:rPr lang="en-US" sz="1200" dirty="0"/>
              <a:t>Perform unit tests for individual components.</a:t>
            </a:r>
            <a:br>
              <a:rPr lang="en-US" sz="1200" dirty="0"/>
            </a:br>
            <a:r>
              <a:rPr lang="en-US" sz="1200" b="1" dirty="0"/>
              <a:t>Optional Features:</a:t>
            </a:r>
            <a:br>
              <a:rPr lang="en-US" sz="1200" b="1" dirty="0"/>
            </a:br>
            <a:r>
              <a:rPr lang="en-US" sz="1200" b="1" dirty="0"/>
              <a:t>        </a:t>
            </a:r>
            <a:r>
              <a:rPr lang="en-US" sz="1200" dirty="0"/>
              <a:t>Social media authentication for user login.</a:t>
            </a:r>
            <a:br>
              <a:rPr lang="en-US" sz="1200" dirty="0"/>
            </a:br>
            <a:br>
              <a:rPr lang="en-US" sz="1600" dirty="0"/>
            </a:br>
            <a:br>
              <a:rPr lang="en-US" sz="1600" dirty="0"/>
            </a:br>
            <a:br>
              <a:rPr lang="en-US" sz="1600" dirty="0"/>
            </a:br>
            <a:br>
              <a:rPr lang="en-US" sz="1600" dirty="0"/>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89400"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r>
              <a:rPr lang="en-IN" sz="1600" b="1" dirty="0">
                <a:solidFill>
                  <a:srgbClr val="213163"/>
                </a:solidFill>
              </a:rPr>
              <a:t>           </a:t>
            </a:r>
            <a:br>
              <a:rPr lang="en-IN" sz="1600" b="1" dirty="0">
                <a:solidFill>
                  <a:srgbClr val="213163"/>
                </a:solidFill>
              </a:rPr>
            </a:br>
            <a:r>
              <a:rPr lang="en-IN" sz="1200" b="1" dirty="0">
                <a:solidFill>
                  <a:srgbClr val="213163"/>
                </a:solidFill>
              </a:rPr>
              <a:t>              </a:t>
            </a:r>
            <a:r>
              <a:rPr lang="en-US" sz="1200" dirty="0"/>
              <a:t>A car rental company lends autos for a price for a few hours, a few days, or a week or more. </a:t>
            </a:r>
            <a:br>
              <a:rPr lang="en-US" sz="1200" dirty="0"/>
            </a:br>
            <a:r>
              <a:rPr lang="en-US" sz="1200" dirty="0"/>
              <a:t>              Overview of Car Rental System: The project's goal is to automate vehicle rental and reservation so that clients don't have to waste time calling and waiting for a vehicle.</a:t>
            </a:r>
            <a:endParaRPr lang="en-IN" sz="12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Solution</a:t>
            </a:r>
            <a:br>
              <a:rPr lang="en-IN" sz="1600" b="1" dirty="0">
                <a:solidFill>
                  <a:srgbClr val="213163"/>
                </a:solidFill>
              </a:rPr>
            </a:br>
            <a:br>
              <a:rPr lang="en-IN" sz="1600" b="1" dirty="0">
                <a:solidFill>
                  <a:srgbClr val="213163"/>
                </a:solidFill>
              </a:rPr>
            </a:br>
            <a:r>
              <a:rPr lang="en-US" sz="1600" b="1" dirty="0"/>
              <a:t>Setup </a:t>
            </a:r>
            <a:r>
              <a:rPr lang="en-US" sz="1600" b="1" dirty="0" err="1"/>
              <a:t>Django</a:t>
            </a:r>
            <a:r>
              <a:rPr lang="en-US" sz="1600" b="1" dirty="0"/>
              <a:t> Project:</a:t>
            </a:r>
            <a:br>
              <a:rPr lang="en-US" sz="1600" dirty="0"/>
            </a:br>
            <a:r>
              <a:rPr lang="en-US" sz="1200" dirty="0"/>
              <a:t>              </a:t>
            </a:r>
            <a:br>
              <a:rPr lang="en-US" sz="1200" dirty="0"/>
            </a:br>
            <a:r>
              <a:rPr lang="en-US" sz="1200" dirty="0"/>
              <a:t>               Install </a:t>
            </a:r>
            <a:r>
              <a:rPr lang="en-US" sz="1200" dirty="0" err="1"/>
              <a:t>Django</a:t>
            </a:r>
            <a:r>
              <a:rPr lang="en-US" sz="1200" dirty="0"/>
              <a:t> using pip: ‘pip install </a:t>
            </a:r>
            <a:r>
              <a:rPr lang="en-US" sz="1200" dirty="0" err="1"/>
              <a:t>django</a:t>
            </a:r>
            <a:r>
              <a:rPr lang="en-US" sz="1200" dirty="0"/>
              <a:t>’</a:t>
            </a:r>
            <a:br>
              <a:rPr lang="en-US" sz="1200" dirty="0"/>
            </a:br>
            <a:r>
              <a:rPr lang="en-US" sz="1200" dirty="0"/>
              <a:t>              Create a new </a:t>
            </a:r>
            <a:r>
              <a:rPr lang="en-US" sz="1200" dirty="0" err="1"/>
              <a:t>Django</a:t>
            </a:r>
            <a:r>
              <a:rPr lang="en-US" sz="1200" dirty="0"/>
              <a:t> project: ‘</a:t>
            </a:r>
            <a:r>
              <a:rPr lang="en-US" sz="1200" dirty="0" err="1"/>
              <a:t>django</a:t>
            </a:r>
            <a:r>
              <a:rPr lang="en-US" sz="1200" dirty="0"/>
              <a:t>-admin </a:t>
            </a:r>
            <a:r>
              <a:rPr lang="en-US" sz="1200" dirty="0" err="1"/>
              <a:t>startproject</a:t>
            </a:r>
            <a:r>
              <a:rPr lang="en-US" sz="1200" dirty="0"/>
              <a:t> </a:t>
            </a:r>
            <a:r>
              <a:rPr lang="en-US" sz="1200" dirty="0" err="1"/>
              <a:t>car_rental</a:t>
            </a:r>
            <a:r>
              <a:rPr lang="en-US" sz="1200" dirty="0"/>
              <a:t>’</a:t>
            </a:r>
            <a:br>
              <a:rPr lang="en-US" sz="1200" dirty="0"/>
            </a:br>
            <a:r>
              <a:rPr lang="en-US" sz="1200" dirty="0"/>
              <a:t>              Create a new </a:t>
            </a:r>
            <a:r>
              <a:rPr lang="en-US" sz="1200" dirty="0" err="1"/>
              <a:t>Django</a:t>
            </a:r>
            <a:r>
              <a:rPr lang="en-US" sz="1200" dirty="0"/>
              <a:t> app within the project for the rental functionality: ‘python manage.py </a:t>
            </a:r>
            <a:r>
              <a:rPr lang="en-US" sz="1200" dirty="0" err="1"/>
              <a:t>startapp</a:t>
            </a:r>
            <a:r>
              <a:rPr lang="en-US" sz="1200" dirty="0"/>
              <a:t> rentals’.</a:t>
            </a:r>
            <a:br>
              <a:rPr lang="en-US" sz="1200" dirty="0"/>
            </a:br>
            <a:br>
              <a:rPr lang="en-US" sz="1200" dirty="0"/>
            </a:br>
            <a:r>
              <a:rPr lang="en-US" sz="1600" b="1" dirty="0"/>
              <a:t>Define Models:</a:t>
            </a:r>
            <a:br>
              <a:rPr lang="en-US" sz="1600" b="1" dirty="0"/>
            </a:br>
            <a:br>
              <a:rPr lang="en-US" sz="1600" dirty="0"/>
            </a:br>
            <a:r>
              <a:rPr lang="en-US" sz="1600" dirty="0"/>
              <a:t>            </a:t>
            </a:r>
            <a:r>
              <a:rPr lang="en-US" sz="1200" dirty="0"/>
              <a:t>Define models for cars, bookings, users, etc. in the models.py file of the rentals app.</a:t>
            </a:r>
            <a:br>
              <a:rPr lang="en-US" sz="1200" dirty="0"/>
            </a:br>
            <a:r>
              <a:rPr lang="en-US" sz="1200" dirty="0"/>
              <a:t>                Use </a:t>
            </a:r>
            <a:r>
              <a:rPr lang="en-US" sz="1200" dirty="0" err="1"/>
              <a:t>Django's</a:t>
            </a:r>
            <a:r>
              <a:rPr lang="en-US" sz="1200" dirty="0"/>
              <a:t> built-in User model or extend it for user authentication and profile management.</a:t>
            </a:r>
            <a:br>
              <a:rPr lang="en-US" sz="1200" dirty="0"/>
            </a:br>
            <a:br>
              <a:rPr lang="en-US" sz="1200" dirty="0"/>
            </a:br>
            <a:r>
              <a:rPr lang="en-US" sz="1200" b="1" dirty="0"/>
              <a:t>Configure URLs:</a:t>
            </a:r>
            <a:br>
              <a:rPr lang="en-US" sz="1200" b="1" dirty="0"/>
            </a:br>
            <a:br>
              <a:rPr lang="en-US" sz="1200" dirty="0"/>
            </a:br>
            <a:r>
              <a:rPr lang="en-US" sz="1200" dirty="0"/>
              <a:t>                Define URL patterns in the urls.py file of the project and the app to map URLs to views.</a:t>
            </a:r>
            <a:br>
              <a:rPr lang="en-US" sz="1200" dirty="0"/>
            </a:br>
            <a:r>
              <a:rPr lang="en-US" sz="1200" dirty="0"/>
              <a:t>                Use </a:t>
            </a:r>
            <a:r>
              <a:rPr lang="en-US" sz="1200" dirty="0" err="1"/>
              <a:t>Django's</a:t>
            </a:r>
            <a:r>
              <a:rPr lang="en-US" sz="1200" dirty="0"/>
              <a:t> URL naming to make URL management easier.</a:t>
            </a:r>
            <a:br>
              <a:rPr lang="en-US" sz="1200" dirty="0"/>
            </a:br>
            <a:br>
              <a:rPr lang="en-US" sz="1200" dirty="0"/>
            </a:br>
            <a:br>
              <a:rPr lang="en-US" sz="1200" dirty="0"/>
            </a:br>
            <a:endParaRPr lang="en-IN" sz="12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752832"/>
            <a:ext cx="8336481" cy="3970318"/>
          </a:xfrm>
          <a:prstGeom prst="rect">
            <a:avLst/>
          </a:prstGeom>
          <a:noFill/>
        </p:spPr>
        <p:txBody>
          <a:bodyPr wrap="square">
            <a:spAutoFit/>
          </a:bodyPr>
          <a:lstStyle/>
          <a:p>
            <a:pPr marL="457200" lvl="1">
              <a:lnSpc>
                <a:spcPct val="150000"/>
              </a:lnSpc>
            </a:pPr>
            <a:r>
              <a:rPr lang="en-US" b="1" dirty="0"/>
              <a:t>Implement Forms:</a:t>
            </a:r>
            <a:br>
              <a:rPr lang="en-US" dirty="0"/>
            </a:br>
            <a:r>
              <a:rPr lang="en-US" dirty="0"/>
              <a:t>          </a:t>
            </a:r>
            <a:r>
              <a:rPr lang="en-US" sz="1200" dirty="0"/>
              <a:t>Create </a:t>
            </a:r>
            <a:r>
              <a:rPr lang="en-US" sz="1200" dirty="0" err="1"/>
              <a:t>Django</a:t>
            </a:r>
            <a:r>
              <a:rPr lang="en-US" sz="1200" dirty="0"/>
              <a:t> forms for user input validation and handling.</a:t>
            </a:r>
            <a:br>
              <a:rPr lang="en-US" sz="1200" dirty="0"/>
            </a:br>
            <a:r>
              <a:rPr lang="en-US" sz="1200" dirty="0"/>
              <a:t>           Utilize </a:t>
            </a:r>
            <a:r>
              <a:rPr lang="en-US" sz="1200" dirty="0" err="1"/>
              <a:t>Django's</a:t>
            </a:r>
            <a:r>
              <a:rPr lang="en-US" sz="1200" dirty="0"/>
              <a:t> </a:t>
            </a:r>
            <a:r>
              <a:rPr lang="en-US" sz="1200" dirty="0" err="1"/>
              <a:t>ModelForms</a:t>
            </a:r>
            <a:r>
              <a:rPr lang="en-US" sz="1200" dirty="0"/>
              <a:t> for forms related to models.</a:t>
            </a:r>
          </a:p>
          <a:p>
            <a:pPr marL="457200" lvl="1">
              <a:lnSpc>
                <a:spcPct val="150000"/>
              </a:lnSpc>
            </a:pPr>
            <a:endParaRPr lang="en-US" sz="1200" dirty="0"/>
          </a:p>
          <a:p>
            <a:pPr marL="457200" lvl="1">
              <a:lnSpc>
                <a:spcPct val="150000"/>
              </a:lnSpc>
            </a:pPr>
            <a:r>
              <a:rPr lang="en-US" sz="1200" b="1" dirty="0"/>
              <a:t>Testing:</a:t>
            </a:r>
            <a:r>
              <a:rPr lang="en-US" sz="1200" dirty="0"/>
              <a:t> - </a:t>
            </a:r>
          </a:p>
          <a:p>
            <a:pPr marL="457200" lvl="1">
              <a:lnSpc>
                <a:spcPct val="150000"/>
              </a:lnSpc>
            </a:pPr>
            <a:r>
              <a:rPr lang="en-US" sz="1200" dirty="0"/>
              <a:t>            Write unit tests for models, views, forms, etc.  </a:t>
            </a:r>
          </a:p>
          <a:p>
            <a:pPr marL="457200" lvl="1">
              <a:lnSpc>
                <a:spcPct val="150000"/>
              </a:lnSpc>
            </a:pPr>
            <a:r>
              <a:rPr lang="en-US" sz="1200" dirty="0"/>
              <a:t>            Conduct integration tests to ensure different parts of the application work together correctly.</a:t>
            </a:r>
          </a:p>
          <a:p>
            <a:pPr marL="457200" lvl="1">
              <a:lnSpc>
                <a:spcPct val="150000"/>
              </a:lnSpc>
            </a:pPr>
            <a:endParaRPr lang="en-US" sz="1200" dirty="0"/>
          </a:p>
          <a:p>
            <a:pPr marL="457200" lvl="1">
              <a:lnSpc>
                <a:spcPct val="150000"/>
              </a:lnSpc>
            </a:pPr>
            <a:r>
              <a:rPr lang="en-US" sz="1200" dirty="0"/>
              <a:t>This is a high-level overview of the solution for a car rental application using </a:t>
            </a:r>
            <a:r>
              <a:rPr lang="en-US" sz="1200" dirty="0" err="1"/>
              <a:t>Django</a:t>
            </a:r>
            <a:r>
              <a:rPr lang="en-US" sz="1200" dirty="0"/>
              <a:t>. Each step needs to be implemented with attention to detail, and additional features can be added based on specific requirements and preferences.</a:t>
            </a:r>
            <a:br>
              <a:rPr lang="en-US" sz="1200" dirty="0"/>
            </a:b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96</TotalTime>
  <Words>98</Words>
  <Application>Microsoft Office PowerPoint</Application>
  <PresentationFormat>On-screen Show (16:9)</PresentationFormat>
  <Paragraphs>60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Our Aim is to design and create a data management System for a car rental company . This enables admin can rent a vehicle that can be used by a customer.                 This system increases customer retention and simplify vehicle and staff Management in an efficient  way.This software car Rental System has a very user friendly interface. Thus the users will feel very easy to work on it.                 By using this system admin can manage customer confirm and cancel booking request, customer Testimonials, customer issues. The car information can be added to the system. Or existed car information can be edited or deleted too by Administrator . There is no delay in the availability of any car information, whenever needed, car information can be Captured very quickly and easily</vt:lpstr>
      <vt:lpstr>Problem Statement                  Develop a web application for managing car rentals using the Django framework.  User Roles: Customer/User: Can browse available cars, make reservations, manage their bookings (view, cancel), and update their profile. Features:  Notifications:        Send notifications to users regarding booking status updates, promotions, etc. Technology Stack:        Backend Framework: Django Security Considerations:         Use HTTPS to encrypt data transmission. Testing:          Perform unit tests for individual components. Optional Features:         Social media authentication for user login.     </vt:lpstr>
      <vt:lpstr>Project Overview                           A car rental company lends autos for a price for a few hours, a few days, or a week or more.                Overview of Car Rental System: The project's goal is to automate vehicle rental and reservation so that clients don't have to waste time calling and waiting for a vehicle.</vt:lpstr>
      <vt:lpstr>Proposed Solution  Setup Django Project:                               Install Django using pip: ‘pip install django’               Create a new Django project: ‘django-admin startproject car_rental’               Create a new Django app within the project for the rental functionality: ‘python manage.py startapp rentals’.  Define Models:              Define models for cars, bookings, users, etc. in the models.py file of the rentals app.                 Use Django's built-in User model or extend it for user authentication and profile management.  Configure URLs:                  Define URL patterns in the urls.py file of the project and the app to map URLs to views.                 Use Django's URL naming to make URL management easier.   </vt:lpstr>
      <vt:lpstr>PowerPoint Presentation</vt:lpstr>
      <vt:lpstr>PowerPoint Presentation</vt:lpstr>
      <vt:lpstr>Technology Used</vt:lpstr>
      <vt:lpstr>Modelling &amp; Results                      In our previous article on Django’s MVT architecture, we have done an overview of what Django models are.                       When a user interacts with a web application through the template, then models are responsible to fulfill the user’s request. The user’s request can either be retrieving some information or making changes to the database.   </vt:lpstr>
      <vt:lpstr>Homepage</vt:lpstr>
      <vt:lpstr>About-Us-Page</vt:lpstr>
      <vt:lpstr>Service-Page</vt:lpstr>
      <vt:lpstr>Departments-Page</vt:lpstr>
      <vt:lpstr>Blog-Page</vt:lpstr>
      <vt:lpstr>                        </vt:lpstr>
      <vt:lpstr>Conclusion            In conclusion, the car rental application built with the Django framework provides a solid foundation for managing car rentals efficiently. Throughout the development process, several key aspects were addressed, resulting in a functional and user-friendly platform.                              In conclusion, the car rental application with Django framework serves as a powerful tool for managing car rentals effectively, providing users with a seamless experience and administrators with the necessary tools for efficient management. With further enhancements and optimizations, the application can continue to meet the needs of both users and administrators in the ever-evolving car rental industry.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21</cp:revision>
  <dcterms:modified xsi:type="dcterms:W3CDTF">2024-04-11T05:46:38Z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