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4341-E425-D2C2-C8D5-CE4D6C28E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Data science digital portfolio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442CC-9EAE-1333-9529-ADA92AF05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0000" y="4050836"/>
            <a:ext cx="4867468" cy="2663164"/>
          </a:xfrm>
        </p:spPr>
        <p:txBody>
          <a:bodyPr>
            <a:normAutofit/>
          </a:bodyPr>
          <a:lstStyle/>
          <a:p>
            <a:r>
              <a:rPr lang="en-GB" dirty="0"/>
              <a:t>STUDENTS NAME :</a:t>
            </a:r>
            <a:r>
              <a:rPr lang="en-GB" b="1" dirty="0"/>
              <a:t>S.SATHYA PRIYA </a:t>
            </a:r>
          </a:p>
          <a:p>
            <a:r>
              <a:rPr lang="en-GB" dirty="0"/>
              <a:t>REGISTER AND NMID:24131131805222008/asanm11324131131805222007</a:t>
            </a:r>
          </a:p>
          <a:p>
            <a:r>
              <a:rPr lang="en-GB" dirty="0"/>
              <a:t>DEPARTMENT:</a:t>
            </a:r>
            <a:r>
              <a:rPr lang="en-GB" b="1" dirty="0"/>
              <a:t>BSC.DATA SCIENCE </a:t>
            </a:r>
          </a:p>
          <a:p>
            <a:r>
              <a:rPr lang="en-GB" dirty="0"/>
              <a:t>COLLEGE: VALLALAR ARTS AND SCIENCE COLLEGE, ANNAMALAI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03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6E9D-8363-5F28-7822-83770507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Challenge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1680B-9C6E-7703-E665-A789D74A8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Data privacy &amp; security issues
Lack of skilled professionals
Data quality &amp; availability
High computational cost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0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6056-5D37-6DFB-F578-31B562B4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Future trends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4A044-1F28-3C7F-A605-061C8A6D6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334" y="1930400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
AI-driven data science
Edge &amp; cloud computing
Explainable AI (XAI)
Data ethics &amp; governance
Automation in data workflows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9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7F7F-DD14-9BEC-3510-1D66437B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2458DB-DD89-1F63-6ADF-6D7619CA7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048" y="1"/>
            <a:ext cx="3283941" cy="70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6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31EF-3C0F-A91B-247D-5EDAE9AF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7D50AB-8721-8895-60E2-74342C806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858" y="0"/>
            <a:ext cx="5026321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5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7142-73AA-A1FA-6707-6F077FFB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Conclusion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0865A-E174-C65C-8F25-A2FC9A93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Data Science is transforming industries.
Powerful in solving real-world problems.
</a:t>
            </a:r>
            <a:r>
              <a:rPr lang="en-GB"/>
              <a:t>Future depends on AI, ML, and ethical data use.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9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FE90-2383-0AF1-7D28-A9F15C99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Agenda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6743-AD41-37B3-4DDA-B8B9EBB53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Introduction </a:t>
            </a:r>
          </a:p>
          <a:p>
            <a:pPr marL="0" indent="0">
              <a:buNone/>
            </a:pPr>
            <a:r>
              <a:rPr lang="en-GB" dirty="0"/>
              <a:t>History &amp; evolution </a:t>
            </a:r>
          </a:p>
          <a:p>
            <a:pPr marL="0" indent="0">
              <a:buNone/>
            </a:pPr>
            <a:r>
              <a:rPr lang="en-GB" dirty="0"/>
              <a:t>Components of data science </a:t>
            </a:r>
          </a:p>
          <a:p>
            <a:pPr marL="0" indent="0">
              <a:buNone/>
            </a:pPr>
            <a:r>
              <a:rPr lang="en-GB" dirty="0"/>
              <a:t>Data science lifestyles </a:t>
            </a:r>
          </a:p>
          <a:p>
            <a:pPr marL="0" indent="0">
              <a:buNone/>
            </a:pPr>
            <a:r>
              <a:rPr lang="en-GB" dirty="0"/>
              <a:t>Tools and technologies </a:t>
            </a:r>
          </a:p>
          <a:p>
            <a:pPr marL="0" indent="0">
              <a:buNone/>
            </a:pPr>
            <a:r>
              <a:rPr lang="en-GB" dirty="0"/>
              <a:t>Application of data science </a:t>
            </a:r>
          </a:p>
          <a:p>
            <a:pPr marL="0" indent="0">
              <a:buNone/>
            </a:pPr>
            <a:r>
              <a:rPr lang="en-GB" dirty="0"/>
              <a:t>Advantage </a:t>
            </a:r>
          </a:p>
          <a:p>
            <a:pPr marL="0" indent="0">
              <a:buNone/>
            </a:pPr>
            <a:r>
              <a:rPr lang="en-GB" dirty="0"/>
              <a:t>Challenge </a:t>
            </a:r>
          </a:p>
          <a:p>
            <a:pPr marL="0" indent="0">
              <a:buNone/>
            </a:pPr>
            <a:r>
              <a:rPr lang="en-GB" dirty="0"/>
              <a:t>Future trends </a:t>
            </a:r>
          </a:p>
          <a:p>
            <a:pPr marL="0" indent="0">
              <a:buNone/>
            </a:pPr>
            <a:r>
              <a:rPr lang="en-GB" dirty="0"/>
              <a:t>Conclusion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0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4CBE-8C51-7608-D8EA-E8918D72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Introduction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E24FC-4E39-96CE-17F8-7D5539BDD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Data Science = combination of statistics, mathematics, programming &amp; domain knowledge.
Helps extract insights from structured &amp; unstructured data.
Plays a vital role in decision-making.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0FF8-1ED9-3F67-9771-F2629879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History &amp; evolution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BDFDD-9AC2-212C-BD9E-73690DBF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1960s: Term “Data Science” first appeared.
1990s: Rise of databases &amp; statistical methods.
2000s: Big Data &amp; machine learning advancements.
Today: AI-powered data science shaping industries.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8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B406-1FA2-A397-8A76-AC5C9CEA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Components of data science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DA34-6737-F11C-D817-3886C0B35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Data Collection
Data Cleaning &amp; Preparation
Data Analysis
Machine Learning / AI
Data Visualization
Communication of results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01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43E5-B3CA-E6E2-C295-435A6B1B8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Data science lifestyles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614C6-CB47-0826-5627-93E7D0144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1.Problem Definition
2. Data Collection
3. Data Preparation
4. Model Building
5. Model Evaluation
6. Deployment &amp;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8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E6D8-CA78-3B55-8360-F0FC1382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Tools and technologies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1D5F-6111-37D0-3ED7-0A3519D4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Programming: Python, R, SQL
Frameworks: </a:t>
            </a:r>
            <a:r>
              <a:rPr lang="en-GB" dirty="0" err="1"/>
              <a:t>TensorFlow</a:t>
            </a:r>
            <a:r>
              <a:rPr lang="en-GB" dirty="0"/>
              <a:t>, </a:t>
            </a:r>
            <a:r>
              <a:rPr lang="en-GB" dirty="0" err="1"/>
              <a:t>PyTorch</a:t>
            </a:r>
            <a:r>
              <a:rPr lang="en-GB" dirty="0"/>
              <a:t>, </a:t>
            </a:r>
            <a:r>
              <a:rPr lang="en-GB" dirty="0" err="1"/>
              <a:t>Scikit</a:t>
            </a:r>
            <a:r>
              <a:rPr lang="en-GB" dirty="0"/>
              <a:t>-learn
Visualization: Tableau, Power BI, </a:t>
            </a:r>
            <a:r>
              <a:rPr lang="en-GB" dirty="0" err="1"/>
              <a:t>Matplotlib</a:t>
            </a:r>
            <a:r>
              <a:rPr lang="en-GB" dirty="0"/>
              <a:t>
Databases: SQL, MongoDB
Platforms: </a:t>
            </a:r>
            <a:r>
              <a:rPr lang="en-GB" dirty="0" err="1"/>
              <a:t>Jupyter</a:t>
            </a:r>
            <a:r>
              <a:rPr lang="en-GB" dirty="0"/>
              <a:t> Notebook, Google </a:t>
            </a:r>
            <a:r>
              <a:rPr lang="en-GB" dirty="0" err="1"/>
              <a:t>Colab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F521-FECE-9631-FF8A-7C1B62C1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Application of data science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6D7B-CDCE-067F-254C-E59467C47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Healthcare (disease detection, drug discovery)
Finance (fraud detection, stock predictions)
Business (customer insights, recommendation systems)
Transportation (autonomous vehicles)
Social Media (content personalization)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8C38-D989-3C27-D8AB-CE381169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Advantage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6171D-88C0-CCCB-9241-BAF4E690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Better decision-making
Predictive analysis &amp; forecasting
Automation of tasks
Improves efficiency &amp; accuracy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601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Data science digital portfolio </vt:lpstr>
      <vt:lpstr>Agenda </vt:lpstr>
      <vt:lpstr>Introduction </vt:lpstr>
      <vt:lpstr>History &amp; evolution </vt:lpstr>
      <vt:lpstr>Components of data science </vt:lpstr>
      <vt:lpstr>Data science lifestyles </vt:lpstr>
      <vt:lpstr>Tools and technologies </vt:lpstr>
      <vt:lpstr>Application of data science </vt:lpstr>
      <vt:lpstr>Advantage </vt:lpstr>
      <vt:lpstr>Challenge </vt:lpstr>
      <vt:lpstr>Future trends 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digital portfolio </dc:title>
  <dc:creator>Kalaiyarasi Sankar</dc:creator>
  <cp:lastModifiedBy>Kalaiyarasi Sankar</cp:lastModifiedBy>
  <cp:revision>4</cp:revision>
  <dcterms:created xsi:type="dcterms:W3CDTF">2025-09-01T12:12:19Z</dcterms:created>
  <dcterms:modified xsi:type="dcterms:W3CDTF">2025-09-01T12:53:54Z</dcterms:modified>
</cp:coreProperties>
</file>