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6B0F-260E-4510-B15D-2B024CAC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4ECB-50C2-422C-AF59-BCFBE41C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E797-30B2-4954-9AC5-D9C9049E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1A74-EF5E-4C2B-B96B-83B84790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9CD2-9432-42D8-934F-3631C650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43D-6A94-49B0-AC53-0129630D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9B919-4A42-4B5B-9804-E24895B2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0C2B-5CC3-4595-99AE-863BD744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D2C7-C01B-433F-8679-AD339AC6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E353-2603-43E5-AFAD-C22BED3F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F029-4CF5-445B-A917-8C05C2BC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C3B4F-7B1C-4B5A-B18D-4684E027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523E-90FD-48AA-8E83-294A050B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A412-BC2F-4AF3-A6DF-39BECB1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7410-A3F8-4DE8-8C46-72E86F21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5AB0-E71A-4548-AC5C-AD962FBC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E260-0B76-4746-8419-34CD9003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4689-FB17-4C66-8FF3-C8AAC85B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D401-1983-4BD9-9A79-5A52696A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B073-FF41-4515-96B6-B7C1BF65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F540-D5D1-431D-9A8E-62579B5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33D9-61C8-4CAF-8487-09F97D2C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52B8-DDAF-4D32-971C-25542ED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A47E-2CCA-42C3-8A4F-403CDA0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F98E-B1BB-4AF6-BD2D-43E045B4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A7BD-69EA-40E9-805D-931D6BCC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29F1-AAA3-48E1-AC7A-191415BB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9770-CAD8-4E39-BE85-7AA000406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B0F9-991F-41C1-B0C3-B7625C4E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E6AB-C853-4A97-836B-41F49C2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5EA8-0EAB-4F6F-9ADE-8A181EC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FB94-10B5-483F-97E0-E825F00C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C9E29-5672-4D6A-97C5-E0BE2CF5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31FD-F19B-4E33-8446-BC66C0EF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8B157-2C5B-4957-8502-7C6235CB8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9AF70-720E-456D-9913-368B8BD1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F8E00-56B5-4004-AD57-BD1FBA14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10BE5-BE6F-4B1A-BA85-44B67557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945E4-696C-4AB0-822C-2E53EB38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7FC-91E5-447F-9D7D-CC999EF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FD458-CD61-4C6E-B065-AFBCE3E2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DEB3-9E97-4BF4-B404-883CDCCB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950BC-EAFB-4709-954C-2A0A0AE9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62567-AF5E-4837-88D9-DFE93850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91E64-230A-4D09-94F8-FCDFC1DA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8989C-C86F-454A-B514-583B9CF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B45A-3425-42AE-A019-11A4463E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D85C-FFD1-4024-8B57-7424602C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9C257-4B9A-4561-BAD3-ADBCE9554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1123-586F-41D0-A03F-8CC47817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DE4A-0146-4625-A509-F56B603F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CDE5-946D-43EF-B0EA-0B9EBD7D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C14-DE00-4619-A1F2-F84DF152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87BD-5CD6-427A-AE72-5FB80E65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5A82-09A4-4644-910A-20E7FDD9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8EDAC-2519-4FDE-8E00-6985CDEC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2EE7-999F-41A5-A2DF-146660AA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8EA5-023D-4968-9546-7101F096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9F927-51A4-4005-BF12-C572F59F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F096-D276-4B4B-8849-84D0AAC7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518A-7C61-4519-8A31-C355645F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4845-E79F-4293-8237-963CF1ABE92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8FCB-8C60-4B24-87E1-BA6E9EAB0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FA00-F29D-40AE-A09F-30E3661C2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1FE8-B080-4A0C-98A4-97185E00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91DDE-8F2A-49FE-8FE8-EC9712B6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" y="119270"/>
            <a:ext cx="11646536" cy="67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5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priya</dc:creator>
  <cp:lastModifiedBy>sathya priya</cp:lastModifiedBy>
  <cp:revision>1</cp:revision>
  <dcterms:created xsi:type="dcterms:W3CDTF">2025-10-24T15:31:58Z</dcterms:created>
  <dcterms:modified xsi:type="dcterms:W3CDTF">2025-10-24T15:34:17Z</dcterms:modified>
</cp:coreProperties>
</file>