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1C8-B055-4A33-9584-0DE78175342D}" type="datetimeFigureOut">
              <a:rPr lang="en-US" smtClean="0"/>
              <a:pPr/>
              <a:t>4/5/2025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A95F-FC68-47D0-AF84-06BB99F8CAD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pipeline for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Amazon 	Customer Review Analysis </a:t>
            </a:r>
            <a:r>
              <a:rPr lang="en-IN" b="1" dirty="0">
                <a:solidFill>
                  <a:srgbClr val="FF0000"/>
                </a:solidFill>
              </a:rPr>
              <a:t>	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1500198"/>
          </a:xfrm>
        </p:spPr>
        <p:txBody>
          <a:bodyPr/>
          <a:lstStyle/>
          <a:p>
            <a:r>
              <a:rPr lang="en-IN" sz="2800" dirty="0" smtClean="0">
                <a:solidFill>
                  <a:srgbClr val="00B050"/>
                </a:solidFill>
              </a:rPr>
              <a:t>				</a:t>
            </a:r>
            <a:r>
              <a:rPr lang="en-IN" sz="2400" b="1" dirty="0" smtClean="0">
                <a:solidFill>
                  <a:srgbClr val="002060"/>
                </a:solidFill>
              </a:rPr>
              <a:t>Submitted by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			</a:t>
            </a:r>
            <a:r>
              <a:rPr lang="en-IN" sz="2400" b="1" dirty="0" err="1" smtClean="0">
                <a:solidFill>
                  <a:srgbClr val="002060"/>
                </a:solidFill>
              </a:rPr>
              <a:t>Sathya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000" b="1" dirty="0" smtClean="0">
                <a:solidFill>
                  <a:srgbClr val="002060"/>
                </a:solidFill>
              </a:rPr>
              <a:t>				Data Engineering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Loaded and retrieved the data from AWS S3.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Cleaned and transformed using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Loaded the cleaned parquet file to AWS RDS.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Performed required analytical operations using python and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 reviews for Amazon products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lean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into a remote SQL database (such as AWS RDS, </a:t>
            </a: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TiDB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or any other online SQL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service)</a:t>
            </a: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various SQL-based analytical queries to derive meaningful insights from the dataset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lang="en-IN" b="1" dirty="0"/>
              <a:t> 	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600200"/>
            <a:ext cx="7400948" cy="4525963"/>
          </a:xfrm>
        </p:spPr>
        <p:txBody>
          <a:bodyPr/>
          <a:lstStyle/>
          <a:p>
            <a:pPr>
              <a:buNone/>
            </a:pP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AWS(S3,RDS)</a:t>
            </a:r>
          </a:p>
          <a:p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PowerBI</a:t>
            </a:r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1: Data Extraction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AWS S3 bucket and the data is stored in Parquet format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Extracted the data using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into a working environment</a:t>
            </a:r>
          </a:p>
          <a:p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2: Data Cleaning and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Cleaned the  data with following operations:</a:t>
            </a:r>
          </a:p>
          <a:p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Remove duplicates. </a:t>
            </a:r>
          </a:p>
          <a:p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Handle missing or null values by either dropping or filling them. </a:t>
            </a:r>
          </a:p>
          <a:p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Correct data types (e.g., ensuring </a:t>
            </a:r>
            <a:r>
              <a:rPr lang="en-IN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review_date</a:t>
            </a: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in a Date format, </a:t>
            </a:r>
            <a:r>
              <a:rPr lang="en-IN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star_rating</a:t>
            </a: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integer, etc.). </a:t>
            </a:r>
          </a:p>
          <a:p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Standardize fields like product category, marketplace, etc. to avoid inconsistencies.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3: Data Transformation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Converted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review_date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a standardized date format (e.g., YYYY-MM-DD).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Normalized the text fields like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review_body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review_headline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handle case sensitivity and remove unwanted characters.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additional features (e.g., "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review_month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 from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review_date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4: Load Data into Remote DB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table named “review” with queried columns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indexing on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product_title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review_date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SQL INSERT INTO in python with pandas, the cleaned and transformed data was successfully loaded into remote database AWS RDS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5: Analytical Query Setup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Performed the following SQL operations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Average Review Ratings Per Month for Each Product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Total Number of Votes Per Product Category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Products with the Word "Awful" Occurring Most Frequently in Reviews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Same Query for the Word "Awesome" Instead of "Awful“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 the Most Controversial Reviews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Find Users Who Wrote the Most Reviews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Commonly Reviewed Product Per Year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</a:rPr>
              <a:t>Top 10 Products with the Most Reviews.</a:t>
            </a: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endParaRPr lang="en-IN" sz="1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IN" sz="1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IN" sz="1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+mj-lt"/>
              <a:buAutoNum type="arabicPeriod"/>
            </a:pPr>
            <a:endParaRPr lang="en-IN" sz="19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using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PowerBI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6950" y="1931511"/>
            <a:ext cx="4610100" cy="386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329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Data pipeline for Amazon  Customer Review Analysis   </vt:lpstr>
      <vt:lpstr>Problem Statement</vt:lpstr>
      <vt:lpstr>   Technologies   </vt:lpstr>
      <vt:lpstr>   Task 1: Data Extraction</vt:lpstr>
      <vt:lpstr>   Task 2: Data Cleaning and Preprocessing </vt:lpstr>
      <vt:lpstr> Task 3: Data Transformation </vt:lpstr>
      <vt:lpstr> Task 4: Load Data into Remote DB</vt:lpstr>
      <vt:lpstr> Task 5: Analytical Query Setup </vt:lpstr>
      <vt:lpstr> Reporting using PowerBI </vt:lpstr>
      <vt:lpstr>Conclusion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for Amazon  Customer Review Analysis</dc:title>
  <dc:creator>rajeshitha</dc:creator>
  <cp:lastModifiedBy>rajeshitha</cp:lastModifiedBy>
  <cp:revision>14</cp:revision>
  <dcterms:created xsi:type="dcterms:W3CDTF">2025-04-03T02:17:42Z</dcterms:created>
  <dcterms:modified xsi:type="dcterms:W3CDTF">2025-04-05T03:19:38Z</dcterms:modified>
</cp:coreProperties>
</file>