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282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0D755-ABD2-4182-A0E3-1B755992897B}" type="datetimeFigureOut">
              <a:rPr lang="en-US" smtClean="0"/>
              <a:t>5/8/2025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2863E-92E1-4780-B185-22435568365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82863E-92E1-4780-B185-224355683655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CB5-B096-4B06-B0F5-04E1C4980465}" type="datetimeFigureOut">
              <a:rPr lang="en-US" smtClean="0"/>
              <a:t>5/8/2025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6644-C3AD-45F9-AE29-C273575E888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CB5-B096-4B06-B0F5-04E1C4980465}" type="datetimeFigureOut">
              <a:rPr lang="en-US" smtClean="0"/>
              <a:t>5/8/2025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6644-C3AD-45F9-AE29-C273575E888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CB5-B096-4B06-B0F5-04E1C4980465}" type="datetimeFigureOut">
              <a:rPr lang="en-US" smtClean="0"/>
              <a:t>5/8/2025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6644-C3AD-45F9-AE29-C273575E888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CB5-B096-4B06-B0F5-04E1C4980465}" type="datetimeFigureOut">
              <a:rPr lang="en-US" smtClean="0"/>
              <a:t>5/8/2025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6644-C3AD-45F9-AE29-C273575E888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CB5-B096-4B06-B0F5-04E1C4980465}" type="datetimeFigureOut">
              <a:rPr lang="en-US" smtClean="0"/>
              <a:t>5/8/2025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6644-C3AD-45F9-AE29-C273575E888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CB5-B096-4B06-B0F5-04E1C4980465}" type="datetimeFigureOut">
              <a:rPr lang="en-US" smtClean="0"/>
              <a:t>5/8/2025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6644-C3AD-45F9-AE29-C273575E888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CB5-B096-4B06-B0F5-04E1C4980465}" type="datetimeFigureOut">
              <a:rPr lang="en-US" smtClean="0"/>
              <a:t>5/8/2025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6644-C3AD-45F9-AE29-C273575E888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CB5-B096-4B06-B0F5-04E1C4980465}" type="datetimeFigureOut">
              <a:rPr lang="en-US" smtClean="0"/>
              <a:t>5/8/2025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6644-C3AD-45F9-AE29-C273575E888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CB5-B096-4B06-B0F5-04E1C4980465}" type="datetimeFigureOut">
              <a:rPr lang="en-US" smtClean="0"/>
              <a:t>5/8/2025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6644-C3AD-45F9-AE29-C273575E888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CB5-B096-4B06-B0F5-04E1C4980465}" type="datetimeFigureOut">
              <a:rPr lang="en-US" smtClean="0"/>
              <a:t>5/8/2025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6644-C3AD-45F9-AE29-C273575E888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7BCB5-B096-4B06-B0F5-04E1C4980465}" type="datetimeFigureOut">
              <a:rPr lang="en-US" smtClean="0"/>
              <a:t>5/8/2025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36644-C3AD-45F9-AE29-C273575E888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7BCB5-B096-4B06-B0F5-04E1C4980465}" type="datetimeFigureOut">
              <a:rPr lang="en-US" smtClean="0"/>
              <a:t>5/8/2025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36644-C3AD-45F9-AE29-C273575E888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Dmart</a:t>
            </a:r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analysis using </a:t>
            </a:r>
            <a:r>
              <a:rPr lang="en-IN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pyspark</a:t>
            </a:r>
            <a:r>
              <a:rPr lang="en-IN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Submitted by</a:t>
            </a:r>
          </a:p>
          <a:p>
            <a:r>
              <a:rPr lang="en-IN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IN" sz="2400" b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Sathya</a:t>
            </a:r>
            <a:endParaRPr lang="en-IN" sz="24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			Data Engineering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task is to create a data pipeline using </a:t>
            </a:r>
            <a:r>
              <a:rPr lang="en-IN" sz="28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PySpark</a:t>
            </a:r>
            <a:r>
              <a:rPr lang="en-IN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to integrate and analyze sales data from three different sources: </a:t>
            </a:r>
            <a:r>
              <a:rPr lang="en-IN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product information, sales transactions, and customer details</a:t>
            </a:r>
            <a:r>
              <a:rPr lang="en-IN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IN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goal is to establish a connection with </a:t>
            </a:r>
            <a:r>
              <a:rPr lang="en-IN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PySpark</a:t>
            </a:r>
            <a:r>
              <a:rPr lang="en-IN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load the datasets, perform data transformations, and answer a set of analytical questions.</a:t>
            </a:r>
            <a:endParaRPr lang="en-IN" sz="2800" b="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Technologies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 smtClean="0">
              <a:solidFill>
                <a:srgbClr val="66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Python</a:t>
            </a:r>
          </a:p>
          <a:p>
            <a:r>
              <a:rPr lang="en-IN" dirty="0" err="1" smtClean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Pyspark</a:t>
            </a:r>
            <a:endParaRPr lang="en-IN" dirty="0" smtClean="0">
              <a:solidFill>
                <a:srgbClr val="66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SQL</a:t>
            </a:r>
          </a:p>
          <a:p>
            <a:r>
              <a:rPr lang="en-IN" dirty="0" smtClean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Google </a:t>
            </a:r>
            <a:r>
              <a:rPr lang="en-IN" dirty="0" err="1" smtClean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Colab</a:t>
            </a:r>
            <a:endParaRPr lang="en-IN" dirty="0" smtClean="0">
              <a:solidFill>
                <a:srgbClr val="66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err="1" smtClean="0">
                <a:solidFill>
                  <a:srgbClr val="6600FF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Steps followed</a:t>
            </a:r>
            <a:endParaRPr lang="en-IN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Configured a log file “Dmart.log”</a:t>
            </a:r>
          </a:p>
          <a:p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Created a spark session</a:t>
            </a:r>
          </a:p>
          <a:p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Read the CSV files using spark</a:t>
            </a:r>
          </a:p>
          <a:p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Loaded </a:t>
            </a:r>
            <a:r>
              <a:rPr lang="en-IN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products.csv, sales.csv, and customer.csv files into separate </a:t>
            </a:r>
            <a:r>
              <a:rPr lang="en-IN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PySpark</a:t>
            </a:r>
            <a:r>
              <a:rPr lang="en-IN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DataFrames</a:t>
            </a:r>
            <a:r>
              <a:rPr lang="en-IN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sz="2800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IN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Transformation and Cleaning</a:t>
            </a:r>
            <a:r>
              <a:rPr lang="en-IN" sz="40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000" b="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Performed </a:t>
            </a:r>
            <a:r>
              <a:rPr lang="en-IN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necessary data cleaning and </a:t>
            </a:r>
            <a:r>
              <a:rPr lang="en-IN" sz="28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transformations:</a:t>
            </a:r>
            <a:endParaRPr lang="en-IN" sz="2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Renaming the </a:t>
            </a:r>
            <a:r>
              <a:rPr lang="en-IN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columns for </a:t>
            </a:r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consistency.</a:t>
            </a:r>
            <a:endParaRPr lang="en-IN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fontAlgn="base"/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Handled </a:t>
            </a:r>
            <a:r>
              <a:rPr lang="en-IN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missing values appropriately.</a:t>
            </a:r>
          </a:p>
          <a:p>
            <a:pPr fontAlgn="base"/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Ensured </a:t>
            </a:r>
            <a:r>
              <a:rPr lang="en-IN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 types are correctly set for each column.</a:t>
            </a:r>
          </a:p>
          <a:p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Joined </a:t>
            </a:r>
            <a:r>
              <a:rPr lang="en-IN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8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DataFrames</a:t>
            </a:r>
            <a:r>
              <a:rPr lang="en-IN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on relevant keys (Product ID and Customer ID).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 Analysis and Querying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Created a temporary view of the joined </a:t>
            </a:r>
            <a:r>
              <a:rPr lang="en-IN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dataframe</a:t>
            </a:r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IN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sales_data</a:t>
            </a:r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” and then performed few analytical operations using </a:t>
            </a:r>
            <a:r>
              <a:rPr lang="en-IN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queries.</a:t>
            </a:r>
            <a:endParaRPr lang="en-IN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Run queries on </a:t>
            </a:r>
            <a:r>
              <a:rPr lang="en-IN" sz="4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Pyspark</a:t>
            </a:r>
            <a:endParaRPr lang="en-IN" sz="4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the total sales for each product category?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Which customer has made the highest number of purchases?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the average discount given on sales across all products?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many unique products were sold in each region?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the total profit generated in each state?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Which product sub-category has the highest sales?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the average age of customers in each segment?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many orders were shipped in each shipping mode?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What is the total quantity of products sold in each city?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Which customer segment has the highest profit margin?</a:t>
            </a:r>
          </a:p>
          <a:p>
            <a:pPr marL="514350" indent="-514350">
              <a:buFont typeface="+mj-lt"/>
              <a:buAutoNum type="arabicPeriod"/>
            </a:pP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Created a data pipeline using </a:t>
            </a:r>
            <a:r>
              <a:rPr lang="en-IN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pyspark</a:t>
            </a:r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800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sql</a:t>
            </a:r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as per the requirement.</a:t>
            </a:r>
          </a:p>
          <a:p>
            <a:r>
              <a:rPr lang="en-IN" sz="28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Used Exception handling as well as logging for debugging purpose.</a:t>
            </a:r>
            <a:endParaRPr lang="en-IN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IN" dirty="0" smtClean="0"/>
          </a:p>
          <a:p>
            <a:pPr algn="ctr">
              <a:buNone/>
            </a:pPr>
            <a:endParaRPr lang="en-IN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299</Words>
  <Application>Microsoft Office PowerPoint</Application>
  <PresentationFormat>On-screen Show (4:3)</PresentationFormat>
  <Paragraphs>45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Dmart analysis using pyspark </vt:lpstr>
      <vt:lpstr>Problem Statement</vt:lpstr>
      <vt:lpstr>Technologies</vt:lpstr>
      <vt:lpstr>Steps followed</vt:lpstr>
      <vt:lpstr>  Data Transformation and Cleaning  </vt:lpstr>
      <vt:lpstr>Data Analysis and Querying</vt:lpstr>
      <vt:lpstr>Run queries on Pyspark</vt:lpstr>
      <vt:lpstr>Conclusion</vt:lpstr>
      <vt:lpstr>Slide 9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Dmart analysis using pyspark</dc:title>
  <dc:creator>rajeshitha</dc:creator>
  <cp:lastModifiedBy>rajeshitha</cp:lastModifiedBy>
  <cp:revision>3</cp:revision>
  <dcterms:created xsi:type="dcterms:W3CDTF">2025-05-08T09:00:57Z</dcterms:created>
  <dcterms:modified xsi:type="dcterms:W3CDTF">2025-05-08T09:32:35Z</dcterms:modified>
</cp:coreProperties>
</file>